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9" r:id="rId3"/>
    <p:sldId id="336" r:id="rId4"/>
    <p:sldId id="328" r:id="rId5"/>
    <p:sldId id="329" r:id="rId6"/>
    <p:sldId id="330" r:id="rId7"/>
    <p:sldId id="331" r:id="rId8"/>
    <p:sldId id="264" r:id="rId9"/>
    <p:sldId id="332" r:id="rId10"/>
    <p:sldId id="333" r:id="rId11"/>
    <p:sldId id="334" r:id="rId12"/>
    <p:sldId id="335" r:id="rId13"/>
    <p:sldId id="337" r:id="rId14"/>
    <p:sldId id="266" r:id="rId15"/>
    <p:sldId id="338" r:id="rId16"/>
    <p:sldId id="323" r:id="rId17"/>
    <p:sldId id="327" r:id="rId18"/>
    <p:sldId id="286" r:id="rId19"/>
    <p:sldId id="267" r:id="rId20"/>
    <p:sldId id="279" r:id="rId21"/>
    <p:sldId id="295" r:id="rId22"/>
    <p:sldId id="297" r:id="rId23"/>
    <p:sldId id="298" r:id="rId24"/>
    <p:sldId id="324" r:id="rId25"/>
    <p:sldId id="299" r:id="rId26"/>
    <p:sldId id="326" r:id="rId27"/>
    <p:sldId id="296" r:id="rId28"/>
    <p:sldId id="302" r:id="rId29"/>
    <p:sldId id="339" r:id="rId30"/>
    <p:sldId id="317" r:id="rId31"/>
    <p:sldId id="269" r:id="rId32"/>
    <p:sldId id="322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0099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fermon\Local%20Settings\Temp\signal%20RMN%20mixte%20direct-1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491907261592438"/>
          <c:y val="5.1400554097404488E-2"/>
          <c:w val="0.77698381452319432"/>
          <c:h val="0.67785469524643183"/>
        </c:manualLayout>
      </c:layout>
      <c:scatterChart>
        <c:scatterStyle val="smoothMarker"/>
        <c:varyColors val="0"/>
        <c:ser>
          <c:idx val="0"/>
          <c:order val="0"/>
          <c:spPr>
            <a:ln w="12700" cmpd="sng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Feuil1!$A$1:$A$8192</c:f>
              <c:numCache>
                <c:formatCode>0.00E+00</c:formatCode>
                <c:ptCount val="8192"/>
                <c:pt idx="0" formatCode="General">
                  <c:v>0</c:v>
                </c:pt>
                <c:pt idx="1">
                  <c:v>9.9999997473788235E-5</c:v>
                </c:pt>
                <c:pt idx="2">
                  <c:v>1.999999949475766E-4</c:v>
                </c:pt>
                <c:pt idx="3">
                  <c:v>3.0000001424923875E-4</c:v>
                </c:pt>
                <c:pt idx="4">
                  <c:v>3.9999998989515326E-4</c:v>
                </c:pt>
                <c:pt idx="5">
                  <c:v>5.0000002374872598E-4</c:v>
                </c:pt>
                <c:pt idx="6" formatCode="General">
                  <c:v>6.0000002849847642E-4</c:v>
                </c:pt>
                <c:pt idx="7" formatCode="General">
                  <c:v>6.9999997504055977E-4</c:v>
                </c:pt>
                <c:pt idx="8" formatCode="General">
                  <c:v>7.999999797903087E-4</c:v>
                </c:pt>
                <c:pt idx="9" formatCode="General">
                  <c:v>8.9999998454005263E-4</c:v>
                </c:pt>
                <c:pt idx="10" formatCode="General">
                  <c:v>1.00000004749745E-3</c:v>
                </c:pt>
                <c:pt idx="11" formatCode="General">
                  <c:v>1.0999999940395401E-3</c:v>
                </c:pt>
                <c:pt idx="12" formatCode="General">
                  <c:v>1.2000000569969463E-3</c:v>
                </c:pt>
                <c:pt idx="13" formatCode="General">
                  <c:v>1.3000000035390306E-3</c:v>
                </c:pt>
                <c:pt idx="14" formatCode="General">
                  <c:v>1.3999999500811104E-3</c:v>
                </c:pt>
                <c:pt idx="15" formatCode="General">
                  <c:v>1.5000000130385284E-3</c:v>
                </c:pt>
                <c:pt idx="16" formatCode="General">
                  <c:v>1.5999999595806005E-3</c:v>
                </c:pt>
                <c:pt idx="17" formatCode="General">
                  <c:v>1.7000000225380206E-3</c:v>
                </c:pt>
                <c:pt idx="18" formatCode="General">
                  <c:v>1.799999969080091E-3</c:v>
                </c:pt>
                <c:pt idx="19" formatCode="General">
                  <c:v>1.9000000320375126E-3</c:v>
                </c:pt>
                <c:pt idx="20" formatCode="General">
                  <c:v>2.0000000949949052E-3</c:v>
                </c:pt>
                <c:pt idx="21" formatCode="General">
                  <c:v>2.0999999251216702E-3</c:v>
                </c:pt>
                <c:pt idx="22" formatCode="General">
                  <c:v>2.199999988079081E-3</c:v>
                </c:pt>
                <c:pt idx="23" formatCode="General">
                  <c:v>2.3000000510364962E-3</c:v>
                </c:pt>
                <c:pt idx="24" formatCode="General">
                  <c:v>2.4000001139938797E-3</c:v>
                </c:pt>
                <c:pt idx="25" formatCode="General">
                  <c:v>2.4999999441206512E-3</c:v>
                </c:pt>
                <c:pt idx="26" formatCode="General">
                  <c:v>2.6000000070780615E-3</c:v>
                </c:pt>
                <c:pt idx="27" formatCode="General">
                  <c:v>2.700000070035481E-3</c:v>
                </c:pt>
                <c:pt idx="28" formatCode="General">
                  <c:v>2.7999999001622261E-3</c:v>
                </c:pt>
                <c:pt idx="29" formatCode="General">
                  <c:v>2.8999999631196282E-3</c:v>
                </c:pt>
                <c:pt idx="30" formatCode="General">
                  <c:v>3.0000000260770503E-3</c:v>
                </c:pt>
                <c:pt idx="31" formatCode="General">
                  <c:v>3.100000089034442E-3</c:v>
                </c:pt>
                <c:pt idx="32" formatCode="General">
                  <c:v>3.199999919161201E-3</c:v>
                </c:pt>
                <c:pt idx="33" formatCode="General">
                  <c:v>3.2999999821186261E-3</c:v>
                </c:pt>
                <c:pt idx="34" formatCode="General">
                  <c:v>3.4000000450760334E-3</c:v>
                </c:pt>
                <c:pt idx="35" formatCode="General">
                  <c:v>3.5000001080334386E-3</c:v>
                </c:pt>
                <c:pt idx="36" formatCode="General">
                  <c:v>3.599999938160181E-3</c:v>
                </c:pt>
                <c:pt idx="37" formatCode="General">
                  <c:v>3.7000000011176231E-3</c:v>
                </c:pt>
                <c:pt idx="38" formatCode="General">
                  <c:v>3.8000000640750061E-3</c:v>
                </c:pt>
                <c:pt idx="39" formatCode="General">
                  <c:v>3.8999998942017612E-3</c:v>
                </c:pt>
                <c:pt idx="40" formatCode="General">
                  <c:v>4.0000001899898495E-3</c:v>
                </c:pt>
                <c:pt idx="41" formatCode="General">
                  <c:v>4.1000000201165702E-3</c:v>
                </c:pt>
                <c:pt idx="42" formatCode="General">
                  <c:v>4.1999998502433404E-3</c:v>
                </c:pt>
                <c:pt idx="43" formatCode="General">
                  <c:v>4.3000001460313814E-3</c:v>
                </c:pt>
                <c:pt idx="44" formatCode="General">
                  <c:v>4.3999999761581404E-3</c:v>
                </c:pt>
                <c:pt idx="45" formatCode="General">
                  <c:v>4.4999998062849114E-3</c:v>
                </c:pt>
                <c:pt idx="46" formatCode="General">
                  <c:v>4.6000001020729524E-3</c:v>
                </c:pt>
                <c:pt idx="47" formatCode="General">
                  <c:v>4.6999999321997322E-3</c:v>
                </c:pt>
                <c:pt idx="48" formatCode="General">
                  <c:v>4.8000002279877697E-3</c:v>
                </c:pt>
                <c:pt idx="49" formatCode="General">
                  <c:v>4.900000058114546E-3</c:v>
                </c:pt>
                <c:pt idx="50" formatCode="General">
                  <c:v>4.9999998882413275E-3</c:v>
                </c:pt>
                <c:pt idx="51" formatCode="General">
                  <c:v>5.1000001840293806E-3</c:v>
                </c:pt>
                <c:pt idx="52" formatCode="General">
                  <c:v>5.2000000141561344E-3</c:v>
                </c:pt>
                <c:pt idx="53" formatCode="General">
                  <c:v>5.2999998442829072E-3</c:v>
                </c:pt>
                <c:pt idx="54" formatCode="General">
                  <c:v>5.4000001400709508E-3</c:v>
                </c:pt>
                <c:pt idx="55" formatCode="General">
                  <c:v>5.4999999701976941E-3</c:v>
                </c:pt>
                <c:pt idx="56" formatCode="General">
                  <c:v>5.5999998003244521E-3</c:v>
                </c:pt>
                <c:pt idx="57" formatCode="General">
                  <c:v>5.7000000961124932E-3</c:v>
                </c:pt>
                <c:pt idx="58" formatCode="General">
                  <c:v>5.7999999262392521E-3</c:v>
                </c:pt>
                <c:pt idx="59" formatCode="General">
                  <c:v>5.9000002220273131E-3</c:v>
                </c:pt>
                <c:pt idx="60" formatCode="General">
                  <c:v>6.0000000521540928E-3</c:v>
                </c:pt>
                <c:pt idx="61" formatCode="General">
                  <c:v>6.0999998822808812E-3</c:v>
                </c:pt>
                <c:pt idx="62" formatCode="General">
                  <c:v>6.2000001780688841E-3</c:v>
                </c:pt>
                <c:pt idx="63" formatCode="General">
                  <c:v>6.3000000081956421E-3</c:v>
                </c:pt>
                <c:pt idx="64" formatCode="General">
                  <c:v>6.3999998383224019E-3</c:v>
                </c:pt>
                <c:pt idx="65" formatCode="General">
                  <c:v>6.5000001341104559E-3</c:v>
                </c:pt>
                <c:pt idx="66" formatCode="General">
                  <c:v>6.5999999642372131E-3</c:v>
                </c:pt>
                <c:pt idx="67" formatCode="General">
                  <c:v>6.6999997943640432E-3</c:v>
                </c:pt>
                <c:pt idx="68" formatCode="General">
                  <c:v>6.8000000901520695E-3</c:v>
                </c:pt>
                <c:pt idx="69" formatCode="General">
                  <c:v>6.8999999202787919E-3</c:v>
                </c:pt>
                <c:pt idx="70" formatCode="General">
                  <c:v>7.0000002160668416E-3</c:v>
                </c:pt>
                <c:pt idx="71" formatCode="General">
                  <c:v>7.1000000461936023E-3</c:v>
                </c:pt>
                <c:pt idx="72" formatCode="General">
                  <c:v>7.1999998763203621E-3</c:v>
                </c:pt>
                <c:pt idx="73" formatCode="General">
                  <c:v>7.3000001721084118E-3</c:v>
                </c:pt>
                <c:pt idx="74" formatCode="General">
                  <c:v>7.4000000022352106E-3</c:v>
                </c:pt>
                <c:pt idx="75" formatCode="General">
                  <c:v>7.4999998323619782E-3</c:v>
                </c:pt>
                <c:pt idx="76" formatCode="General">
                  <c:v>7.6000001281499923E-3</c:v>
                </c:pt>
                <c:pt idx="77" formatCode="General">
                  <c:v>7.6999999582767504E-3</c:v>
                </c:pt>
                <c:pt idx="78" formatCode="General">
                  <c:v>7.7999997884035839E-3</c:v>
                </c:pt>
                <c:pt idx="79" formatCode="General">
                  <c:v>7.8999996185302769E-3</c:v>
                </c:pt>
                <c:pt idx="80" formatCode="General">
                  <c:v>8.0000003799796781E-3</c:v>
                </c:pt>
                <c:pt idx="81" formatCode="General">
                  <c:v>8.1000002101064318E-3</c:v>
                </c:pt>
                <c:pt idx="82" formatCode="General">
                  <c:v>8.2000000402331404E-3</c:v>
                </c:pt>
                <c:pt idx="83" formatCode="General">
                  <c:v>8.2999998703599687E-3</c:v>
                </c:pt>
                <c:pt idx="84" formatCode="General">
                  <c:v>8.399999700486712E-3</c:v>
                </c:pt>
                <c:pt idx="85" formatCode="General">
                  <c:v>8.5000004619360005E-3</c:v>
                </c:pt>
                <c:pt idx="86" formatCode="General">
                  <c:v>8.6000002920627767E-3</c:v>
                </c:pt>
                <c:pt idx="87" formatCode="General">
                  <c:v>8.7000001221895201E-3</c:v>
                </c:pt>
                <c:pt idx="88" formatCode="General">
                  <c:v>8.7999999523163067E-3</c:v>
                </c:pt>
                <c:pt idx="89" formatCode="General">
                  <c:v>8.8999997824430761E-3</c:v>
                </c:pt>
                <c:pt idx="90" formatCode="General">
                  <c:v>8.9999996125698957E-3</c:v>
                </c:pt>
                <c:pt idx="91" formatCode="General">
                  <c:v>9.1000003740191546E-3</c:v>
                </c:pt>
                <c:pt idx="92" formatCode="General">
                  <c:v>9.2000002041459777E-3</c:v>
                </c:pt>
                <c:pt idx="93" formatCode="General">
                  <c:v>9.3000000342727349E-3</c:v>
                </c:pt>
                <c:pt idx="94" formatCode="General">
                  <c:v>9.3999998643994782E-3</c:v>
                </c:pt>
                <c:pt idx="95" formatCode="General">
                  <c:v>9.4999996945263083E-3</c:v>
                </c:pt>
                <c:pt idx="96" formatCode="General">
                  <c:v>9.6000004559755308E-3</c:v>
                </c:pt>
                <c:pt idx="97" formatCode="General">
                  <c:v>9.7000002861023261E-3</c:v>
                </c:pt>
                <c:pt idx="98" formatCode="General">
                  <c:v>9.8000001162291597E-3</c:v>
                </c:pt>
                <c:pt idx="99" formatCode="General">
                  <c:v>9.8999999463558266E-3</c:v>
                </c:pt>
                <c:pt idx="100" formatCode="General">
                  <c:v>9.9999997764826532E-3</c:v>
                </c:pt>
                <c:pt idx="101" formatCode="General">
                  <c:v>1.0099999606609299E-2</c:v>
                </c:pt>
                <c:pt idx="102" formatCode="General">
                  <c:v>1.0200000368058784E-2</c:v>
                </c:pt>
                <c:pt idx="103" formatCode="General">
                  <c:v>1.0300000198185486E-2</c:v>
                </c:pt>
                <c:pt idx="104" formatCode="General">
                  <c:v>1.0400000028312293E-2</c:v>
                </c:pt>
                <c:pt idx="105" formatCode="General">
                  <c:v>1.0499999858439E-2</c:v>
                </c:pt>
                <c:pt idx="106" formatCode="General">
                  <c:v>1.0599999688565707E-2</c:v>
                </c:pt>
                <c:pt idx="107" formatCode="General">
                  <c:v>1.0700000450015177E-2</c:v>
                </c:pt>
                <c:pt idx="108" formatCode="General">
                  <c:v>1.0800000280141801E-2</c:v>
                </c:pt>
                <c:pt idx="109" formatCode="General">
                  <c:v>1.090000011026869E-2</c:v>
                </c:pt>
                <c:pt idx="110" formatCode="General">
                  <c:v>1.09999999403954E-2</c:v>
                </c:pt>
                <c:pt idx="111" formatCode="General">
                  <c:v>1.10999997705221E-2</c:v>
                </c:pt>
                <c:pt idx="112" formatCode="General">
                  <c:v>1.1199999600648899E-2</c:v>
                </c:pt>
                <c:pt idx="113" formatCode="General">
                  <c:v>1.1300000362098286E-2</c:v>
                </c:pt>
                <c:pt idx="114" formatCode="General">
                  <c:v>1.1400000192225085E-2</c:v>
                </c:pt>
                <c:pt idx="115" formatCode="General">
                  <c:v>1.1500000022351704E-2</c:v>
                </c:pt>
                <c:pt idx="116" formatCode="General">
                  <c:v>1.1599999852478499E-2</c:v>
                </c:pt>
                <c:pt idx="117" formatCode="General">
                  <c:v>1.1699999682605305E-2</c:v>
                </c:pt>
                <c:pt idx="118" formatCode="General">
                  <c:v>1.180000044405468E-2</c:v>
                </c:pt>
                <c:pt idx="119" formatCode="General">
                  <c:v>1.1900000274181491E-2</c:v>
                </c:pt>
                <c:pt idx="120" formatCode="General">
                  <c:v>1.2000000104308104E-2</c:v>
                </c:pt>
                <c:pt idx="121" formatCode="General">
                  <c:v>1.2099999934434827E-2</c:v>
                </c:pt>
                <c:pt idx="122" formatCode="General">
                  <c:v>1.21999997645617E-2</c:v>
                </c:pt>
                <c:pt idx="123" formatCode="General">
                  <c:v>1.22999995946884E-2</c:v>
                </c:pt>
                <c:pt idx="124" formatCode="General">
                  <c:v>1.2400000356137884E-2</c:v>
                </c:pt>
                <c:pt idx="125" formatCode="General">
                  <c:v>1.2500000186264501E-2</c:v>
                </c:pt>
                <c:pt idx="126" formatCode="General">
                  <c:v>1.2600000016391303E-2</c:v>
                </c:pt>
                <c:pt idx="127" formatCode="General">
                  <c:v>1.2699999846518007E-2</c:v>
                </c:pt>
                <c:pt idx="128" formatCode="General">
                  <c:v>1.2799999676644731E-2</c:v>
                </c:pt>
                <c:pt idx="129" formatCode="General">
                  <c:v>1.2900000438094101E-2</c:v>
                </c:pt>
                <c:pt idx="130" formatCode="General">
                  <c:v>1.300000026822099E-2</c:v>
                </c:pt>
                <c:pt idx="131" formatCode="General">
                  <c:v>1.3100000098347792E-2</c:v>
                </c:pt>
                <c:pt idx="132" formatCode="General">
                  <c:v>1.3199999928474329E-2</c:v>
                </c:pt>
                <c:pt idx="133" formatCode="General">
                  <c:v>1.3299999758601201E-2</c:v>
                </c:pt>
                <c:pt idx="134" formatCode="General">
                  <c:v>1.3399999588728E-2</c:v>
                </c:pt>
                <c:pt idx="135" formatCode="General">
                  <c:v>1.3500000350177387E-2</c:v>
                </c:pt>
                <c:pt idx="136" formatCode="General">
                  <c:v>1.3600000180304104E-2</c:v>
                </c:pt>
                <c:pt idx="137" formatCode="General">
                  <c:v>1.3700000010430898E-2</c:v>
                </c:pt>
                <c:pt idx="138" formatCode="General">
                  <c:v>1.3799999840557605E-2</c:v>
                </c:pt>
                <c:pt idx="139" formatCode="General">
                  <c:v>1.3899999670684301E-2</c:v>
                </c:pt>
                <c:pt idx="140" formatCode="General">
                  <c:v>1.4000000432133704E-2</c:v>
                </c:pt>
                <c:pt idx="141" formatCode="General">
                  <c:v>1.4100000262260493E-2</c:v>
                </c:pt>
                <c:pt idx="142" formatCode="General">
                  <c:v>1.4200000092387303E-2</c:v>
                </c:pt>
                <c:pt idx="143" formatCode="General">
                  <c:v>1.4299999922513938E-2</c:v>
                </c:pt>
                <c:pt idx="144" formatCode="General">
                  <c:v>1.4399999752640634E-2</c:v>
                </c:pt>
                <c:pt idx="145" formatCode="General">
                  <c:v>1.44999995827675E-2</c:v>
                </c:pt>
                <c:pt idx="146" formatCode="General">
                  <c:v>1.4600000344216891E-2</c:v>
                </c:pt>
                <c:pt idx="147" formatCode="General">
                  <c:v>1.47000001743436E-2</c:v>
                </c:pt>
                <c:pt idx="148" formatCode="General">
                  <c:v>1.4800000004470307E-2</c:v>
                </c:pt>
                <c:pt idx="149" formatCode="General">
                  <c:v>1.48999998345971E-2</c:v>
                </c:pt>
                <c:pt idx="150" formatCode="General">
                  <c:v>1.4999999664723901E-2</c:v>
                </c:pt>
                <c:pt idx="151" formatCode="General">
                  <c:v>1.5100000426173201E-2</c:v>
                </c:pt>
                <c:pt idx="152" formatCode="General">
                  <c:v>1.5200000256300094E-2</c:v>
                </c:pt>
                <c:pt idx="153" formatCode="General">
                  <c:v>1.5300000086426705E-2</c:v>
                </c:pt>
                <c:pt idx="154" formatCode="General">
                  <c:v>1.5399999916553501E-2</c:v>
                </c:pt>
                <c:pt idx="155" formatCode="General">
                  <c:v>1.5499999746680305E-2</c:v>
                </c:pt>
                <c:pt idx="156" formatCode="General">
                  <c:v>1.5599999576807001E-2</c:v>
                </c:pt>
                <c:pt idx="157" formatCode="General">
                  <c:v>1.5699999406933802E-2</c:v>
                </c:pt>
                <c:pt idx="158" formatCode="General">
                  <c:v>1.5799999237060512E-2</c:v>
                </c:pt>
                <c:pt idx="159" formatCode="General">
                  <c:v>1.5900000929832528E-2</c:v>
                </c:pt>
                <c:pt idx="160" formatCode="General">
                  <c:v>1.600000075995929E-2</c:v>
                </c:pt>
                <c:pt idx="161" formatCode="General">
                  <c:v>1.6100000590086028E-2</c:v>
                </c:pt>
                <c:pt idx="162" formatCode="General">
                  <c:v>1.6200000420212728E-2</c:v>
                </c:pt>
                <c:pt idx="163" formatCode="General">
                  <c:v>1.6300000250339602E-2</c:v>
                </c:pt>
                <c:pt idx="164" formatCode="General">
                  <c:v>1.6400000080466406E-2</c:v>
                </c:pt>
                <c:pt idx="165" formatCode="General">
                  <c:v>1.6499999910593002E-2</c:v>
                </c:pt>
                <c:pt idx="166" formatCode="General">
                  <c:v>1.6599999740719809E-2</c:v>
                </c:pt>
                <c:pt idx="167" formatCode="General">
                  <c:v>1.6699999570846596E-2</c:v>
                </c:pt>
                <c:pt idx="168" formatCode="General">
                  <c:v>1.6799999400973303E-2</c:v>
                </c:pt>
                <c:pt idx="169" formatCode="General">
                  <c:v>1.689999923110011E-2</c:v>
                </c:pt>
                <c:pt idx="170" formatCode="General">
                  <c:v>1.7000000923872008E-2</c:v>
                </c:pt>
                <c:pt idx="171" formatCode="General">
                  <c:v>1.7100000753998808E-2</c:v>
                </c:pt>
                <c:pt idx="172" formatCode="General">
                  <c:v>1.7200000584125508E-2</c:v>
                </c:pt>
                <c:pt idx="173" formatCode="General">
                  <c:v>1.7300000414252406E-2</c:v>
                </c:pt>
                <c:pt idx="174" formatCode="General">
                  <c:v>1.7400000244379106E-2</c:v>
                </c:pt>
                <c:pt idx="175" formatCode="General">
                  <c:v>1.7500000074505813E-2</c:v>
                </c:pt>
                <c:pt idx="176" formatCode="General">
                  <c:v>1.7599999904632607E-2</c:v>
                </c:pt>
                <c:pt idx="177" formatCode="General">
                  <c:v>1.7699999734759306E-2</c:v>
                </c:pt>
                <c:pt idx="178" formatCode="General">
                  <c:v>1.7799999564886107E-2</c:v>
                </c:pt>
                <c:pt idx="179" formatCode="General">
                  <c:v>1.7899999395012911E-2</c:v>
                </c:pt>
                <c:pt idx="180" formatCode="General">
                  <c:v>1.7999999225139608E-2</c:v>
                </c:pt>
                <c:pt idx="181" formatCode="General">
                  <c:v>1.810000091791155E-2</c:v>
                </c:pt>
                <c:pt idx="182" formatCode="General">
                  <c:v>1.8200000748038469E-2</c:v>
                </c:pt>
                <c:pt idx="183" formatCode="General">
                  <c:v>1.8300000578165204E-2</c:v>
                </c:pt>
                <c:pt idx="184" formatCode="General">
                  <c:v>1.8400000408291806E-2</c:v>
                </c:pt>
                <c:pt idx="185" formatCode="General">
                  <c:v>1.8500000238418773E-2</c:v>
                </c:pt>
                <c:pt idx="186" formatCode="General">
                  <c:v>1.8600000068545404E-2</c:v>
                </c:pt>
                <c:pt idx="187" formatCode="General">
                  <c:v>1.8699999898672107E-2</c:v>
                </c:pt>
                <c:pt idx="188" formatCode="General">
                  <c:v>1.8799999728798901E-2</c:v>
                </c:pt>
                <c:pt idx="189" formatCode="General">
                  <c:v>1.8899999558925601E-2</c:v>
                </c:pt>
                <c:pt idx="190" formatCode="General">
                  <c:v>1.8999999389052408E-2</c:v>
                </c:pt>
                <c:pt idx="191" formatCode="General">
                  <c:v>1.9099999219179205E-2</c:v>
                </c:pt>
                <c:pt idx="192" formatCode="General">
                  <c:v>1.9200000911951103E-2</c:v>
                </c:pt>
                <c:pt idx="193" formatCode="General">
                  <c:v>1.9300000742077963E-2</c:v>
                </c:pt>
                <c:pt idx="194" formatCode="General">
                  <c:v>1.94000005722046E-2</c:v>
                </c:pt>
                <c:pt idx="195" formatCode="General">
                  <c:v>1.9500000402331498E-2</c:v>
                </c:pt>
                <c:pt idx="196" formatCode="General">
                  <c:v>1.9600000232458271E-2</c:v>
                </c:pt>
                <c:pt idx="197" formatCode="General">
                  <c:v>1.9700000062585016E-2</c:v>
                </c:pt>
                <c:pt idx="198" formatCode="General">
                  <c:v>1.9799999892711601E-2</c:v>
                </c:pt>
                <c:pt idx="199" formatCode="General">
                  <c:v>1.9899999722838405E-2</c:v>
                </c:pt>
                <c:pt idx="200" formatCode="General">
                  <c:v>1.9999999552965209E-2</c:v>
                </c:pt>
                <c:pt idx="201" formatCode="General">
                  <c:v>2.0099999383091899E-2</c:v>
                </c:pt>
                <c:pt idx="202" formatCode="General">
                  <c:v>2.0199999213218679E-2</c:v>
                </c:pt>
                <c:pt idx="203" formatCode="General">
                  <c:v>2.0300000905990601E-2</c:v>
                </c:pt>
                <c:pt idx="204" formatCode="General">
                  <c:v>2.0400000736117401E-2</c:v>
                </c:pt>
                <c:pt idx="205" formatCode="General">
                  <c:v>2.0500000566244209E-2</c:v>
                </c:pt>
                <c:pt idx="206" formatCode="General">
                  <c:v>2.0600000396370909E-2</c:v>
                </c:pt>
                <c:pt idx="207" formatCode="General">
                  <c:v>2.0700000226497688E-2</c:v>
                </c:pt>
                <c:pt idx="208" formatCode="General">
                  <c:v>2.0800000056624586E-2</c:v>
                </c:pt>
                <c:pt idx="209" formatCode="General">
                  <c:v>2.0899999886751258E-2</c:v>
                </c:pt>
                <c:pt idx="210" formatCode="General">
                  <c:v>2.099999971687791E-2</c:v>
                </c:pt>
                <c:pt idx="211" formatCode="General">
                  <c:v>2.1099999547004859E-2</c:v>
                </c:pt>
                <c:pt idx="212" formatCode="General">
                  <c:v>2.11999993771315E-2</c:v>
                </c:pt>
                <c:pt idx="213" formatCode="General">
                  <c:v>2.1299999207258207E-2</c:v>
                </c:pt>
                <c:pt idx="214" formatCode="General">
                  <c:v>2.1400000900030108E-2</c:v>
                </c:pt>
                <c:pt idx="215" formatCode="General">
                  <c:v>2.1500000730156888E-2</c:v>
                </c:pt>
                <c:pt idx="216" formatCode="General">
                  <c:v>2.1600000560283886E-2</c:v>
                </c:pt>
                <c:pt idx="217" formatCode="General">
                  <c:v>2.1700000390410402E-2</c:v>
                </c:pt>
                <c:pt idx="218" formatCode="General">
                  <c:v>2.1800000220537206E-2</c:v>
                </c:pt>
                <c:pt idx="219" formatCode="General">
                  <c:v>2.1900000050664049E-2</c:v>
                </c:pt>
                <c:pt idx="220" formatCode="General">
                  <c:v>2.1999999880790759E-2</c:v>
                </c:pt>
                <c:pt idx="221" formatCode="General">
                  <c:v>2.2099999710917619E-2</c:v>
                </c:pt>
                <c:pt idx="222" formatCode="General">
                  <c:v>2.2199999541044207E-2</c:v>
                </c:pt>
                <c:pt idx="223" formatCode="General">
                  <c:v>2.2299999371171136E-2</c:v>
                </c:pt>
                <c:pt idx="224" formatCode="General">
                  <c:v>2.2399999201297798E-2</c:v>
                </c:pt>
                <c:pt idx="225" formatCode="General">
                  <c:v>2.2500000894069713E-2</c:v>
                </c:pt>
                <c:pt idx="226" formatCode="General">
                  <c:v>2.2600000724196587E-2</c:v>
                </c:pt>
                <c:pt idx="227" formatCode="General">
                  <c:v>2.2700000554323439E-2</c:v>
                </c:pt>
                <c:pt idx="228" formatCode="General">
                  <c:v>2.2800000384450181E-2</c:v>
                </c:pt>
                <c:pt idx="229" formatCode="General">
                  <c:v>2.2900000214576818E-2</c:v>
                </c:pt>
                <c:pt idx="230" formatCode="General">
                  <c:v>2.3000000044703518E-2</c:v>
                </c:pt>
                <c:pt idx="231" formatCode="General">
                  <c:v>2.3099999874830201E-2</c:v>
                </c:pt>
                <c:pt idx="232" formatCode="General">
                  <c:v>2.3199999704956998E-2</c:v>
                </c:pt>
                <c:pt idx="233" formatCode="General">
                  <c:v>2.3299999535083802E-2</c:v>
                </c:pt>
                <c:pt idx="234" formatCode="General">
                  <c:v>2.3399999365210488E-2</c:v>
                </c:pt>
                <c:pt idx="235" formatCode="General">
                  <c:v>2.3499999195337268E-2</c:v>
                </c:pt>
                <c:pt idx="236" formatCode="General">
                  <c:v>2.3600000888109363E-2</c:v>
                </c:pt>
                <c:pt idx="237" formatCode="General">
                  <c:v>2.3700000718236001E-2</c:v>
                </c:pt>
                <c:pt idx="238" formatCode="General">
                  <c:v>2.3800000548362718E-2</c:v>
                </c:pt>
                <c:pt idx="239" formatCode="General">
                  <c:v>2.3900000378489508E-2</c:v>
                </c:pt>
                <c:pt idx="240" formatCode="General">
                  <c:v>2.4000000208616305E-2</c:v>
                </c:pt>
                <c:pt idx="241" formatCode="General">
                  <c:v>2.4100000038742988E-2</c:v>
                </c:pt>
                <c:pt idx="242" formatCode="General">
                  <c:v>2.4199999868869802E-2</c:v>
                </c:pt>
                <c:pt idx="243" formatCode="General">
                  <c:v>2.4299999698996499E-2</c:v>
                </c:pt>
                <c:pt idx="244" formatCode="General">
                  <c:v>2.4399999529123508E-2</c:v>
                </c:pt>
                <c:pt idx="245" formatCode="General">
                  <c:v>2.4499999359250117E-2</c:v>
                </c:pt>
                <c:pt idx="246" formatCode="General">
                  <c:v>2.4599999189376817E-2</c:v>
                </c:pt>
                <c:pt idx="247" formatCode="General">
                  <c:v>2.4700000882148708E-2</c:v>
                </c:pt>
                <c:pt idx="248" formatCode="General">
                  <c:v>2.4800000712275682E-2</c:v>
                </c:pt>
                <c:pt idx="249" formatCode="General">
                  <c:v>2.4900000542402292E-2</c:v>
                </c:pt>
                <c:pt idx="250" formatCode="General">
                  <c:v>2.5000000372529183E-2</c:v>
                </c:pt>
                <c:pt idx="251" formatCode="General">
                  <c:v>2.5100000202655806E-2</c:v>
                </c:pt>
                <c:pt idx="252" formatCode="General">
                  <c:v>2.5200000032782596E-2</c:v>
                </c:pt>
                <c:pt idx="253" formatCode="General">
                  <c:v>2.5299999862909459E-2</c:v>
                </c:pt>
                <c:pt idx="254" formatCode="General">
                  <c:v>2.5399999693036107E-2</c:v>
                </c:pt>
                <c:pt idx="255" formatCode="General">
                  <c:v>2.5499999523162859E-2</c:v>
                </c:pt>
                <c:pt idx="256" formatCode="General">
                  <c:v>2.5599999353289601E-2</c:v>
                </c:pt>
                <c:pt idx="257" formatCode="General">
                  <c:v>2.569999918341655E-2</c:v>
                </c:pt>
                <c:pt idx="258" formatCode="General">
                  <c:v>2.5800000876188306E-2</c:v>
                </c:pt>
                <c:pt idx="259" formatCode="General">
                  <c:v>2.5900000706315009E-2</c:v>
                </c:pt>
                <c:pt idx="260" formatCode="General">
                  <c:v>2.6000000536441806E-2</c:v>
                </c:pt>
                <c:pt idx="261" formatCode="General">
                  <c:v>2.61000003665686E-2</c:v>
                </c:pt>
                <c:pt idx="262" formatCode="General">
                  <c:v>2.6200000196695359E-2</c:v>
                </c:pt>
                <c:pt idx="263" formatCode="General">
                  <c:v>2.6300000026822219E-2</c:v>
                </c:pt>
                <c:pt idx="264" formatCode="General">
                  <c:v>2.6399999856948901E-2</c:v>
                </c:pt>
                <c:pt idx="265" formatCode="General">
                  <c:v>2.6499999687075872E-2</c:v>
                </c:pt>
                <c:pt idx="266" formatCode="General">
                  <c:v>2.6599999517202409E-2</c:v>
                </c:pt>
                <c:pt idx="267" formatCode="General">
                  <c:v>2.6699999347329275E-2</c:v>
                </c:pt>
                <c:pt idx="268" formatCode="General">
                  <c:v>2.6799999177455999E-2</c:v>
                </c:pt>
                <c:pt idx="269" formatCode="General">
                  <c:v>2.6900000870227859E-2</c:v>
                </c:pt>
                <c:pt idx="270" formatCode="General">
                  <c:v>2.7000000700354791E-2</c:v>
                </c:pt>
                <c:pt idx="271" formatCode="General">
                  <c:v>2.7100000530481307E-2</c:v>
                </c:pt>
                <c:pt idx="272" formatCode="General">
                  <c:v>2.7200000360608118E-2</c:v>
                </c:pt>
                <c:pt idx="273" formatCode="General">
                  <c:v>2.7300000190734908E-2</c:v>
                </c:pt>
                <c:pt idx="274" formatCode="General">
                  <c:v>2.740000002086181E-2</c:v>
                </c:pt>
                <c:pt idx="275" formatCode="General">
                  <c:v>2.7499999850988402E-2</c:v>
                </c:pt>
                <c:pt idx="276" formatCode="General">
                  <c:v>2.7599999681115428E-2</c:v>
                </c:pt>
                <c:pt idx="277" formatCode="General">
                  <c:v>2.7699999511242069E-2</c:v>
                </c:pt>
                <c:pt idx="278" formatCode="General">
                  <c:v>2.7799999341368706E-2</c:v>
                </c:pt>
                <c:pt idx="279" formatCode="General">
                  <c:v>2.7899999171495566E-2</c:v>
                </c:pt>
                <c:pt idx="280" formatCode="General">
                  <c:v>2.8000000864267318E-2</c:v>
                </c:pt>
                <c:pt idx="281" formatCode="General">
                  <c:v>2.8100000694394108E-2</c:v>
                </c:pt>
                <c:pt idx="282" formatCode="General">
                  <c:v>2.8200000524521096E-2</c:v>
                </c:pt>
                <c:pt idx="283" formatCode="General">
                  <c:v>2.8300000354647588E-2</c:v>
                </c:pt>
                <c:pt idx="284" formatCode="General">
                  <c:v>2.8400000184774607E-2</c:v>
                </c:pt>
                <c:pt idx="285" formatCode="General">
                  <c:v>2.8500000014901206E-2</c:v>
                </c:pt>
                <c:pt idx="286" formatCode="General">
                  <c:v>2.8599999845027882E-2</c:v>
                </c:pt>
                <c:pt idx="287" formatCode="General">
                  <c:v>2.8699999675154873E-2</c:v>
                </c:pt>
                <c:pt idx="288" formatCode="General">
                  <c:v>2.87999995052814E-2</c:v>
                </c:pt>
                <c:pt idx="289" formatCode="General">
                  <c:v>2.8899999335408197E-2</c:v>
                </c:pt>
                <c:pt idx="290" formatCode="General">
                  <c:v>2.8999999165535001E-2</c:v>
                </c:pt>
                <c:pt idx="291" formatCode="General">
                  <c:v>2.9100000858306892E-2</c:v>
                </c:pt>
                <c:pt idx="292" formatCode="General">
                  <c:v>2.9200000688433786E-2</c:v>
                </c:pt>
                <c:pt idx="293" formatCode="General">
                  <c:v>2.9300000518560427E-2</c:v>
                </c:pt>
                <c:pt idx="294" formatCode="General">
                  <c:v>2.9400000348687196E-2</c:v>
                </c:pt>
                <c:pt idx="295" formatCode="General">
                  <c:v>2.9500000178814059E-2</c:v>
                </c:pt>
                <c:pt idx="296" formatCode="General">
                  <c:v>2.9600000008940759E-2</c:v>
                </c:pt>
                <c:pt idx="297" formatCode="General">
                  <c:v>2.9699999839067508E-2</c:v>
                </c:pt>
                <c:pt idx="298" formatCode="General">
                  <c:v>2.9799999669194218E-2</c:v>
                </c:pt>
                <c:pt idx="299" formatCode="General">
                  <c:v>2.989999949932115E-2</c:v>
                </c:pt>
                <c:pt idx="300" formatCode="General">
                  <c:v>2.9999999329447708E-2</c:v>
                </c:pt>
                <c:pt idx="301" formatCode="General">
                  <c:v>3.0099999159574689E-2</c:v>
                </c:pt>
                <c:pt idx="302" formatCode="General">
                  <c:v>3.0200000852346413E-2</c:v>
                </c:pt>
                <c:pt idx="303" formatCode="General">
                  <c:v>3.0300000682473453E-2</c:v>
                </c:pt>
                <c:pt idx="304" formatCode="General">
                  <c:v>3.0400000512600112E-2</c:v>
                </c:pt>
                <c:pt idx="305" formatCode="General">
                  <c:v>3.0500000342726707E-2</c:v>
                </c:pt>
                <c:pt idx="306" formatCode="General">
                  <c:v>3.0600000172853706E-2</c:v>
                </c:pt>
                <c:pt idx="307" formatCode="General">
                  <c:v>3.0700000002980201E-2</c:v>
                </c:pt>
                <c:pt idx="308" formatCode="General">
                  <c:v>3.0799999833107002E-2</c:v>
                </c:pt>
                <c:pt idx="309" formatCode="General">
                  <c:v>3.0899999663233899E-2</c:v>
                </c:pt>
                <c:pt idx="310" formatCode="General">
                  <c:v>3.0999999493360519E-2</c:v>
                </c:pt>
                <c:pt idx="311" formatCode="General">
                  <c:v>3.109999932348731E-2</c:v>
                </c:pt>
                <c:pt idx="312" formatCode="General">
                  <c:v>3.1199999153614016E-2</c:v>
                </c:pt>
                <c:pt idx="313" formatCode="General">
                  <c:v>3.1300000846386004E-2</c:v>
                </c:pt>
                <c:pt idx="314" formatCode="General">
                  <c:v>3.1399998813867624E-2</c:v>
                </c:pt>
                <c:pt idx="315" formatCode="General">
                  <c:v>3.1500000506639612E-2</c:v>
                </c:pt>
                <c:pt idx="316" formatCode="General">
                  <c:v>3.1599998474121378E-2</c:v>
                </c:pt>
                <c:pt idx="317" formatCode="General">
                  <c:v>3.1700000166893012E-2</c:v>
                </c:pt>
                <c:pt idx="318" formatCode="General">
                  <c:v>3.1800001859665056E-2</c:v>
                </c:pt>
                <c:pt idx="319" formatCode="General">
                  <c:v>3.189999982714662E-2</c:v>
                </c:pt>
                <c:pt idx="320" formatCode="General">
                  <c:v>3.2000001519918476E-2</c:v>
                </c:pt>
                <c:pt idx="321" formatCode="General">
                  <c:v>3.2099999487400409E-2</c:v>
                </c:pt>
                <c:pt idx="322" formatCode="General">
                  <c:v>3.2200001180172105E-2</c:v>
                </c:pt>
                <c:pt idx="323" formatCode="General">
                  <c:v>3.2299999147653656E-2</c:v>
                </c:pt>
                <c:pt idx="324" formatCode="General">
                  <c:v>3.2400000840425637E-2</c:v>
                </c:pt>
                <c:pt idx="325" formatCode="General">
                  <c:v>3.2499998807907299E-2</c:v>
                </c:pt>
                <c:pt idx="326" formatCode="General">
                  <c:v>3.2600000500679321E-2</c:v>
                </c:pt>
                <c:pt idx="327" formatCode="General">
                  <c:v>3.2699998468160948E-2</c:v>
                </c:pt>
                <c:pt idx="328" formatCode="General">
                  <c:v>3.2800000160932513E-2</c:v>
                </c:pt>
                <c:pt idx="329" formatCode="General">
                  <c:v>3.2900001853704529E-2</c:v>
                </c:pt>
                <c:pt idx="330" formatCode="General">
                  <c:v>3.2999999821186156E-2</c:v>
                </c:pt>
                <c:pt idx="331" formatCode="General">
                  <c:v>3.3100001513957998E-2</c:v>
                </c:pt>
                <c:pt idx="332" formatCode="General">
                  <c:v>3.3199999481439611E-2</c:v>
                </c:pt>
                <c:pt idx="333" formatCode="General">
                  <c:v>3.3300001174211502E-2</c:v>
                </c:pt>
                <c:pt idx="334" formatCode="General">
                  <c:v>3.3399999141693101E-2</c:v>
                </c:pt>
                <c:pt idx="335" formatCode="General">
                  <c:v>3.3500000834464999E-2</c:v>
                </c:pt>
                <c:pt idx="336" formatCode="General">
                  <c:v>3.3599998801946605E-2</c:v>
                </c:pt>
                <c:pt idx="337" formatCode="General">
                  <c:v>3.37000004947186E-2</c:v>
                </c:pt>
                <c:pt idx="338" formatCode="General">
                  <c:v>3.379999846220022E-2</c:v>
                </c:pt>
                <c:pt idx="339" formatCode="General">
                  <c:v>3.3900000154972111E-2</c:v>
                </c:pt>
                <c:pt idx="340" formatCode="General">
                  <c:v>3.4000001847744002E-2</c:v>
                </c:pt>
                <c:pt idx="341" formatCode="General">
                  <c:v>3.4099999815225629E-2</c:v>
                </c:pt>
                <c:pt idx="342" formatCode="General">
                  <c:v>3.4200001507997499E-2</c:v>
                </c:pt>
                <c:pt idx="343" formatCode="General">
                  <c:v>3.4299999475479417E-2</c:v>
                </c:pt>
                <c:pt idx="344" formatCode="General">
                  <c:v>3.440000116825101E-2</c:v>
                </c:pt>
                <c:pt idx="345" formatCode="General">
                  <c:v>3.4499999135732679E-2</c:v>
                </c:pt>
                <c:pt idx="346" formatCode="General">
                  <c:v>3.4600000828504812E-2</c:v>
                </c:pt>
                <c:pt idx="347" formatCode="General">
                  <c:v>3.469999879598621E-2</c:v>
                </c:pt>
                <c:pt idx="348" formatCode="General">
                  <c:v>3.4800000488758226E-2</c:v>
                </c:pt>
                <c:pt idx="349" formatCode="General">
                  <c:v>3.4899998456239922E-2</c:v>
                </c:pt>
                <c:pt idx="350" formatCode="General">
                  <c:v>3.5000000149011612E-2</c:v>
                </c:pt>
                <c:pt idx="351" formatCode="General">
                  <c:v>3.510000184178351E-2</c:v>
                </c:pt>
                <c:pt idx="352" formatCode="General">
                  <c:v>3.5199999809265116E-2</c:v>
                </c:pt>
                <c:pt idx="353" formatCode="General">
                  <c:v>3.5300001502037E-2</c:v>
                </c:pt>
                <c:pt idx="354" formatCode="General">
                  <c:v>3.5399999469518766E-2</c:v>
                </c:pt>
                <c:pt idx="355" formatCode="General">
                  <c:v>3.5500001162290601E-2</c:v>
                </c:pt>
                <c:pt idx="356" formatCode="General">
                  <c:v>3.5599999129772214E-2</c:v>
                </c:pt>
                <c:pt idx="357" formatCode="General">
                  <c:v>3.5700000822544126E-2</c:v>
                </c:pt>
                <c:pt idx="358" formatCode="General">
                  <c:v>3.5799998790025815E-2</c:v>
                </c:pt>
                <c:pt idx="359" formatCode="General">
                  <c:v>3.5900000482797616E-2</c:v>
                </c:pt>
                <c:pt idx="360" formatCode="General">
                  <c:v>3.5999998450279458E-2</c:v>
                </c:pt>
                <c:pt idx="361" formatCode="General">
                  <c:v>3.6100000143051099E-2</c:v>
                </c:pt>
                <c:pt idx="362" formatCode="General">
                  <c:v>3.6200001835823226E-2</c:v>
                </c:pt>
                <c:pt idx="363" formatCode="General">
                  <c:v>3.6299999803304825E-2</c:v>
                </c:pt>
                <c:pt idx="364" formatCode="General">
                  <c:v>3.6400001496076625E-2</c:v>
                </c:pt>
                <c:pt idx="365" formatCode="General">
                  <c:v>3.6499999463558398E-2</c:v>
                </c:pt>
                <c:pt idx="366" formatCode="General">
                  <c:v>3.6600001156330116E-2</c:v>
                </c:pt>
                <c:pt idx="367" formatCode="General">
                  <c:v>3.6699999123811826E-2</c:v>
                </c:pt>
                <c:pt idx="368" formatCode="General">
                  <c:v>3.6800000816583807E-2</c:v>
                </c:pt>
                <c:pt idx="369" formatCode="General">
                  <c:v>3.6899998784065524E-2</c:v>
                </c:pt>
                <c:pt idx="370" formatCode="General">
                  <c:v>3.7000000476837408E-2</c:v>
                </c:pt>
                <c:pt idx="371" formatCode="General">
                  <c:v>3.7099998444319028E-2</c:v>
                </c:pt>
                <c:pt idx="372" formatCode="General">
                  <c:v>3.7200000137090725E-2</c:v>
                </c:pt>
                <c:pt idx="373" formatCode="General">
                  <c:v>3.7300001829862615E-2</c:v>
                </c:pt>
                <c:pt idx="374" formatCode="General">
                  <c:v>3.7399999797344215E-2</c:v>
                </c:pt>
                <c:pt idx="375" formatCode="General">
                  <c:v>3.7500001490116112E-2</c:v>
                </c:pt>
                <c:pt idx="376" formatCode="General">
                  <c:v>3.7599999457597712E-2</c:v>
                </c:pt>
                <c:pt idx="377" formatCode="General">
                  <c:v>3.7700001150369623E-2</c:v>
                </c:pt>
                <c:pt idx="378" formatCode="General">
                  <c:v>3.7799999117851313E-2</c:v>
                </c:pt>
                <c:pt idx="379" formatCode="General">
                  <c:v>3.7900000810623474E-2</c:v>
                </c:pt>
                <c:pt idx="380" formatCode="General">
                  <c:v>3.7999998778105067E-2</c:v>
                </c:pt>
                <c:pt idx="381" formatCode="General">
                  <c:v>3.8100000470876826E-2</c:v>
                </c:pt>
                <c:pt idx="382" formatCode="General">
                  <c:v>3.8199998438358314E-2</c:v>
                </c:pt>
                <c:pt idx="383" formatCode="General">
                  <c:v>3.8300000131130198E-2</c:v>
                </c:pt>
                <c:pt idx="384" formatCode="General">
                  <c:v>3.8400001823902116E-2</c:v>
                </c:pt>
                <c:pt idx="385" formatCode="General">
                  <c:v>3.8499999791383716E-2</c:v>
                </c:pt>
                <c:pt idx="386" formatCode="General">
                  <c:v>3.8600001484155856E-2</c:v>
                </c:pt>
                <c:pt idx="387" formatCode="General">
                  <c:v>3.8699999451637324E-2</c:v>
                </c:pt>
                <c:pt idx="388" formatCode="General">
                  <c:v>3.8800001144409214E-2</c:v>
                </c:pt>
                <c:pt idx="389" formatCode="General">
                  <c:v>3.8899999111890814E-2</c:v>
                </c:pt>
                <c:pt idx="390" formatCode="General">
                  <c:v>3.9000000804662711E-2</c:v>
                </c:pt>
                <c:pt idx="391" formatCode="General">
                  <c:v>3.9099998772144477E-2</c:v>
                </c:pt>
                <c:pt idx="392" formatCode="General">
                  <c:v>3.9200000464916417E-2</c:v>
                </c:pt>
                <c:pt idx="393" formatCode="General">
                  <c:v>3.9299998432397815E-2</c:v>
                </c:pt>
                <c:pt idx="394" formatCode="General">
                  <c:v>3.9400000125170039E-2</c:v>
                </c:pt>
                <c:pt idx="395" formatCode="General">
                  <c:v>3.9500001817941714E-2</c:v>
                </c:pt>
                <c:pt idx="396" formatCode="General">
                  <c:v>3.9599999785423556E-2</c:v>
                </c:pt>
                <c:pt idx="397" formatCode="General">
                  <c:v>3.9700001478195225E-2</c:v>
                </c:pt>
                <c:pt idx="398" formatCode="General">
                  <c:v>3.9799999445676824E-2</c:v>
                </c:pt>
                <c:pt idx="399" formatCode="General">
                  <c:v>3.9900001138448687E-2</c:v>
                </c:pt>
                <c:pt idx="400" formatCode="General">
                  <c:v>3.9999999105930314E-2</c:v>
                </c:pt>
                <c:pt idx="401" formatCode="General">
                  <c:v>4.0100000798702157E-2</c:v>
                </c:pt>
                <c:pt idx="402" formatCode="General">
                  <c:v>4.0199998766183895E-2</c:v>
                </c:pt>
                <c:pt idx="403" formatCode="General">
                  <c:v>4.0300000458955827E-2</c:v>
                </c:pt>
                <c:pt idx="404" formatCode="General">
                  <c:v>4.0399998426437454E-2</c:v>
                </c:pt>
                <c:pt idx="405" formatCode="General">
                  <c:v>4.0500000119209303E-2</c:v>
                </c:pt>
                <c:pt idx="406" formatCode="General">
                  <c:v>4.0600001811981527E-2</c:v>
                </c:pt>
                <c:pt idx="407" formatCode="General">
                  <c:v>4.0699999779462787E-2</c:v>
                </c:pt>
                <c:pt idx="408" formatCode="General">
                  <c:v>4.0800001472234726E-2</c:v>
                </c:pt>
                <c:pt idx="409" formatCode="General">
                  <c:v>4.0899999439716714E-2</c:v>
                </c:pt>
                <c:pt idx="410" formatCode="General">
                  <c:v>4.1000001132488355E-2</c:v>
                </c:pt>
                <c:pt idx="411" formatCode="General">
                  <c:v>4.1099999099969892E-2</c:v>
                </c:pt>
                <c:pt idx="412" formatCode="General">
                  <c:v>4.1200000792741803E-2</c:v>
                </c:pt>
                <c:pt idx="413" formatCode="General">
                  <c:v>4.1299998760223396E-2</c:v>
                </c:pt>
                <c:pt idx="414" formatCode="General">
                  <c:v>4.1400000452995314E-2</c:v>
                </c:pt>
                <c:pt idx="415" formatCode="General">
                  <c:v>4.1499998420476913E-2</c:v>
                </c:pt>
                <c:pt idx="416" formatCode="General">
                  <c:v>4.1600000113248804E-2</c:v>
                </c:pt>
                <c:pt idx="417" formatCode="General">
                  <c:v>4.1700001806021077E-2</c:v>
                </c:pt>
                <c:pt idx="418" formatCode="General">
                  <c:v>4.1799999773502301E-2</c:v>
                </c:pt>
                <c:pt idx="419" formatCode="General">
                  <c:v>4.1900001466274296E-2</c:v>
                </c:pt>
                <c:pt idx="420" formatCode="General">
                  <c:v>4.1999999433755902E-2</c:v>
                </c:pt>
                <c:pt idx="421" formatCode="General">
                  <c:v>4.2100001126527918E-2</c:v>
                </c:pt>
                <c:pt idx="422" formatCode="General">
                  <c:v>4.2199999094009413E-2</c:v>
                </c:pt>
                <c:pt idx="423" formatCode="General">
                  <c:v>4.2300000786781318E-2</c:v>
                </c:pt>
                <c:pt idx="424" formatCode="General">
                  <c:v>4.2399998754262903E-2</c:v>
                </c:pt>
                <c:pt idx="425" formatCode="General">
                  <c:v>4.2500000447034836E-2</c:v>
                </c:pt>
                <c:pt idx="426" formatCode="General">
                  <c:v>4.2599998414516518E-2</c:v>
                </c:pt>
                <c:pt idx="427" formatCode="General">
                  <c:v>4.2700000107288527E-2</c:v>
                </c:pt>
                <c:pt idx="428" formatCode="General">
                  <c:v>4.2800001800060591E-2</c:v>
                </c:pt>
                <c:pt idx="429" formatCode="General">
                  <c:v>4.2899999767541955E-2</c:v>
                </c:pt>
                <c:pt idx="430" formatCode="General">
                  <c:v>4.3000001460313804E-2</c:v>
                </c:pt>
                <c:pt idx="431" formatCode="General">
                  <c:v>4.3099999427795417E-2</c:v>
                </c:pt>
                <c:pt idx="432" formatCode="General">
                  <c:v>4.3200001120567301E-2</c:v>
                </c:pt>
                <c:pt idx="433" formatCode="General">
                  <c:v>4.3299999088048914E-2</c:v>
                </c:pt>
                <c:pt idx="434" formatCode="General">
                  <c:v>4.3400000780820812E-2</c:v>
                </c:pt>
                <c:pt idx="435" formatCode="General">
                  <c:v>4.3499998748302501E-2</c:v>
                </c:pt>
                <c:pt idx="436" formatCode="General">
                  <c:v>4.3600000441074392E-2</c:v>
                </c:pt>
                <c:pt idx="437" formatCode="General">
                  <c:v>4.3699998408555957E-2</c:v>
                </c:pt>
                <c:pt idx="438" formatCode="General">
                  <c:v>4.3800000101327903E-2</c:v>
                </c:pt>
                <c:pt idx="439" formatCode="General">
                  <c:v>4.3900001794099787E-2</c:v>
                </c:pt>
                <c:pt idx="440" formatCode="General">
                  <c:v>4.39999997615814E-2</c:v>
                </c:pt>
                <c:pt idx="441" formatCode="General">
                  <c:v>4.4100001454353527E-2</c:v>
                </c:pt>
                <c:pt idx="442" formatCode="General">
                  <c:v>4.4199999421834918E-2</c:v>
                </c:pt>
                <c:pt idx="443" formatCode="General">
                  <c:v>4.4300001114607274E-2</c:v>
                </c:pt>
                <c:pt idx="444" formatCode="General">
                  <c:v>4.4399999082088887E-2</c:v>
                </c:pt>
                <c:pt idx="445" formatCode="General">
                  <c:v>4.4500000774860403E-2</c:v>
                </c:pt>
                <c:pt idx="446" formatCode="General">
                  <c:v>4.4599998742342127E-2</c:v>
                </c:pt>
                <c:pt idx="447" formatCode="General">
                  <c:v>4.4700000435114136E-2</c:v>
                </c:pt>
                <c:pt idx="448" formatCode="General">
                  <c:v>4.4799998402595527E-2</c:v>
                </c:pt>
                <c:pt idx="449" formatCode="General">
                  <c:v>4.4900000095367404E-2</c:v>
                </c:pt>
                <c:pt idx="450" formatCode="General">
                  <c:v>4.5000001788139316E-2</c:v>
                </c:pt>
                <c:pt idx="451" formatCode="General">
                  <c:v>4.5099999755621428E-2</c:v>
                </c:pt>
                <c:pt idx="452" formatCode="General">
                  <c:v>4.5200001448392903E-2</c:v>
                </c:pt>
                <c:pt idx="453" formatCode="General">
                  <c:v>4.5299999415874502E-2</c:v>
                </c:pt>
                <c:pt idx="454" formatCode="General">
                  <c:v>4.5400001108646858E-2</c:v>
                </c:pt>
                <c:pt idx="455" formatCode="General">
                  <c:v>4.5499999076128027E-2</c:v>
                </c:pt>
                <c:pt idx="456" formatCode="General">
                  <c:v>4.5600000768899765E-2</c:v>
                </c:pt>
                <c:pt idx="457" formatCode="General">
                  <c:v>4.5699998736381503E-2</c:v>
                </c:pt>
                <c:pt idx="458" formatCode="General">
                  <c:v>4.5800000429153415E-2</c:v>
                </c:pt>
                <c:pt idx="459" formatCode="General">
                  <c:v>4.5899998396635118E-2</c:v>
                </c:pt>
                <c:pt idx="460" formatCode="General">
                  <c:v>4.6000000089407002E-2</c:v>
                </c:pt>
                <c:pt idx="461" formatCode="General">
                  <c:v>4.6100001782178886E-2</c:v>
                </c:pt>
                <c:pt idx="462" formatCode="General">
                  <c:v>4.6199999749660499E-2</c:v>
                </c:pt>
                <c:pt idx="463" formatCode="General">
                  <c:v>4.6300001442432438E-2</c:v>
                </c:pt>
                <c:pt idx="464" formatCode="General">
                  <c:v>4.6399999409914017E-2</c:v>
                </c:pt>
                <c:pt idx="465" formatCode="General">
                  <c:v>4.6500001102685901E-2</c:v>
                </c:pt>
                <c:pt idx="466" formatCode="General">
                  <c:v>4.6599999070167486E-2</c:v>
                </c:pt>
                <c:pt idx="467" formatCode="General">
                  <c:v>4.6700000762939495E-2</c:v>
                </c:pt>
                <c:pt idx="468" formatCode="General">
                  <c:v>4.6799998730421136E-2</c:v>
                </c:pt>
                <c:pt idx="469" formatCode="General">
                  <c:v>4.6900000423192985E-2</c:v>
                </c:pt>
                <c:pt idx="470" formatCode="General">
                  <c:v>4.6999998390674466E-2</c:v>
                </c:pt>
                <c:pt idx="471" formatCode="General">
                  <c:v>4.7100000083446537E-2</c:v>
                </c:pt>
                <c:pt idx="472" formatCode="General">
                  <c:v>4.7200001776218414E-2</c:v>
                </c:pt>
                <c:pt idx="473" formatCode="General">
                  <c:v>4.7299999743700027E-2</c:v>
                </c:pt>
                <c:pt idx="474" formatCode="General">
                  <c:v>4.7400001436471946E-2</c:v>
                </c:pt>
                <c:pt idx="475" formatCode="General">
                  <c:v>4.7499999403953753E-2</c:v>
                </c:pt>
                <c:pt idx="476" formatCode="General">
                  <c:v>4.7600001096725526E-2</c:v>
                </c:pt>
                <c:pt idx="477" formatCode="General">
                  <c:v>4.7699999064207112E-2</c:v>
                </c:pt>
                <c:pt idx="478" formatCode="General">
                  <c:v>4.7800000756979016E-2</c:v>
                </c:pt>
                <c:pt idx="479" formatCode="General">
                  <c:v>4.7899998724460637E-2</c:v>
                </c:pt>
                <c:pt idx="480" formatCode="General">
                  <c:v>4.8000000417232513E-2</c:v>
                </c:pt>
                <c:pt idx="481" formatCode="General">
                  <c:v>4.8099998384714099E-2</c:v>
                </c:pt>
                <c:pt idx="482" formatCode="General">
                  <c:v>4.8200000077485976E-2</c:v>
                </c:pt>
                <c:pt idx="483" formatCode="General">
                  <c:v>4.8300001770257887E-2</c:v>
                </c:pt>
                <c:pt idx="484" formatCode="General">
                  <c:v>4.8399999737739854E-2</c:v>
                </c:pt>
                <c:pt idx="485" formatCode="General">
                  <c:v>4.8500001430511537E-2</c:v>
                </c:pt>
                <c:pt idx="486" formatCode="General">
                  <c:v>4.8599999397993116E-2</c:v>
                </c:pt>
                <c:pt idx="487" formatCode="General">
                  <c:v>4.8700001090764992E-2</c:v>
                </c:pt>
                <c:pt idx="488" formatCode="General">
                  <c:v>4.8799999058247175E-2</c:v>
                </c:pt>
                <c:pt idx="489" formatCode="General">
                  <c:v>4.8900000751018517E-2</c:v>
                </c:pt>
                <c:pt idx="490" formatCode="General">
                  <c:v>4.8999998718500103E-2</c:v>
                </c:pt>
                <c:pt idx="491" formatCode="General">
                  <c:v>4.9100000411272014E-2</c:v>
                </c:pt>
                <c:pt idx="492" formatCode="General">
                  <c:v>4.9199998378753704E-2</c:v>
                </c:pt>
                <c:pt idx="493" formatCode="General">
                  <c:v>4.9300000071525928E-2</c:v>
                </c:pt>
                <c:pt idx="494" formatCode="General">
                  <c:v>4.9400001764297513E-2</c:v>
                </c:pt>
                <c:pt idx="495" formatCode="General">
                  <c:v>4.9499999731779126E-2</c:v>
                </c:pt>
                <c:pt idx="496" formatCode="General">
                  <c:v>4.9600001424551038E-2</c:v>
                </c:pt>
                <c:pt idx="497" formatCode="General">
                  <c:v>4.9699999392032755E-2</c:v>
                </c:pt>
                <c:pt idx="498" formatCode="General">
                  <c:v>4.9800001084804528E-2</c:v>
                </c:pt>
                <c:pt idx="499" formatCode="General">
                  <c:v>4.9899999052286675E-2</c:v>
                </c:pt>
                <c:pt idx="500" formatCode="General">
                  <c:v>5.0000000745058115E-2</c:v>
                </c:pt>
                <c:pt idx="501" formatCode="General">
                  <c:v>5.0099998712539728E-2</c:v>
                </c:pt>
                <c:pt idx="502" formatCode="General">
                  <c:v>5.0200000405311619E-2</c:v>
                </c:pt>
                <c:pt idx="503" formatCode="General">
                  <c:v>5.0299998372793198E-2</c:v>
                </c:pt>
                <c:pt idx="504" formatCode="General">
                  <c:v>5.0400000065565102E-2</c:v>
                </c:pt>
                <c:pt idx="505" formatCode="General">
                  <c:v>5.0500001758337118E-2</c:v>
                </c:pt>
                <c:pt idx="506" formatCode="General">
                  <c:v>5.0599999725818828E-2</c:v>
                </c:pt>
                <c:pt idx="507" formatCode="General">
                  <c:v>5.0700001418590518E-2</c:v>
                </c:pt>
                <c:pt idx="508" formatCode="General">
                  <c:v>5.0799999386072228E-2</c:v>
                </c:pt>
                <c:pt idx="509" formatCode="General">
                  <c:v>5.0900001078844126E-2</c:v>
                </c:pt>
                <c:pt idx="510" formatCode="General">
                  <c:v>5.0999999046326093E-2</c:v>
                </c:pt>
                <c:pt idx="511" formatCode="General">
                  <c:v>5.1100000739097602E-2</c:v>
                </c:pt>
                <c:pt idx="512" formatCode="General">
                  <c:v>5.1199998706579146E-2</c:v>
                </c:pt>
                <c:pt idx="513" formatCode="General">
                  <c:v>5.1300000399351113E-2</c:v>
                </c:pt>
                <c:pt idx="514" formatCode="General">
                  <c:v>5.1399998366832726E-2</c:v>
                </c:pt>
                <c:pt idx="515" formatCode="General">
                  <c:v>5.1500000059604617E-2</c:v>
                </c:pt>
                <c:pt idx="516" formatCode="General">
                  <c:v>5.1600001752376619E-2</c:v>
                </c:pt>
                <c:pt idx="517" formatCode="General">
                  <c:v>5.1699999719858176E-2</c:v>
                </c:pt>
                <c:pt idx="518" formatCode="General">
                  <c:v>5.1800001412630116E-2</c:v>
                </c:pt>
                <c:pt idx="519" formatCode="General">
                  <c:v>5.1899999380111826E-2</c:v>
                </c:pt>
                <c:pt idx="520" formatCode="General">
                  <c:v>5.2000001072883738E-2</c:v>
                </c:pt>
                <c:pt idx="521" formatCode="General">
                  <c:v>5.2099999040365538E-2</c:v>
                </c:pt>
                <c:pt idx="522" formatCode="General">
                  <c:v>5.2200000733137103E-2</c:v>
                </c:pt>
                <c:pt idx="523" formatCode="General">
                  <c:v>5.2299998700618716E-2</c:v>
                </c:pt>
                <c:pt idx="524" formatCode="General">
                  <c:v>5.2400000393390718E-2</c:v>
                </c:pt>
                <c:pt idx="525" formatCode="General">
                  <c:v>5.2499998360872303E-2</c:v>
                </c:pt>
                <c:pt idx="526" formatCode="General">
                  <c:v>5.2600000053644437E-2</c:v>
                </c:pt>
                <c:pt idx="527" formatCode="General">
                  <c:v>5.2700001746416592E-2</c:v>
                </c:pt>
                <c:pt idx="528" formatCode="General">
                  <c:v>5.2799999713897837E-2</c:v>
                </c:pt>
                <c:pt idx="529" formatCode="General">
                  <c:v>5.2900001406669617E-2</c:v>
                </c:pt>
                <c:pt idx="530" formatCode="General">
                  <c:v>5.2999999374151327E-2</c:v>
                </c:pt>
                <c:pt idx="531" formatCode="General">
                  <c:v>5.3100001066923114E-2</c:v>
                </c:pt>
                <c:pt idx="532" formatCode="General">
                  <c:v>5.3199999034404817E-2</c:v>
                </c:pt>
                <c:pt idx="533" formatCode="General">
                  <c:v>5.3300000727176798E-2</c:v>
                </c:pt>
                <c:pt idx="534" formatCode="General">
                  <c:v>5.3399998694658314E-2</c:v>
                </c:pt>
                <c:pt idx="535" formatCode="General">
                  <c:v>5.3500000387430198E-2</c:v>
                </c:pt>
                <c:pt idx="536" formatCode="General">
                  <c:v>5.3599998354911936E-2</c:v>
                </c:pt>
                <c:pt idx="537" formatCode="General">
                  <c:v>5.3700000047683862E-2</c:v>
                </c:pt>
                <c:pt idx="538" formatCode="General">
                  <c:v>5.3800001740455627E-2</c:v>
                </c:pt>
                <c:pt idx="539" formatCode="General">
                  <c:v>5.3899999707937227E-2</c:v>
                </c:pt>
                <c:pt idx="540" formatCode="General">
                  <c:v>5.400000140070936E-2</c:v>
                </c:pt>
                <c:pt idx="541" formatCode="General">
                  <c:v>5.4099999368190828E-2</c:v>
                </c:pt>
                <c:pt idx="542" formatCode="General">
                  <c:v>5.4200001060962712E-2</c:v>
                </c:pt>
                <c:pt idx="543" formatCode="General">
                  <c:v>5.4299999028444561E-2</c:v>
                </c:pt>
                <c:pt idx="544" formatCode="General">
                  <c:v>5.4400000721216597E-2</c:v>
                </c:pt>
                <c:pt idx="545" formatCode="General">
                  <c:v>5.4499998688697815E-2</c:v>
                </c:pt>
                <c:pt idx="546" formatCode="General">
                  <c:v>5.4600000381469699E-2</c:v>
                </c:pt>
                <c:pt idx="547" formatCode="General">
                  <c:v>5.4699998348951437E-2</c:v>
                </c:pt>
                <c:pt idx="548" formatCode="General">
                  <c:v>5.4800000041723813E-2</c:v>
                </c:pt>
                <c:pt idx="549" formatCode="General">
                  <c:v>5.4900001734495454E-2</c:v>
                </c:pt>
                <c:pt idx="550" formatCode="General">
                  <c:v>5.4999999701976936E-2</c:v>
                </c:pt>
                <c:pt idx="551" formatCode="General">
                  <c:v>5.5100001394748861E-2</c:v>
                </c:pt>
                <c:pt idx="552" formatCode="General">
                  <c:v>5.5199999362230336E-2</c:v>
                </c:pt>
                <c:pt idx="553" formatCode="General">
                  <c:v>5.5300001055002629E-2</c:v>
                </c:pt>
                <c:pt idx="554" formatCode="General">
                  <c:v>5.5399999022484062E-2</c:v>
                </c:pt>
                <c:pt idx="555" formatCode="General">
                  <c:v>5.5500000715255703E-2</c:v>
                </c:pt>
                <c:pt idx="556" formatCode="General">
                  <c:v>5.5599998682737413E-2</c:v>
                </c:pt>
                <c:pt idx="557" formatCode="General">
                  <c:v>5.5700000375509318E-2</c:v>
                </c:pt>
                <c:pt idx="558" formatCode="General">
                  <c:v>5.5799998342990938E-2</c:v>
                </c:pt>
                <c:pt idx="559" formatCode="General">
                  <c:v>5.5900000035762815E-2</c:v>
                </c:pt>
                <c:pt idx="560" formatCode="General">
                  <c:v>5.6000001728534726E-2</c:v>
                </c:pt>
                <c:pt idx="561" formatCode="General">
                  <c:v>5.6099999696016346E-2</c:v>
                </c:pt>
                <c:pt idx="562" formatCode="General">
                  <c:v>5.6200001388788216E-2</c:v>
                </c:pt>
                <c:pt idx="563" formatCode="General">
                  <c:v>5.6299999356269802E-2</c:v>
                </c:pt>
                <c:pt idx="564" formatCode="General">
                  <c:v>5.6400001049042116E-2</c:v>
                </c:pt>
                <c:pt idx="565" formatCode="General">
                  <c:v>5.6499999016523729E-2</c:v>
                </c:pt>
                <c:pt idx="566" formatCode="General">
                  <c:v>5.6600000709295294E-2</c:v>
                </c:pt>
                <c:pt idx="567" formatCode="General">
                  <c:v>5.6699998676776886E-2</c:v>
                </c:pt>
                <c:pt idx="568" formatCode="General">
                  <c:v>5.6800000369548825E-2</c:v>
                </c:pt>
                <c:pt idx="569" formatCode="General">
                  <c:v>5.6899998337030445E-2</c:v>
                </c:pt>
                <c:pt idx="570" formatCode="General">
                  <c:v>5.7000000029802461E-2</c:v>
                </c:pt>
                <c:pt idx="571" formatCode="General">
                  <c:v>5.7100001722574199E-2</c:v>
                </c:pt>
                <c:pt idx="572" formatCode="General">
                  <c:v>5.7199999690055812E-2</c:v>
                </c:pt>
                <c:pt idx="573" formatCode="General">
                  <c:v>5.7300001382827946E-2</c:v>
                </c:pt>
                <c:pt idx="574" formatCode="General">
                  <c:v>5.7399999350309802E-2</c:v>
                </c:pt>
                <c:pt idx="575" formatCode="General">
                  <c:v>5.7500001043081714E-2</c:v>
                </c:pt>
                <c:pt idx="576" formatCode="General">
                  <c:v>5.7599999010562918E-2</c:v>
                </c:pt>
                <c:pt idx="577" formatCode="General">
                  <c:v>5.7700000703334836E-2</c:v>
                </c:pt>
                <c:pt idx="578" formatCode="General">
                  <c:v>5.7799998670816546E-2</c:v>
                </c:pt>
                <c:pt idx="579" formatCode="General">
                  <c:v>5.7900000363588326E-2</c:v>
                </c:pt>
                <c:pt idx="580" formatCode="General">
                  <c:v>5.7999998331069912E-2</c:v>
                </c:pt>
                <c:pt idx="581" formatCode="General">
                  <c:v>5.8100000023841955E-2</c:v>
                </c:pt>
                <c:pt idx="582" formatCode="General">
                  <c:v>5.8200001716613804E-2</c:v>
                </c:pt>
                <c:pt idx="583" formatCode="General">
                  <c:v>5.8299999684095404E-2</c:v>
                </c:pt>
                <c:pt idx="584" formatCode="General">
                  <c:v>5.8400001376867315E-2</c:v>
                </c:pt>
                <c:pt idx="585" formatCode="General">
                  <c:v>5.8499999344349227E-2</c:v>
                </c:pt>
                <c:pt idx="586" formatCode="General">
                  <c:v>5.8600001037120854E-2</c:v>
                </c:pt>
                <c:pt idx="587" formatCode="General">
                  <c:v>5.8699999004602418E-2</c:v>
                </c:pt>
                <c:pt idx="588" formatCode="General">
                  <c:v>5.8800000697374302E-2</c:v>
                </c:pt>
                <c:pt idx="589" formatCode="General">
                  <c:v>5.8899998664855985E-2</c:v>
                </c:pt>
                <c:pt idx="590" formatCode="General">
                  <c:v>5.9000000357628313E-2</c:v>
                </c:pt>
                <c:pt idx="591" formatCode="General">
                  <c:v>5.9099998325109537E-2</c:v>
                </c:pt>
                <c:pt idx="592" formatCode="General">
                  <c:v>5.9200000017881518E-2</c:v>
                </c:pt>
                <c:pt idx="593" formatCode="General">
                  <c:v>5.9300001710653527E-2</c:v>
                </c:pt>
                <c:pt idx="594" formatCode="General">
                  <c:v>5.9399999678134918E-2</c:v>
                </c:pt>
                <c:pt idx="595" formatCode="General">
                  <c:v>5.9500001370906927E-2</c:v>
                </c:pt>
                <c:pt idx="596" formatCode="General">
                  <c:v>5.9599999338388818E-2</c:v>
                </c:pt>
                <c:pt idx="597" formatCode="General">
                  <c:v>5.9700001031160813E-2</c:v>
                </c:pt>
                <c:pt idx="598" formatCode="General">
                  <c:v>5.9799998998642537E-2</c:v>
                </c:pt>
                <c:pt idx="599" formatCode="General">
                  <c:v>5.9900000691413928E-2</c:v>
                </c:pt>
                <c:pt idx="600" formatCode="General">
                  <c:v>5.9999998658895555E-2</c:v>
                </c:pt>
                <c:pt idx="601" formatCode="General">
                  <c:v>6.0100000351667404E-2</c:v>
                </c:pt>
                <c:pt idx="602" formatCode="General">
                  <c:v>6.0199998319149017E-2</c:v>
                </c:pt>
                <c:pt idx="603" formatCode="General">
                  <c:v>6.0300000011921276E-2</c:v>
                </c:pt>
                <c:pt idx="604" formatCode="General">
                  <c:v>6.0400001704692827E-2</c:v>
                </c:pt>
                <c:pt idx="605" formatCode="General">
                  <c:v>6.0499999672174502E-2</c:v>
                </c:pt>
                <c:pt idx="606" formatCode="General">
                  <c:v>6.0600001364946428E-2</c:v>
                </c:pt>
                <c:pt idx="607" formatCode="General">
                  <c:v>6.0699999332428138E-2</c:v>
                </c:pt>
                <c:pt idx="608" formatCode="General">
                  <c:v>6.0800001025199918E-2</c:v>
                </c:pt>
                <c:pt idx="609" formatCode="General">
                  <c:v>6.0899998992681864E-2</c:v>
                </c:pt>
                <c:pt idx="610" formatCode="General">
                  <c:v>6.1000000685453394E-2</c:v>
                </c:pt>
                <c:pt idx="611" formatCode="General">
                  <c:v>6.1099998652935028E-2</c:v>
                </c:pt>
                <c:pt idx="612" formatCode="General">
                  <c:v>6.1200000345706926E-2</c:v>
                </c:pt>
                <c:pt idx="613" formatCode="General">
                  <c:v>6.1299998313188615E-2</c:v>
                </c:pt>
                <c:pt idx="614" formatCode="General">
                  <c:v>6.1400000005960513E-2</c:v>
                </c:pt>
                <c:pt idx="615" formatCode="General">
                  <c:v>6.1500001698732404E-2</c:v>
                </c:pt>
                <c:pt idx="616" formatCode="General">
                  <c:v>6.1599999666214003E-2</c:v>
                </c:pt>
                <c:pt idx="617" formatCode="General">
                  <c:v>6.1700001358986234E-2</c:v>
                </c:pt>
                <c:pt idx="618" formatCode="General">
                  <c:v>6.1799999326467514E-2</c:v>
                </c:pt>
                <c:pt idx="619" formatCode="General">
                  <c:v>6.1900001019239426E-2</c:v>
                </c:pt>
                <c:pt idx="620" formatCode="General">
                  <c:v>6.1999998986721302E-2</c:v>
                </c:pt>
                <c:pt idx="621" formatCode="General">
                  <c:v>6.2100000679492992E-2</c:v>
                </c:pt>
                <c:pt idx="622" formatCode="General">
                  <c:v>6.2199998646974619E-2</c:v>
                </c:pt>
                <c:pt idx="623" formatCode="General">
                  <c:v>6.2300000339747044E-2</c:v>
                </c:pt>
                <c:pt idx="624" formatCode="General">
                  <c:v>6.2399998307228546E-2</c:v>
                </c:pt>
                <c:pt idx="625" formatCode="General">
                  <c:v>6.2500000000000028E-2</c:v>
                </c:pt>
                <c:pt idx="626" formatCode="General">
                  <c:v>6.2600001692771912E-2</c:v>
                </c:pt>
                <c:pt idx="627" formatCode="General">
                  <c:v>6.2700003385543962E-2</c:v>
                </c:pt>
                <c:pt idx="628" formatCode="General">
                  <c:v>6.2799997627735735E-2</c:v>
                </c:pt>
                <c:pt idx="629" formatCode="General">
                  <c:v>6.2899999320507174E-2</c:v>
                </c:pt>
                <c:pt idx="630" formatCode="General">
                  <c:v>6.3000001013279003E-2</c:v>
                </c:pt>
                <c:pt idx="631" formatCode="General">
                  <c:v>6.3100002706050887E-2</c:v>
                </c:pt>
                <c:pt idx="632" formatCode="General">
                  <c:v>6.3199996948242576E-2</c:v>
                </c:pt>
                <c:pt idx="633" formatCode="General">
                  <c:v>6.3299998641014099E-2</c:v>
                </c:pt>
                <c:pt idx="634" formatCode="General">
                  <c:v>6.3400000333786025E-2</c:v>
                </c:pt>
                <c:pt idx="635" formatCode="General">
                  <c:v>6.3500002026557895E-2</c:v>
                </c:pt>
                <c:pt idx="636" formatCode="General">
                  <c:v>6.3600003719329806E-2</c:v>
                </c:pt>
                <c:pt idx="637" formatCode="General">
                  <c:v>6.369999796152151E-2</c:v>
                </c:pt>
                <c:pt idx="638" formatCode="General">
                  <c:v>6.3799999654293518E-2</c:v>
                </c:pt>
                <c:pt idx="639" formatCode="General">
                  <c:v>6.3900001347065014E-2</c:v>
                </c:pt>
                <c:pt idx="640" formatCode="General">
                  <c:v>6.4000003039837175E-2</c:v>
                </c:pt>
                <c:pt idx="641" formatCode="General">
                  <c:v>6.4099997282028781E-2</c:v>
                </c:pt>
                <c:pt idx="642" formatCode="General">
                  <c:v>6.4199998974800151E-2</c:v>
                </c:pt>
                <c:pt idx="643" formatCode="General">
                  <c:v>6.4300000667571994E-2</c:v>
                </c:pt>
                <c:pt idx="644" formatCode="General">
                  <c:v>6.4400002360343933E-2</c:v>
                </c:pt>
                <c:pt idx="645" formatCode="General">
                  <c:v>6.4499996602535664E-2</c:v>
                </c:pt>
                <c:pt idx="646" formatCode="General">
                  <c:v>6.4599998295307312E-2</c:v>
                </c:pt>
                <c:pt idx="647" formatCode="General">
                  <c:v>6.4699999988079113E-2</c:v>
                </c:pt>
                <c:pt idx="648" formatCode="General">
                  <c:v>6.4800001680851024E-2</c:v>
                </c:pt>
                <c:pt idx="649" formatCode="General">
                  <c:v>6.4900003373622894E-2</c:v>
                </c:pt>
                <c:pt idx="650" formatCode="General">
                  <c:v>6.4999997615814376E-2</c:v>
                </c:pt>
                <c:pt idx="651" formatCode="General">
                  <c:v>6.5099999308586162E-2</c:v>
                </c:pt>
                <c:pt idx="652" formatCode="General">
                  <c:v>6.5200001001358004E-2</c:v>
                </c:pt>
                <c:pt idx="653" formatCode="General">
                  <c:v>6.5300002694129902E-2</c:v>
                </c:pt>
                <c:pt idx="654" formatCode="General">
                  <c:v>6.5399996936322008E-2</c:v>
                </c:pt>
                <c:pt idx="655" formatCode="General">
                  <c:v>6.5499998629093226E-2</c:v>
                </c:pt>
                <c:pt idx="656" formatCode="General">
                  <c:v>6.560000032186511E-2</c:v>
                </c:pt>
                <c:pt idx="657" formatCode="General">
                  <c:v>6.5700002014637049E-2</c:v>
                </c:pt>
                <c:pt idx="658" formatCode="General">
                  <c:v>6.5800003707408933E-2</c:v>
                </c:pt>
                <c:pt idx="659" formatCode="General">
                  <c:v>6.5899997949600872E-2</c:v>
                </c:pt>
                <c:pt idx="660" formatCode="General">
                  <c:v>6.5999999642372104E-2</c:v>
                </c:pt>
                <c:pt idx="661" formatCode="General">
                  <c:v>6.6100001335144029E-2</c:v>
                </c:pt>
                <c:pt idx="662" formatCode="General">
                  <c:v>6.6200003027915996E-2</c:v>
                </c:pt>
                <c:pt idx="663" formatCode="General">
                  <c:v>6.6299997270107311E-2</c:v>
                </c:pt>
                <c:pt idx="664" formatCode="General">
                  <c:v>6.6399998962879223E-2</c:v>
                </c:pt>
                <c:pt idx="665" formatCode="General">
                  <c:v>6.650000065565112E-2</c:v>
                </c:pt>
                <c:pt idx="666" formatCode="General">
                  <c:v>6.6600002348423004E-2</c:v>
                </c:pt>
                <c:pt idx="667" formatCode="General">
                  <c:v>6.6699996590614319E-2</c:v>
                </c:pt>
                <c:pt idx="668" formatCode="General">
                  <c:v>6.6799998283386341E-2</c:v>
                </c:pt>
                <c:pt idx="669" formatCode="General">
                  <c:v>6.6899999976158114E-2</c:v>
                </c:pt>
                <c:pt idx="670" formatCode="General">
                  <c:v>6.7000001668930123E-2</c:v>
                </c:pt>
                <c:pt idx="671" formatCode="General">
                  <c:v>6.7100003361701993E-2</c:v>
                </c:pt>
                <c:pt idx="672" formatCode="General">
                  <c:v>6.7199997603893474E-2</c:v>
                </c:pt>
                <c:pt idx="673" formatCode="General">
                  <c:v>6.7299999296665247E-2</c:v>
                </c:pt>
                <c:pt idx="674" formatCode="General">
                  <c:v>6.7400000989437173E-2</c:v>
                </c:pt>
                <c:pt idx="675" formatCode="General">
                  <c:v>6.7500002682209001E-2</c:v>
                </c:pt>
                <c:pt idx="676" formatCode="General">
                  <c:v>6.7599996924400801E-2</c:v>
                </c:pt>
                <c:pt idx="677" formatCode="General">
                  <c:v>6.7699998617172213E-2</c:v>
                </c:pt>
                <c:pt idx="678" formatCode="General">
                  <c:v>6.7800000309944222E-2</c:v>
                </c:pt>
                <c:pt idx="679" formatCode="General">
                  <c:v>6.7900002002716134E-2</c:v>
                </c:pt>
                <c:pt idx="680" formatCode="General">
                  <c:v>6.8000003695488004E-2</c:v>
                </c:pt>
                <c:pt idx="681" formatCode="General">
                  <c:v>6.8099997937679707E-2</c:v>
                </c:pt>
                <c:pt idx="682" formatCode="General">
                  <c:v>6.8199999630451258E-2</c:v>
                </c:pt>
                <c:pt idx="683" formatCode="General">
                  <c:v>6.8300001323223516E-2</c:v>
                </c:pt>
                <c:pt idx="684" formatCode="General">
                  <c:v>6.8400003015994998E-2</c:v>
                </c:pt>
                <c:pt idx="685" formatCode="General">
                  <c:v>6.8499997258186868E-2</c:v>
                </c:pt>
                <c:pt idx="686" formatCode="General">
                  <c:v>6.8599998950958474E-2</c:v>
                </c:pt>
                <c:pt idx="687" formatCode="General">
                  <c:v>6.8700000643730441E-2</c:v>
                </c:pt>
                <c:pt idx="688" formatCode="General">
                  <c:v>6.8800002336502103E-2</c:v>
                </c:pt>
                <c:pt idx="689" formatCode="General">
                  <c:v>6.8899996578693432E-2</c:v>
                </c:pt>
                <c:pt idx="690" formatCode="General">
                  <c:v>6.8999998271465302E-2</c:v>
                </c:pt>
                <c:pt idx="691" formatCode="General">
                  <c:v>6.9099999964237671E-2</c:v>
                </c:pt>
                <c:pt idx="692" formatCode="General">
                  <c:v>6.9200001657009139E-2</c:v>
                </c:pt>
                <c:pt idx="693" formatCode="General">
                  <c:v>6.930000334978148E-2</c:v>
                </c:pt>
                <c:pt idx="694" formatCode="General">
                  <c:v>6.9399997591972476E-2</c:v>
                </c:pt>
                <c:pt idx="695" formatCode="General">
                  <c:v>6.949999928474454E-2</c:v>
                </c:pt>
                <c:pt idx="696" formatCode="General">
                  <c:v>6.9600000977516452E-2</c:v>
                </c:pt>
                <c:pt idx="697" formatCode="General">
                  <c:v>6.9700002670288114E-2</c:v>
                </c:pt>
                <c:pt idx="698" formatCode="General">
                  <c:v>6.97999969124799E-2</c:v>
                </c:pt>
                <c:pt idx="699" formatCode="General">
                  <c:v>6.9899998605251451E-2</c:v>
                </c:pt>
                <c:pt idx="700" formatCode="General">
                  <c:v>7.0000000298023432E-2</c:v>
                </c:pt>
                <c:pt idx="701" formatCode="General">
                  <c:v>7.0100001990795122E-2</c:v>
                </c:pt>
                <c:pt idx="702" formatCode="General">
                  <c:v>7.0200003683567005E-2</c:v>
                </c:pt>
                <c:pt idx="703" formatCode="General">
                  <c:v>7.0299997925758542E-2</c:v>
                </c:pt>
                <c:pt idx="704" formatCode="General">
                  <c:v>7.0399999618530551E-2</c:v>
                </c:pt>
                <c:pt idx="705" formatCode="General">
                  <c:v>7.0500001311302227E-2</c:v>
                </c:pt>
                <c:pt idx="706" formatCode="General">
                  <c:v>7.0600003004074097E-2</c:v>
                </c:pt>
                <c:pt idx="707" formatCode="General">
                  <c:v>7.0699997246265467E-2</c:v>
                </c:pt>
                <c:pt idx="708" formatCode="General">
                  <c:v>7.0799998939037892E-2</c:v>
                </c:pt>
                <c:pt idx="709" formatCode="General">
                  <c:v>7.0900000631809248E-2</c:v>
                </c:pt>
                <c:pt idx="710" formatCode="General">
                  <c:v>7.1000002324581118E-2</c:v>
                </c:pt>
                <c:pt idx="711" formatCode="General">
                  <c:v>7.1099996566772489E-2</c:v>
                </c:pt>
                <c:pt idx="712" formatCode="General">
                  <c:v>7.1199998259544428E-2</c:v>
                </c:pt>
                <c:pt idx="713" formatCode="General">
                  <c:v>7.1299999952316576E-2</c:v>
                </c:pt>
                <c:pt idx="714" formatCode="General">
                  <c:v>7.1400001645088251E-2</c:v>
                </c:pt>
                <c:pt idx="715" formatCode="General">
                  <c:v>7.1500003337860094E-2</c:v>
                </c:pt>
                <c:pt idx="716" formatCode="General">
                  <c:v>7.1599997580051394E-2</c:v>
                </c:pt>
                <c:pt idx="717" formatCode="General">
                  <c:v>7.1699999272823334E-2</c:v>
                </c:pt>
                <c:pt idx="718" formatCode="General">
                  <c:v>7.1800000965595231E-2</c:v>
                </c:pt>
                <c:pt idx="719" formatCode="General">
                  <c:v>7.1900002658367185E-2</c:v>
                </c:pt>
                <c:pt idx="720" formatCode="General">
                  <c:v>7.1999996900558527E-2</c:v>
                </c:pt>
                <c:pt idx="721" formatCode="General">
                  <c:v>7.2099998593330439E-2</c:v>
                </c:pt>
                <c:pt idx="722" formatCode="General">
                  <c:v>7.2200000286102323E-2</c:v>
                </c:pt>
                <c:pt idx="723" formatCode="General">
                  <c:v>7.2300001978874276E-2</c:v>
                </c:pt>
                <c:pt idx="724" formatCode="General">
                  <c:v>7.2400003671646132E-2</c:v>
                </c:pt>
                <c:pt idx="725" formatCode="General">
                  <c:v>7.2499997913838057E-2</c:v>
                </c:pt>
                <c:pt idx="726" formatCode="General">
                  <c:v>7.2599999606609331E-2</c:v>
                </c:pt>
                <c:pt idx="727" formatCode="General">
                  <c:v>7.2700001299381575E-2</c:v>
                </c:pt>
                <c:pt idx="728" formatCode="General">
                  <c:v>7.2800002992153251E-2</c:v>
                </c:pt>
                <c:pt idx="729" formatCode="General">
                  <c:v>7.2899997234345107E-2</c:v>
                </c:pt>
                <c:pt idx="730" formatCode="General">
                  <c:v>7.2999998927116963E-2</c:v>
                </c:pt>
                <c:pt idx="731" formatCode="General">
                  <c:v>7.3100000619888333E-2</c:v>
                </c:pt>
                <c:pt idx="732" formatCode="General">
                  <c:v>7.3200002312660203E-2</c:v>
                </c:pt>
                <c:pt idx="733" formatCode="General">
                  <c:v>7.3299996554851504E-2</c:v>
                </c:pt>
                <c:pt idx="734" formatCode="General">
                  <c:v>7.3399998247623874E-2</c:v>
                </c:pt>
                <c:pt idx="735" formatCode="General">
                  <c:v>7.3499999940395883E-2</c:v>
                </c:pt>
                <c:pt idx="736" formatCode="General">
                  <c:v>7.3600001633167322E-2</c:v>
                </c:pt>
                <c:pt idx="737" formatCode="General">
                  <c:v>7.3700003325939276E-2</c:v>
                </c:pt>
                <c:pt idx="738" formatCode="General">
                  <c:v>7.3799997568130896E-2</c:v>
                </c:pt>
                <c:pt idx="739" formatCode="General">
                  <c:v>7.3899999260902433E-2</c:v>
                </c:pt>
                <c:pt idx="740" formatCode="General">
                  <c:v>7.4000000953674636E-2</c:v>
                </c:pt>
                <c:pt idx="741" formatCode="General">
                  <c:v>7.4100002646446575E-2</c:v>
                </c:pt>
                <c:pt idx="742" formatCode="General">
                  <c:v>7.4199996888638015E-2</c:v>
                </c:pt>
                <c:pt idx="743" formatCode="General">
                  <c:v>7.429999858140951E-2</c:v>
                </c:pt>
                <c:pt idx="744" formatCode="General">
                  <c:v>7.4400000274181449E-2</c:v>
                </c:pt>
                <c:pt idx="745" formatCode="General">
                  <c:v>7.4500001966953375E-2</c:v>
                </c:pt>
                <c:pt idx="746" formatCode="General">
                  <c:v>7.460000365972555E-2</c:v>
                </c:pt>
                <c:pt idx="747" formatCode="General">
                  <c:v>7.4699997901917142E-2</c:v>
                </c:pt>
                <c:pt idx="748" formatCode="General">
                  <c:v>7.4799999594688818E-2</c:v>
                </c:pt>
                <c:pt idx="749" formatCode="General">
                  <c:v>7.4900001287460341E-2</c:v>
                </c:pt>
                <c:pt idx="750" formatCode="General">
                  <c:v>7.5000002980232225E-2</c:v>
                </c:pt>
                <c:pt idx="751" formatCode="General">
                  <c:v>7.5099997222424122E-2</c:v>
                </c:pt>
                <c:pt idx="752" formatCode="General">
                  <c:v>7.5199998915195548E-2</c:v>
                </c:pt>
                <c:pt idx="753" formatCode="General">
                  <c:v>7.5300000607967404E-2</c:v>
                </c:pt>
                <c:pt idx="754" formatCode="General">
                  <c:v>7.540000230073933E-2</c:v>
                </c:pt>
                <c:pt idx="755" formatCode="General">
                  <c:v>7.5499996542931047E-2</c:v>
                </c:pt>
                <c:pt idx="756" formatCode="General">
                  <c:v>7.5599998235702529E-2</c:v>
                </c:pt>
                <c:pt idx="757" formatCode="General">
                  <c:v>7.569999992847444E-2</c:v>
                </c:pt>
                <c:pt idx="758" formatCode="General">
                  <c:v>7.5800001621246796E-2</c:v>
                </c:pt>
                <c:pt idx="759" formatCode="General">
                  <c:v>7.5900003314018236E-2</c:v>
                </c:pt>
                <c:pt idx="760" formatCode="General">
                  <c:v>7.5999997556209967E-2</c:v>
                </c:pt>
                <c:pt idx="761" formatCode="General">
                  <c:v>7.6099999248981573E-2</c:v>
                </c:pt>
                <c:pt idx="762" formatCode="General">
                  <c:v>7.6200000941753429E-2</c:v>
                </c:pt>
                <c:pt idx="763" formatCode="General">
                  <c:v>7.6300002634525341E-2</c:v>
                </c:pt>
                <c:pt idx="764" formatCode="General">
                  <c:v>7.6399996876717113E-2</c:v>
                </c:pt>
                <c:pt idx="765" formatCode="General">
                  <c:v>7.6499998569488512E-2</c:v>
                </c:pt>
                <c:pt idx="766" formatCode="General">
                  <c:v>7.6600000262260395E-2</c:v>
                </c:pt>
                <c:pt idx="767" formatCode="General">
                  <c:v>7.6700001955032834E-2</c:v>
                </c:pt>
                <c:pt idx="768" formatCode="General">
                  <c:v>7.680000364780433E-2</c:v>
                </c:pt>
                <c:pt idx="769" formatCode="General">
                  <c:v>7.6899997889996033E-2</c:v>
                </c:pt>
                <c:pt idx="770" formatCode="General">
                  <c:v>7.69999995827675E-2</c:v>
                </c:pt>
                <c:pt idx="771" formatCode="General">
                  <c:v>7.710000127553944E-2</c:v>
                </c:pt>
                <c:pt idx="772" formatCode="General">
                  <c:v>7.7200002968311351E-2</c:v>
                </c:pt>
                <c:pt idx="773" formatCode="General">
                  <c:v>7.7299997210502874E-2</c:v>
                </c:pt>
                <c:pt idx="774" formatCode="General">
                  <c:v>7.7399998903274522E-2</c:v>
                </c:pt>
                <c:pt idx="775" formatCode="General">
                  <c:v>7.7500000596046476E-2</c:v>
                </c:pt>
                <c:pt idx="776" formatCode="General">
                  <c:v>7.7600002288818429E-2</c:v>
                </c:pt>
                <c:pt idx="777" formatCode="General">
                  <c:v>7.7699996531009757E-2</c:v>
                </c:pt>
                <c:pt idx="778" formatCode="General">
                  <c:v>7.7799998223782058E-2</c:v>
                </c:pt>
                <c:pt idx="779" formatCode="General">
                  <c:v>7.7899999916553997E-2</c:v>
                </c:pt>
                <c:pt idx="780" formatCode="General">
                  <c:v>7.8000001609325451E-2</c:v>
                </c:pt>
                <c:pt idx="781" formatCode="General">
                  <c:v>7.8100003302097321E-2</c:v>
                </c:pt>
                <c:pt idx="782" formatCode="General">
                  <c:v>7.8199997544288635E-2</c:v>
                </c:pt>
                <c:pt idx="783" formatCode="General">
                  <c:v>7.8299999237060533E-2</c:v>
                </c:pt>
                <c:pt idx="784" formatCode="General">
                  <c:v>7.8400000929832542E-2</c:v>
                </c:pt>
                <c:pt idx="785" formatCode="General">
                  <c:v>7.8500002622604398E-2</c:v>
                </c:pt>
                <c:pt idx="786" formatCode="General">
                  <c:v>7.8599996864795851E-2</c:v>
                </c:pt>
                <c:pt idx="787" formatCode="General">
                  <c:v>7.8699998557567596E-2</c:v>
                </c:pt>
                <c:pt idx="788" formatCode="General">
                  <c:v>7.8800000250339522E-2</c:v>
                </c:pt>
                <c:pt idx="789" formatCode="General">
                  <c:v>7.8900001943111975E-2</c:v>
                </c:pt>
                <c:pt idx="790" formatCode="General">
                  <c:v>7.9000003635883539E-2</c:v>
                </c:pt>
                <c:pt idx="791" formatCode="General">
                  <c:v>7.9099997878074951E-2</c:v>
                </c:pt>
                <c:pt idx="792" formatCode="General">
                  <c:v>7.9199999570847029E-2</c:v>
                </c:pt>
                <c:pt idx="793" formatCode="General">
                  <c:v>7.9300001263618969E-2</c:v>
                </c:pt>
                <c:pt idx="794" formatCode="General">
                  <c:v>7.9400002956390853E-2</c:v>
                </c:pt>
                <c:pt idx="795" formatCode="General">
                  <c:v>7.9499997198582195E-2</c:v>
                </c:pt>
                <c:pt idx="796" formatCode="General">
                  <c:v>7.9599998891353635E-2</c:v>
                </c:pt>
                <c:pt idx="797" formatCode="General">
                  <c:v>7.9700000584125574E-2</c:v>
                </c:pt>
                <c:pt idx="798" formatCode="General">
                  <c:v>7.980000227689743E-2</c:v>
                </c:pt>
                <c:pt idx="799" formatCode="General">
                  <c:v>7.989999651908905E-2</c:v>
                </c:pt>
                <c:pt idx="800" formatCode="General">
                  <c:v>7.999999821186074E-2</c:v>
                </c:pt>
                <c:pt idx="801" formatCode="General">
                  <c:v>8.0099999904633123E-2</c:v>
                </c:pt>
                <c:pt idx="802" formatCode="General">
                  <c:v>8.0200001597404508E-2</c:v>
                </c:pt>
                <c:pt idx="803" formatCode="General">
                  <c:v>8.0300003290176475E-2</c:v>
                </c:pt>
                <c:pt idx="804" formatCode="General">
                  <c:v>8.0399997532367706E-2</c:v>
                </c:pt>
                <c:pt idx="805" formatCode="General">
                  <c:v>8.0499999225139632E-2</c:v>
                </c:pt>
                <c:pt idx="806" formatCode="General">
                  <c:v>8.060000091791153E-2</c:v>
                </c:pt>
                <c:pt idx="807" formatCode="General">
                  <c:v>8.0700002610683774E-2</c:v>
                </c:pt>
                <c:pt idx="808" formatCode="General">
                  <c:v>8.0799996852874839E-2</c:v>
                </c:pt>
                <c:pt idx="809" formatCode="General">
                  <c:v>8.0899998545647556E-2</c:v>
                </c:pt>
                <c:pt idx="810" formatCode="General">
                  <c:v>8.1000000238418607E-2</c:v>
                </c:pt>
                <c:pt idx="811" formatCode="General">
                  <c:v>8.1100001931190505E-2</c:v>
                </c:pt>
                <c:pt idx="812" formatCode="General">
                  <c:v>8.1200003623962472E-2</c:v>
                </c:pt>
                <c:pt idx="813" formatCode="General">
                  <c:v>8.1299997866153717E-2</c:v>
                </c:pt>
                <c:pt idx="814" formatCode="General">
                  <c:v>8.1399999558925629E-2</c:v>
                </c:pt>
                <c:pt idx="815" formatCode="General">
                  <c:v>8.1500001251697554E-2</c:v>
                </c:pt>
                <c:pt idx="816" formatCode="General">
                  <c:v>8.1600002944470354E-2</c:v>
                </c:pt>
                <c:pt idx="817" formatCode="General">
                  <c:v>8.1699997186661322E-2</c:v>
                </c:pt>
                <c:pt idx="818" formatCode="General">
                  <c:v>8.1799998879433455E-2</c:v>
                </c:pt>
                <c:pt idx="819" formatCode="General">
                  <c:v>8.1900000572204701E-2</c:v>
                </c:pt>
                <c:pt idx="820" formatCode="General">
                  <c:v>8.2000002264976571E-2</c:v>
                </c:pt>
                <c:pt idx="821" formatCode="General">
                  <c:v>8.209999650716783E-2</c:v>
                </c:pt>
                <c:pt idx="822" formatCode="General">
                  <c:v>8.2199998199940255E-2</c:v>
                </c:pt>
                <c:pt idx="823" formatCode="General">
                  <c:v>8.2299999892711584E-2</c:v>
                </c:pt>
                <c:pt idx="824" formatCode="General">
                  <c:v>8.2400001585483634E-2</c:v>
                </c:pt>
                <c:pt idx="825" formatCode="General">
                  <c:v>8.2500003278255532E-2</c:v>
                </c:pt>
                <c:pt idx="826" formatCode="General">
                  <c:v>8.2599997520447235E-2</c:v>
                </c:pt>
                <c:pt idx="827" formatCode="General">
                  <c:v>8.2699999213218703E-2</c:v>
                </c:pt>
                <c:pt idx="828" formatCode="General">
                  <c:v>8.2800000905990628E-2</c:v>
                </c:pt>
                <c:pt idx="829" formatCode="General">
                  <c:v>8.2900002598762776E-2</c:v>
                </c:pt>
                <c:pt idx="830" formatCode="General">
                  <c:v>8.2999996840953827E-2</c:v>
                </c:pt>
                <c:pt idx="831" formatCode="General">
                  <c:v>8.3099998533725766E-2</c:v>
                </c:pt>
                <c:pt idx="832" formatCode="General">
                  <c:v>8.3200000226497775E-2</c:v>
                </c:pt>
                <c:pt idx="833" formatCode="General">
                  <c:v>8.3300001919269756E-2</c:v>
                </c:pt>
                <c:pt idx="834" formatCode="General">
                  <c:v>8.3400003612041501E-2</c:v>
                </c:pt>
                <c:pt idx="835" formatCode="General">
                  <c:v>8.3499997854233024E-2</c:v>
                </c:pt>
                <c:pt idx="836" formatCode="General">
                  <c:v>8.3599999547005532E-2</c:v>
                </c:pt>
                <c:pt idx="837" formatCode="General">
                  <c:v>8.3700001239776639E-2</c:v>
                </c:pt>
                <c:pt idx="838" formatCode="General">
                  <c:v>8.3800002932548592E-2</c:v>
                </c:pt>
                <c:pt idx="839" formatCode="General">
                  <c:v>8.3899997174740309E-2</c:v>
                </c:pt>
                <c:pt idx="840" formatCode="General">
                  <c:v>8.3999998867511708E-2</c:v>
                </c:pt>
                <c:pt idx="841" formatCode="General">
                  <c:v>8.410000056028441E-2</c:v>
                </c:pt>
                <c:pt idx="842" formatCode="General">
                  <c:v>8.4200002253055725E-2</c:v>
                </c:pt>
                <c:pt idx="843" formatCode="General">
                  <c:v>8.4299996495247123E-2</c:v>
                </c:pt>
                <c:pt idx="844" formatCode="General">
                  <c:v>8.4399998188019756E-2</c:v>
                </c:pt>
                <c:pt idx="845" formatCode="General">
                  <c:v>8.4499999880790724E-2</c:v>
                </c:pt>
                <c:pt idx="846" formatCode="General">
                  <c:v>8.4600001573563274E-2</c:v>
                </c:pt>
                <c:pt idx="847" formatCode="General">
                  <c:v>8.4700003266334534E-2</c:v>
                </c:pt>
                <c:pt idx="848" formatCode="General">
                  <c:v>8.4799997508525807E-2</c:v>
                </c:pt>
                <c:pt idx="849" formatCode="General">
                  <c:v>8.4899999201298121E-2</c:v>
                </c:pt>
                <c:pt idx="850" formatCode="General">
                  <c:v>8.5000000894070254E-2</c:v>
                </c:pt>
                <c:pt idx="851" formatCode="General">
                  <c:v>8.5100002586841791E-2</c:v>
                </c:pt>
                <c:pt idx="852" formatCode="General">
                  <c:v>8.5199996829033092E-2</c:v>
                </c:pt>
                <c:pt idx="853" formatCode="General">
                  <c:v>8.5299998521804837E-2</c:v>
                </c:pt>
                <c:pt idx="854" formatCode="General">
                  <c:v>8.5400000214576707E-2</c:v>
                </c:pt>
                <c:pt idx="855" formatCode="General">
                  <c:v>8.5500001907348647E-2</c:v>
                </c:pt>
                <c:pt idx="856" formatCode="General">
                  <c:v>8.5600003600120503E-2</c:v>
                </c:pt>
                <c:pt idx="857" formatCode="General">
                  <c:v>8.5699997842311929E-2</c:v>
                </c:pt>
                <c:pt idx="858" formatCode="General">
                  <c:v>8.5799999535084617E-2</c:v>
                </c:pt>
                <c:pt idx="859" formatCode="General">
                  <c:v>8.5900001227855696E-2</c:v>
                </c:pt>
                <c:pt idx="860" formatCode="General">
                  <c:v>8.6000002920627747E-2</c:v>
                </c:pt>
                <c:pt idx="861" formatCode="General">
                  <c:v>8.6099997162818936E-2</c:v>
                </c:pt>
                <c:pt idx="862" formatCode="General">
                  <c:v>8.6199998855590834E-2</c:v>
                </c:pt>
                <c:pt idx="863" formatCode="General">
                  <c:v>8.6300000548362732E-2</c:v>
                </c:pt>
                <c:pt idx="864" formatCode="General">
                  <c:v>8.6400002241134602E-2</c:v>
                </c:pt>
                <c:pt idx="865" formatCode="General">
                  <c:v>8.6499996483326028E-2</c:v>
                </c:pt>
                <c:pt idx="866" formatCode="General">
                  <c:v>8.6599998176098938E-2</c:v>
                </c:pt>
                <c:pt idx="867" formatCode="General">
                  <c:v>8.6699999868870309E-2</c:v>
                </c:pt>
                <c:pt idx="868" formatCode="General">
                  <c:v>8.6800001561641707E-2</c:v>
                </c:pt>
                <c:pt idx="869" formatCode="General">
                  <c:v>8.6900003254413674E-2</c:v>
                </c:pt>
                <c:pt idx="870" formatCode="General">
                  <c:v>8.6999997496604947E-2</c:v>
                </c:pt>
                <c:pt idx="871" formatCode="General">
                  <c:v>8.7099999189377109E-2</c:v>
                </c:pt>
                <c:pt idx="872" formatCode="General">
                  <c:v>8.7200000882148687E-2</c:v>
                </c:pt>
                <c:pt idx="873" formatCode="General">
                  <c:v>8.7300002574920724E-2</c:v>
                </c:pt>
                <c:pt idx="874" formatCode="General">
                  <c:v>8.7399996817111983E-2</c:v>
                </c:pt>
                <c:pt idx="875" formatCode="General">
                  <c:v>8.7499998509884075E-2</c:v>
                </c:pt>
                <c:pt idx="876" formatCode="General">
                  <c:v>8.7600000202655806E-2</c:v>
                </c:pt>
                <c:pt idx="877" formatCode="General">
                  <c:v>8.7700001895427704E-2</c:v>
                </c:pt>
                <c:pt idx="878" formatCode="General">
                  <c:v>8.7800003588199754E-2</c:v>
                </c:pt>
                <c:pt idx="879" formatCode="General">
                  <c:v>8.789999783039093E-2</c:v>
                </c:pt>
                <c:pt idx="880" formatCode="General">
                  <c:v>8.7999999523162856E-2</c:v>
                </c:pt>
                <c:pt idx="881" formatCode="General">
                  <c:v>8.8100001215934795E-2</c:v>
                </c:pt>
                <c:pt idx="882" formatCode="General">
                  <c:v>8.8200002908706734E-2</c:v>
                </c:pt>
                <c:pt idx="883" formatCode="General">
                  <c:v>8.8299997150898688E-2</c:v>
                </c:pt>
                <c:pt idx="884" formatCode="General">
                  <c:v>8.8399998843670669E-2</c:v>
                </c:pt>
                <c:pt idx="885" formatCode="General">
                  <c:v>8.8500000536442941E-2</c:v>
                </c:pt>
                <c:pt idx="886" formatCode="General">
                  <c:v>8.8600002229214422E-2</c:v>
                </c:pt>
                <c:pt idx="887" formatCode="General">
                  <c:v>8.8699996471405307E-2</c:v>
                </c:pt>
                <c:pt idx="888" formatCode="General">
                  <c:v>8.8799998164177968E-2</c:v>
                </c:pt>
                <c:pt idx="889" formatCode="General">
                  <c:v>8.8899999856948922E-2</c:v>
                </c:pt>
                <c:pt idx="890" formatCode="General">
                  <c:v>8.9000001549720834E-2</c:v>
                </c:pt>
                <c:pt idx="891" formatCode="General">
                  <c:v>8.9100003242493397E-2</c:v>
                </c:pt>
                <c:pt idx="892" formatCode="General">
                  <c:v>8.9199997484684254E-2</c:v>
                </c:pt>
                <c:pt idx="893" formatCode="General">
                  <c:v>8.9299999177456846E-2</c:v>
                </c:pt>
                <c:pt idx="894" formatCode="General">
                  <c:v>8.9400000870227828E-2</c:v>
                </c:pt>
                <c:pt idx="895" formatCode="General">
                  <c:v>8.9500002563000766E-2</c:v>
                </c:pt>
                <c:pt idx="896" formatCode="General">
                  <c:v>8.9599996805191054E-2</c:v>
                </c:pt>
                <c:pt idx="897" formatCode="General">
                  <c:v>8.9699998497963895E-2</c:v>
                </c:pt>
                <c:pt idx="898" formatCode="General">
                  <c:v>8.9800000190735252E-2</c:v>
                </c:pt>
                <c:pt idx="899" formatCode="General">
                  <c:v>8.990000188350683E-2</c:v>
                </c:pt>
                <c:pt idx="900" formatCode="General">
                  <c:v>9.0000003576278756E-2</c:v>
                </c:pt>
                <c:pt idx="901" formatCode="General">
                  <c:v>9.0099997818470071E-2</c:v>
                </c:pt>
                <c:pt idx="902" formatCode="General">
                  <c:v>9.019999951124269E-2</c:v>
                </c:pt>
                <c:pt idx="903" formatCode="General">
                  <c:v>9.0300001204013783E-2</c:v>
                </c:pt>
                <c:pt idx="904" formatCode="General">
                  <c:v>9.0400002896785694E-2</c:v>
                </c:pt>
                <c:pt idx="905" formatCode="General">
                  <c:v>9.0499997138977176E-2</c:v>
                </c:pt>
                <c:pt idx="906" formatCode="General">
                  <c:v>9.0599998831749323E-2</c:v>
                </c:pt>
                <c:pt idx="907" formatCode="General">
                  <c:v>9.0700000524521054E-2</c:v>
                </c:pt>
                <c:pt idx="908" formatCode="General">
                  <c:v>9.0800002217293563E-2</c:v>
                </c:pt>
                <c:pt idx="909" formatCode="General">
                  <c:v>9.0899996459484309E-2</c:v>
                </c:pt>
                <c:pt idx="910" formatCode="General">
                  <c:v>9.0999998152257025E-2</c:v>
                </c:pt>
                <c:pt idx="911" formatCode="General">
                  <c:v>9.1099999845027937E-2</c:v>
                </c:pt>
                <c:pt idx="912" formatCode="General">
                  <c:v>9.1200001537799794E-2</c:v>
                </c:pt>
                <c:pt idx="913" formatCode="General">
                  <c:v>9.1300003230571691E-2</c:v>
                </c:pt>
                <c:pt idx="914" formatCode="General">
                  <c:v>9.1399997472763131E-2</c:v>
                </c:pt>
                <c:pt idx="915" formatCode="General">
                  <c:v>9.1499999165535029E-2</c:v>
                </c:pt>
                <c:pt idx="916" formatCode="General">
                  <c:v>9.1600000858306954E-2</c:v>
                </c:pt>
                <c:pt idx="917" formatCode="General">
                  <c:v>9.1700002551079685E-2</c:v>
                </c:pt>
                <c:pt idx="918" formatCode="General">
                  <c:v>9.179999679327093E-2</c:v>
                </c:pt>
                <c:pt idx="919" formatCode="General">
                  <c:v>9.1899998486042841E-2</c:v>
                </c:pt>
                <c:pt idx="920" formatCode="General">
                  <c:v>9.2000000178814101E-2</c:v>
                </c:pt>
                <c:pt idx="921" formatCode="General">
                  <c:v>9.2100001871585679E-2</c:v>
                </c:pt>
                <c:pt idx="922" formatCode="General">
                  <c:v>9.2200003564357827E-2</c:v>
                </c:pt>
                <c:pt idx="923" formatCode="General">
                  <c:v>9.2299997806549128E-2</c:v>
                </c:pt>
                <c:pt idx="924" formatCode="General">
                  <c:v>9.2399999499320998E-2</c:v>
                </c:pt>
                <c:pt idx="925" formatCode="General">
                  <c:v>9.2500001192093742E-2</c:v>
                </c:pt>
                <c:pt idx="926" formatCode="General">
                  <c:v>9.2600002884864821E-2</c:v>
                </c:pt>
                <c:pt idx="927" formatCode="General">
                  <c:v>9.2699997127056774E-2</c:v>
                </c:pt>
                <c:pt idx="928" formatCode="General">
                  <c:v>9.2799998819828033E-2</c:v>
                </c:pt>
                <c:pt idx="929" formatCode="General">
                  <c:v>9.2900000512600028E-2</c:v>
                </c:pt>
                <c:pt idx="930" formatCode="General">
                  <c:v>9.300000220537194E-2</c:v>
                </c:pt>
                <c:pt idx="931" formatCode="General">
                  <c:v>9.3099996447563754E-2</c:v>
                </c:pt>
                <c:pt idx="932" formatCode="General">
                  <c:v>9.3199998140335763E-2</c:v>
                </c:pt>
                <c:pt idx="933" formatCode="General">
                  <c:v>9.329999983310705E-2</c:v>
                </c:pt>
                <c:pt idx="934" formatCode="General">
                  <c:v>9.3400001525878976E-2</c:v>
                </c:pt>
                <c:pt idx="935" formatCode="General">
                  <c:v>9.3500003218651276E-2</c:v>
                </c:pt>
                <c:pt idx="936" formatCode="General">
                  <c:v>9.3599997460843007E-2</c:v>
                </c:pt>
                <c:pt idx="937" formatCode="General">
                  <c:v>9.3699999153614988E-2</c:v>
                </c:pt>
                <c:pt idx="938" formatCode="General">
                  <c:v>9.3800000846386039E-2</c:v>
                </c:pt>
                <c:pt idx="939" formatCode="General">
                  <c:v>9.3900002539158256E-2</c:v>
                </c:pt>
                <c:pt idx="940" formatCode="General">
                  <c:v>9.3999996781350056E-2</c:v>
                </c:pt>
                <c:pt idx="941" formatCode="General">
                  <c:v>9.409999847412126E-2</c:v>
                </c:pt>
                <c:pt idx="942" formatCode="General">
                  <c:v>9.4200000166893852E-2</c:v>
                </c:pt>
                <c:pt idx="943" formatCode="General">
                  <c:v>9.4300001859664931E-2</c:v>
                </c:pt>
                <c:pt idx="944" formatCode="General">
                  <c:v>9.4400003552437092E-2</c:v>
                </c:pt>
                <c:pt idx="945" formatCode="General">
                  <c:v>9.4499997794628227E-2</c:v>
                </c:pt>
                <c:pt idx="946" formatCode="General">
                  <c:v>9.4599999487400888E-2</c:v>
                </c:pt>
                <c:pt idx="947" formatCode="General">
                  <c:v>9.4700001180172799E-2</c:v>
                </c:pt>
                <c:pt idx="948" formatCode="General">
                  <c:v>9.4800002872944086E-2</c:v>
                </c:pt>
                <c:pt idx="949" formatCode="General">
                  <c:v>9.4899997115135207E-2</c:v>
                </c:pt>
                <c:pt idx="950" formatCode="General">
                  <c:v>9.4999998807907174E-2</c:v>
                </c:pt>
                <c:pt idx="951" formatCode="General">
                  <c:v>9.5100000500679752E-2</c:v>
                </c:pt>
                <c:pt idx="952" formatCode="General">
                  <c:v>9.5200002193451733E-2</c:v>
                </c:pt>
                <c:pt idx="953" formatCode="General">
                  <c:v>9.5299996435642756E-2</c:v>
                </c:pt>
                <c:pt idx="954" formatCode="General">
                  <c:v>9.5399998128414321E-2</c:v>
                </c:pt>
                <c:pt idx="955" formatCode="General">
                  <c:v>9.5499999821186121E-2</c:v>
                </c:pt>
                <c:pt idx="956" formatCode="General">
                  <c:v>9.5600001513958047E-2</c:v>
                </c:pt>
                <c:pt idx="957" formatCode="General">
                  <c:v>9.5700003206730028E-2</c:v>
                </c:pt>
                <c:pt idx="958" formatCode="General">
                  <c:v>9.5799997448921204E-2</c:v>
                </c:pt>
                <c:pt idx="959" formatCode="General">
                  <c:v>9.5899999141694073E-2</c:v>
                </c:pt>
                <c:pt idx="960" formatCode="General">
                  <c:v>9.6000000834465027E-2</c:v>
                </c:pt>
                <c:pt idx="961" formatCode="General">
                  <c:v>9.6100002527237494E-2</c:v>
                </c:pt>
                <c:pt idx="962" formatCode="General">
                  <c:v>9.6199996769428336E-2</c:v>
                </c:pt>
                <c:pt idx="963" formatCode="General">
                  <c:v>9.6299998462200234E-2</c:v>
                </c:pt>
                <c:pt idx="964" formatCode="General">
                  <c:v>9.6400000154972271E-2</c:v>
                </c:pt>
                <c:pt idx="965" formatCode="General">
                  <c:v>9.6500001847744002E-2</c:v>
                </c:pt>
                <c:pt idx="966" formatCode="General">
                  <c:v>9.6600003540515955E-2</c:v>
                </c:pt>
                <c:pt idx="967" formatCode="General">
                  <c:v>9.6699997782707228E-2</c:v>
                </c:pt>
                <c:pt idx="968" formatCode="General">
                  <c:v>9.6799999475479861E-2</c:v>
                </c:pt>
                <c:pt idx="969" formatCode="General">
                  <c:v>9.6900001168251051E-2</c:v>
                </c:pt>
                <c:pt idx="970" formatCode="General">
                  <c:v>9.7000002861023074E-2</c:v>
                </c:pt>
                <c:pt idx="971" formatCode="General">
                  <c:v>9.7099997103214347E-2</c:v>
                </c:pt>
                <c:pt idx="972" formatCode="General">
                  <c:v>9.7199998795986883E-2</c:v>
                </c:pt>
                <c:pt idx="973" formatCode="General">
                  <c:v>9.7300000488758101E-2</c:v>
                </c:pt>
                <c:pt idx="974" formatCode="General">
                  <c:v>9.7400002181530054E-2</c:v>
                </c:pt>
                <c:pt idx="975" formatCode="General">
                  <c:v>9.7499996423721189E-2</c:v>
                </c:pt>
                <c:pt idx="976" formatCode="General">
                  <c:v>9.7599998116494294E-2</c:v>
                </c:pt>
                <c:pt idx="977" formatCode="General">
                  <c:v>9.7699999809265137E-2</c:v>
                </c:pt>
                <c:pt idx="978" formatCode="General">
                  <c:v>9.7800001502037034E-2</c:v>
                </c:pt>
                <c:pt idx="979" formatCode="General">
                  <c:v>9.7900003194809695E-2</c:v>
                </c:pt>
                <c:pt idx="980" formatCode="General">
                  <c:v>9.799999743700033E-2</c:v>
                </c:pt>
                <c:pt idx="981" formatCode="General">
                  <c:v>9.8099999129773116E-2</c:v>
                </c:pt>
                <c:pt idx="982" formatCode="General">
                  <c:v>9.8200000822544098E-2</c:v>
                </c:pt>
                <c:pt idx="983" formatCode="General">
                  <c:v>9.8300002515316301E-2</c:v>
                </c:pt>
                <c:pt idx="984" formatCode="General">
                  <c:v>9.8399996757507338E-2</c:v>
                </c:pt>
                <c:pt idx="985" formatCode="General">
                  <c:v>9.8499998450280096E-2</c:v>
                </c:pt>
                <c:pt idx="986" formatCode="General">
                  <c:v>9.8600000143052008E-2</c:v>
                </c:pt>
                <c:pt idx="987" formatCode="General">
                  <c:v>9.8700001835823267E-2</c:v>
                </c:pt>
                <c:pt idx="988" formatCode="General">
                  <c:v>9.8800003528595109E-2</c:v>
                </c:pt>
                <c:pt idx="989" formatCode="General">
                  <c:v>9.889999777078709E-2</c:v>
                </c:pt>
                <c:pt idx="990" formatCode="General">
                  <c:v>9.8999999463558266E-2</c:v>
                </c:pt>
                <c:pt idx="991" formatCode="General">
                  <c:v>9.9100001156330234E-2</c:v>
                </c:pt>
                <c:pt idx="992" formatCode="General">
                  <c:v>9.9200002849102076E-2</c:v>
                </c:pt>
                <c:pt idx="993" formatCode="General">
                  <c:v>9.9299997091293959E-2</c:v>
                </c:pt>
                <c:pt idx="994" formatCode="General">
                  <c:v>9.9399998784065871E-2</c:v>
                </c:pt>
                <c:pt idx="995" formatCode="General">
                  <c:v>9.9500000476837921E-2</c:v>
                </c:pt>
                <c:pt idx="996" formatCode="General">
                  <c:v>9.9600002169610249E-2</c:v>
                </c:pt>
                <c:pt idx="997" formatCode="General">
                  <c:v>9.9699996411800801E-2</c:v>
                </c:pt>
                <c:pt idx="998" formatCode="General">
                  <c:v>9.9799998104573365E-2</c:v>
                </c:pt>
                <c:pt idx="999" formatCode="General">
                  <c:v>9.9899999797344791E-2</c:v>
                </c:pt>
                <c:pt idx="1000" formatCode="General">
                  <c:v>0.10000000149011599</c:v>
                </c:pt>
                <c:pt idx="1001" formatCode="General">
                  <c:v>0.100100003182888</c:v>
                </c:pt>
                <c:pt idx="1002" formatCode="General">
                  <c:v>0.10019999742507912</c:v>
                </c:pt>
                <c:pt idx="1003" formatCode="General">
                  <c:v>0.10029999911785098</c:v>
                </c:pt>
                <c:pt idx="1004" formatCode="General">
                  <c:v>0.100400000810623</c:v>
                </c:pt>
                <c:pt idx="1005" formatCode="General">
                  <c:v>0.100500002503395</c:v>
                </c:pt>
                <c:pt idx="1006" formatCode="General">
                  <c:v>0.10059999674558602</c:v>
                </c:pt>
                <c:pt idx="1007" formatCode="General">
                  <c:v>0.100699998438358</c:v>
                </c:pt>
                <c:pt idx="1008" formatCode="General">
                  <c:v>0.10080000013113002</c:v>
                </c:pt>
                <c:pt idx="1009" formatCode="General">
                  <c:v>0.10090000182390202</c:v>
                </c:pt>
                <c:pt idx="1010" formatCode="General">
                  <c:v>0.10100000351667419</c:v>
                </c:pt>
                <c:pt idx="1011" formatCode="General">
                  <c:v>0.101099997758865</c:v>
                </c:pt>
                <c:pt idx="1012" formatCode="General">
                  <c:v>0.10119999945163745</c:v>
                </c:pt>
                <c:pt idx="1013" formatCode="General">
                  <c:v>0.101300001144409</c:v>
                </c:pt>
                <c:pt idx="1014" formatCode="General">
                  <c:v>0.10140000283718099</c:v>
                </c:pt>
                <c:pt idx="1015" formatCode="General">
                  <c:v>0.10149999707937198</c:v>
                </c:pt>
                <c:pt idx="1016" formatCode="General">
                  <c:v>0.101599998772144</c:v>
                </c:pt>
                <c:pt idx="1017" formatCode="General">
                  <c:v>0.10170000046491653</c:v>
                </c:pt>
                <c:pt idx="1018" formatCode="General">
                  <c:v>0.101800002157688</c:v>
                </c:pt>
                <c:pt idx="1019" formatCode="General">
                  <c:v>0.10189999639987822</c:v>
                </c:pt>
                <c:pt idx="1020" formatCode="General">
                  <c:v>0.10199999809265101</c:v>
                </c:pt>
                <c:pt idx="1021" formatCode="General">
                  <c:v>0.102099999785423</c:v>
                </c:pt>
                <c:pt idx="1022" formatCode="General">
                  <c:v>0.10220000147819561</c:v>
                </c:pt>
                <c:pt idx="1023" formatCode="General">
                  <c:v>0.10230000317096698</c:v>
                </c:pt>
                <c:pt idx="1024" formatCode="General">
                  <c:v>0.102399997413158</c:v>
                </c:pt>
                <c:pt idx="1025" formatCode="General">
                  <c:v>0.10249999910593</c:v>
                </c:pt>
                <c:pt idx="1026" formatCode="General">
                  <c:v>0.102600000798702</c:v>
                </c:pt>
                <c:pt idx="1027" formatCode="General">
                  <c:v>0.10270000249147412</c:v>
                </c:pt>
                <c:pt idx="1028" formatCode="General">
                  <c:v>0.10279999673366499</c:v>
                </c:pt>
                <c:pt idx="1029" formatCode="General">
                  <c:v>0.102899998426437</c:v>
                </c:pt>
                <c:pt idx="1030" formatCode="General">
                  <c:v>0.10300000011920912</c:v>
                </c:pt>
                <c:pt idx="1031" formatCode="General">
                  <c:v>0.10310000181198155</c:v>
                </c:pt>
                <c:pt idx="1032" formatCode="General">
                  <c:v>0.103200003504753</c:v>
                </c:pt>
                <c:pt idx="1033" formatCode="General">
                  <c:v>0.10329999774694409</c:v>
                </c:pt>
                <c:pt idx="1034" formatCode="General">
                  <c:v>0.10339999943971601</c:v>
                </c:pt>
                <c:pt idx="1035" formatCode="General">
                  <c:v>0.103500001132488</c:v>
                </c:pt>
                <c:pt idx="1036" formatCode="General">
                  <c:v>0.10360000282526002</c:v>
                </c:pt>
                <c:pt idx="1037" formatCode="General">
                  <c:v>0.10369999706745102</c:v>
                </c:pt>
                <c:pt idx="1038" formatCode="General">
                  <c:v>0.10379999876022312</c:v>
                </c:pt>
                <c:pt idx="1039" formatCode="General">
                  <c:v>0.10390000045299499</c:v>
                </c:pt>
                <c:pt idx="1040" formatCode="General">
                  <c:v>0.10400000214576698</c:v>
                </c:pt>
                <c:pt idx="1041" formatCode="General">
                  <c:v>0.10409999638795912</c:v>
                </c:pt>
                <c:pt idx="1042" formatCode="General">
                  <c:v>0.10419999808072999</c:v>
                </c:pt>
                <c:pt idx="1043" formatCode="General">
                  <c:v>0.10429999977350222</c:v>
                </c:pt>
                <c:pt idx="1044" formatCode="General">
                  <c:v>0.10440000146627471</c:v>
                </c:pt>
                <c:pt idx="1045" formatCode="General">
                  <c:v>0.10450000315904601</c:v>
                </c:pt>
                <c:pt idx="1046" formatCode="General">
                  <c:v>0.10459999740123722</c:v>
                </c:pt>
                <c:pt idx="1047" formatCode="General">
                  <c:v>0.104699999094009</c:v>
                </c:pt>
                <c:pt idx="1048" formatCode="General">
                  <c:v>0.10480000078678151</c:v>
                </c:pt>
                <c:pt idx="1049" formatCode="General">
                  <c:v>0.10490000247955319</c:v>
                </c:pt>
                <c:pt idx="1050" formatCode="General">
                  <c:v>0.104999996721745</c:v>
                </c:pt>
                <c:pt idx="1051" formatCode="General">
                  <c:v>0.105099998414516</c:v>
                </c:pt>
                <c:pt idx="1052" formatCode="General">
                  <c:v>0.10520000010728812</c:v>
                </c:pt>
                <c:pt idx="1053" formatCode="General">
                  <c:v>0.10530000180005999</c:v>
                </c:pt>
                <c:pt idx="1054" formatCode="General">
                  <c:v>0.105400003492832</c:v>
                </c:pt>
                <c:pt idx="1055" formatCode="General">
                  <c:v>0.105499997735023</c:v>
                </c:pt>
                <c:pt idx="1056" formatCode="General">
                  <c:v>0.10559999942779498</c:v>
                </c:pt>
                <c:pt idx="1057" formatCode="General">
                  <c:v>0.105700001120567</c:v>
                </c:pt>
                <c:pt idx="1058" formatCode="General">
                  <c:v>0.10580000281333909</c:v>
                </c:pt>
                <c:pt idx="1059" formatCode="General">
                  <c:v>0.10589999705553102</c:v>
                </c:pt>
                <c:pt idx="1060" formatCode="General">
                  <c:v>0.105999998748302</c:v>
                </c:pt>
                <c:pt idx="1061" formatCode="General">
                  <c:v>0.10610000044107461</c:v>
                </c:pt>
                <c:pt idx="1062" formatCode="General">
                  <c:v>0.10620000213384602</c:v>
                </c:pt>
                <c:pt idx="1063" formatCode="General">
                  <c:v>0.10629999637603819</c:v>
                </c:pt>
                <c:pt idx="1064" formatCode="General">
                  <c:v>0.10639999806880999</c:v>
                </c:pt>
                <c:pt idx="1065" formatCode="General">
                  <c:v>0.10649999976158145</c:v>
                </c:pt>
                <c:pt idx="1066" formatCode="General">
                  <c:v>0.10660000145435312</c:v>
                </c:pt>
                <c:pt idx="1067" formatCode="General">
                  <c:v>0.10670000314712499</c:v>
                </c:pt>
                <c:pt idx="1068" formatCode="General">
                  <c:v>0.106799997389317</c:v>
                </c:pt>
                <c:pt idx="1069" formatCode="General">
                  <c:v>0.106899999082088</c:v>
                </c:pt>
                <c:pt idx="1070" formatCode="General">
                  <c:v>0.10700000077486002</c:v>
                </c:pt>
                <c:pt idx="1071" formatCode="General">
                  <c:v>0.10710000246763277</c:v>
                </c:pt>
                <c:pt idx="1072" formatCode="General">
                  <c:v>0.107199996709824</c:v>
                </c:pt>
                <c:pt idx="1073" formatCode="General">
                  <c:v>0.10729999840259602</c:v>
                </c:pt>
                <c:pt idx="1074" formatCode="General">
                  <c:v>0.10740000009536695</c:v>
                </c:pt>
                <c:pt idx="1075" formatCode="General">
                  <c:v>0.10750000178813998</c:v>
                </c:pt>
                <c:pt idx="1076" formatCode="General">
                  <c:v>0.10760000348091185</c:v>
                </c:pt>
                <c:pt idx="1077" formatCode="General">
                  <c:v>0.10769999772310312</c:v>
                </c:pt>
                <c:pt idx="1078" formatCode="General">
                  <c:v>0.10779999941587402</c:v>
                </c:pt>
                <c:pt idx="1079" formatCode="General">
                  <c:v>0.107900001108646</c:v>
                </c:pt>
                <c:pt idx="1080" formatCode="General">
                  <c:v>0.10800000280141812</c:v>
                </c:pt>
                <c:pt idx="1081" formatCode="General">
                  <c:v>0.10809999704361054</c:v>
                </c:pt>
                <c:pt idx="1082" formatCode="General">
                  <c:v>0.10819999873638222</c:v>
                </c:pt>
                <c:pt idx="1083" formatCode="General">
                  <c:v>0.10830000042915312</c:v>
                </c:pt>
                <c:pt idx="1084" formatCode="General">
                  <c:v>0.10840000212192499</c:v>
                </c:pt>
                <c:pt idx="1085" formatCode="General">
                  <c:v>0.108499996364117</c:v>
                </c:pt>
                <c:pt idx="1086" formatCode="General">
                  <c:v>0.10859999805688961</c:v>
                </c:pt>
                <c:pt idx="1087" formatCode="General">
                  <c:v>0.10869999974966002</c:v>
                </c:pt>
                <c:pt idx="1088" formatCode="General">
                  <c:v>0.10880000144243222</c:v>
                </c:pt>
                <c:pt idx="1089" formatCode="General">
                  <c:v>0.10890000313520402</c:v>
                </c:pt>
                <c:pt idx="1090" formatCode="General">
                  <c:v>0.10899999737739598</c:v>
                </c:pt>
                <c:pt idx="1091" formatCode="General">
                  <c:v>0.109099999070168</c:v>
                </c:pt>
                <c:pt idx="1092" formatCode="General">
                  <c:v>0.10920000076293995</c:v>
                </c:pt>
                <c:pt idx="1093" formatCode="General">
                  <c:v>0.10930000245571145</c:v>
                </c:pt>
                <c:pt idx="1094" formatCode="General">
                  <c:v>0.10939999669790285</c:v>
                </c:pt>
                <c:pt idx="1095" formatCode="General">
                  <c:v>0.10949999839067498</c:v>
                </c:pt>
                <c:pt idx="1096" formatCode="General">
                  <c:v>0.10960000008344722</c:v>
                </c:pt>
                <c:pt idx="1097" formatCode="General">
                  <c:v>0.10970000177621902</c:v>
                </c:pt>
                <c:pt idx="1098" formatCode="General">
                  <c:v>0.10980000346899055</c:v>
                </c:pt>
                <c:pt idx="1099" formatCode="General">
                  <c:v>0.10989999771118222</c:v>
                </c:pt>
                <c:pt idx="1100" formatCode="General">
                  <c:v>0.10999999940395402</c:v>
                </c:pt>
                <c:pt idx="1101" formatCode="General">
                  <c:v>0.11010000109672502</c:v>
                </c:pt>
                <c:pt idx="1102" formatCode="General">
                  <c:v>0.11020000278949703</c:v>
                </c:pt>
                <c:pt idx="1103" formatCode="General">
                  <c:v>0.11029999703168962</c:v>
                </c:pt>
                <c:pt idx="1104" formatCode="General">
                  <c:v>0.11039999872446041</c:v>
                </c:pt>
                <c:pt idx="1105" formatCode="General">
                  <c:v>0.11050000041723317</c:v>
                </c:pt>
                <c:pt idx="1106" formatCode="General">
                  <c:v>0.11060000211000399</c:v>
                </c:pt>
                <c:pt idx="1107" formatCode="General">
                  <c:v>0.11069999635219599</c:v>
                </c:pt>
                <c:pt idx="1108" formatCode="General">
                  <c:v>0.11079999804496786</c:v>
                </c:pt>
                <c:pt idx="1109" formatCode="General">
                  <c:v>0.11089999973773999</c:v>
                </c:pt>
                <c:pt idx="1110" formatCode="General">
                  <c:v>0.11100000143051127</c:v>
                </c:pt>
                <c:pt idx="1111" formatCode="General">
                  <c:v>0.11110000312328314</c:v>
                </c:pt>
                <c:pt idx="1112" formatCode="General">
                  <c:v>0.11119999736547502</c:v>
                </c:pt>
                <c:pt idx="1113" formatCode="General">
                  <c:v>0.11129999905824703</c:v>
                </c:pt>
                <c:pt idx="1114" formatCode="General">
                  <c:v>0.11140000075101965</c:v>
                </c:pt>
                <c:pt idx="1115" formatCode="General">
                  <c:v>0.11150000244379005</c:v>
                </c:pt>
                <c:pt idx="1116" formatCode="General">
                  <c:v>0.11159999668598203</c:v>
                </c:pt>
                <c:pt idx="1117" formatCode="General">
                  <c:v>0.11169999837875402</c:v>
                </c:pt>
                <c:pt idx="1118" formatCode="General">
                  <c:v>0.11180000007152603</c:v>
                </c:pt>
                <c:pt idx="1119" formatCode="General">
                  <c:v>0.11190000176429703</c:v>
                </c:pt>
                <c:pt idx="1120" formatCode="General">
                  <c:v>0.11200000345706899</c:v>
                </c:pt>
                <c:pt idx="1121" formatCode="General">
                  <c:v>0.11209999769926035</c:v>
                </c:pt>
                <c:pt idx="1122" formatCode="General">
                  <c:v>0.11219999939203286</c:v>
                </c:pt>
                <c:pt idx="1123" formatCode="General">
                  <c:v>0.11230000108480502</c:v>
                </c:pt>
                <c:pt idx="1124" formatCode="General">
                  <c:v>0.11240000277757603</c:v>
                </c:pt>
                <c:pt idx="1125" formatCode="General">
                  <c:v>0.11249999701976723</c:v>
                </c:pt>
                <c:pt idx="1126" formatCode="General">
                  <c:v>0.11259999871254002</c:v>
                </c:pt>
                <c:pt idx="1127" formatCode="General">
                  <c:v>0.11270000040531226</c:v>
                </c:pt>
                <c:pt idx="1128" formatCode="General">
                  <c:v>0.11280000209808302</c:v>
                </c:pt>
                <c:pt idx="1129" formatCode="General">
                  <c:v>0.11289999634027502</c:v>
                </c:pt>
                <c:pt idx="1130" formatCode="General">
                  <c:v>0.11299999803304689</c:v>
                </c:pt>
                <c:pt idx="1131" formatCode="General">
                  <c:v>0.11309999972581899</c:v>
                </c:pt>
                <c:pt idx="1132" formatCode="General">
                  <c:v>0.11320000141859149</c:v>
                </c:pt>
                <c:pt idx="1133" formatCode="General">
                  <c:v>0.11330000311136186</c:v>
                </c:pt>
                <c:pt idx="1134" formatCode="General">
                  <c:v>0.11339999735355399</c:v>
                </c:pt>
                <c:pt idx="1135" formatCode="General">
                  <c:v>0.11349999904632599</c:v>
                </c:pt>
                <c:pt idx="1136" formatCode="General">
                  <c:v>0.11360000073909803</c:v>
                </c:pt>
                <c:pt idx="1137" formatCode="General">
                  <c:v>0.11370000243187059</c:v>
                </c:pt>
                <c:pt idx="1138" formatCode="General">
                  <c:v>0.11379999667406096</c:v>
                </c:pt>
                <c:pt idx="1139" formatCode="General">
                  <c:v>0.11389999836683302</c:v>
                </c:pt>
                <c:pt idx="1140" formatCode="General">
                  <c:v>0.11400000005960505</c:v>
                </c:pt>
                <c:pt idx="1141" formatCode="General">
                  <c:v>0.11410000175237703</c:v>
                </c:pt>
                <c:pt idx="1142" formatCode="General">
                  <c:v>0.11420000344514807</c:v>
                </c:pt>
                <c:pt idx="1143" formatCode="General">
                  <c:v>0.11429999768734</c:v>
                </c:pt>
                <c:pt idx="1144" formatCode="General">
                  <c:v>0.11439999938011203</c:v>
                </c:pt>
                <c:pt idx="1145" formatCode="General">
                  <c:v>0.11450000107288404</c:v>
                </c:pt>
                <c:pt idx="1146" formatCode="General">
                  <c:v>0.11460000276565635</c:v>
                </c:pt>
                <c:pt idx="1147" formatCode="General">
                  <c:v>0.11469999700784686</c:v>
                </c:pt>
                <c:pt idx="1148" formatCode="General">
                  <c:v>0.11479999870061905</c:v>
                </c:pt>
                <c:pt idx="1149" formatCode="General">
                  <c:v>0.11490000039339096</c:v>
                </c:pt>
                <c:pt idx="1150" formatCode="General">
                  <c:v>0.11500000208616314</c:v>
                </c:pt>
                <c:pt idx="1151" formatCode="General">
                  <c:v>0.11509999632835402</c:v>
                </c:pt>
                <c:pt idx="1152" formatCode="General">
                  <c:v>0.11519999802112603</c:v>
                </c:pt>
                <c:pt idx="1153" formatCode="General">
                  <c:v>0.11529999971389802</c:v>
                </c:pt>
                <c:pt idx="1154" formatCode="General">
                  <c:v>0.11540000140667052</c:v>
                </c:pt>
                <c:pt idx="1155" formatCode="General">
                  <c:v>0.11550000309944189</c:v>
                </c:pt>
                <c:pt idx="1156" formatCode="General">
                  <c:v>0.11559999734163307</c:v>
                </c:pt>
                <c:pt idx="1157" formatCode="General">
                  <c:v>0.11569999903440499</c:v>
                </c:pt>
                <c:pt idx="1158" formatCode="General">
                  <c:v>0.11580000072717703</c:v>
                </c:pt>
                <c:pt idx="1159" formatCode="General">
                  <c:v>0.11590000241994899</c:v>
                </c:pt>
                <c:pt idx="1160" formatCode="General">
                  <c:v>0.11599999666214</c:v>
                </c:pt>
                <c:pt idx="1161" formatCode="General">
                  <c:v>0.11609999835491203</c:v>
                </c:pt>
                <c:pt idx="1162" formatCode="General">
                  <c:v>0.11620000004768455</c:v>
                </c:pt>
                <c:pt idx="1163" formatCode="General">
                  <c:v>0.11630000174045603</c:v>
                </c:pt>
                <c:pt idx="1164" formatCode="General">
                  <c:v>0.11640000343322807</c:v>
                </c:pt>
                <c:pt idx="1165" formatCode="General">
                  <c:v>0.11649999767541905</c:v>
                </c:pt>
                <c:pt idx="1166" formatCode="General">
                  <c:v>0.11659999936819103</c:v>
                </c:pt>
                <c:pt idx="1167" formatCode="General">
                  <c:v>0.11670000106096307</c:v>
                </c:pt>
                <c:pt idx="1168" formatCode="General">
                  <c:v>0.11680000275373503</c:v>
                </c:pt>
                <c:pt idx="1169" formatCode="General">
                  <c:v>0.11689999699592589</c:v>
                </c:pt>
                <c:pt idx="1170" formatCode="General">
                  <c:v>0.11699999868869802</c:v>
                </c:pt>
                <c:pt idx="1171" formatCode="General">
                  <c:v>0.11710000038147049</c:v>
                </c:pt>
                <c:pt idx="1172" formatCode="General">
                  <c:v>0.11720000207424217</c:v>
                </c:pt>
                <c:pt idx="1173" formatCode="General">
                  <c:v>0.11729999631643304</c:v>
                </c:pt>
                <c:pt idx="1174" formatCode="General">
                  <c:v>0.11739999800920499</c:v>
                </c:pt>
                <c:pt idx="1175" formatCode="General">
                  <c:v>0.11749999970197703</c:v>
                </c:pt>
                <c:pt idx="1176" formatCode="General">
                  <c:v>0.11760000139474902</c:v>
                </c:pt>
                <c:pt idx="1177" formatCode="General">
                  <c:v>0.11770000308752127</c:v>
                </c:pt>
                <c:pt idx="1178" formatCode="General">
                  <c:v>0.11779999732971203</c:v>
                </c:pt>
                <c:pt idx="1179" formatCode="General">
                  <c:v>0.11789999902248402</c:v>
                </c:pt>
                <c:pt idx="1180" formatCode="General">
                  <c:v>0.11800000071525626</c:v>
                </c:pt>
                <c:pt idx="1181" formatCode="General">
                  <c:v>0.11810000240802807</c:v>
                </c:pt>
                <c:pt idx="1182" formatCode="General">
                  <c:v>0.11819999665021952</c:v>
                </c:pt>
                <c:pt idx="1183" formatCode="General">
                  <c:v>0.11829999834299103</c:v>
                </c:pt>
                <c:pt idx="1184" formatCode="General">
                  <c:v>0.11840000003576302</c:v>
                </c:pt>
                <c:pt idx="1185" formatCode="General">
                  <c:v>0.11850000172853549</c:v>
                </c:pt>
                <c:pt idx="1186" formatCode="General">
                  <c:v>0.11860000342130717</c:v>
                </c:pt>
                <c:pt idx="1187" formatCode="General">
                  <c:v>0.11869999766349799</c:v>
                </c:pt>
                <c:pt idx="1188" formatCode="General">
                  <c:v>0.11879999935627035</c:v>
                </c:pt>
                <c:pt idx="1189" formatCode="General">
                  <c:v>0.11890000104904203</c:v>
                </c:pt>
                <c:pt idx="1190" formatCode="General">
                  <c:v>0.11900000274181459</c:v>
                </c:pt>
                <c:pt idx="1191" formatCode="General">
                  <c:v>0.11909999698400503</c:v>
                </c:pt>
                <c:pt idx="1192" formatCode="General">
                  <c:v>0.11919999867677702</c:v>
                </c:pt>
                <c:pt idx="1193" formatCode="General">
                  <c:v>0.11930000036954905</c:v>
                </c:pt>
                <c:pt idx="1194" formatCode="General">
                  <c:v>0.11940000206232103</c:v>
                </c:pt>
                <c:pt idx="1195" formatCode="General">
                  <c:v>0.11949999630451202</c:v>
                </c:pt>
                <c:pt idx="1196" formatCode="General">
                  <c:v>0.11959999799728403</c:v>
                </c:pt>
                <c:pt idx="1197" formatCode="General">
                  <c:v>0.11969999969005586</c:v>
                </c:pt>
                <c:pt idx="1198" formatCode="General">
                  <c:v>0.11980000138282799</c:v>
                </c:pt>
                <c:pt idx="1199" formatCode="General">
                  <c:v>0.11990000307560035</c:v>
                </c:pt>
                <c:pt idx="1200" formatCode="General">
                  <c:v>0.11999999731779086</c:v>
                </c:pt>
                <c:pt idx="1201" formatCode="General">
                  <c:v>0.12009999901056298</c:v>
                </c:pt>
                <c:pt idx="1202" formatCode="General">
                  <c:v>0.12020000070333522</c:v>
                </c:pt>
                <c:pt idx="1203" formatCode="General">
                  <c:v>0.120300002396107</c:v>
                </c:pt>
                <c:pt idx="1204" formatCode="General">
                  <c:v>0.12039999663829801</c:v>
                </c:pt>
                <c:pt idx="1205" formatCode="General">
                  <c:v>0.12049999833107</c:v>
                </c:pt>
                <c:pt idx="1206" formatCode="General">
                  <c:v>0.12060000002384202</c:v>
                </c:pt>
                <c:pt idx="1207" formatCode="General">
                  <c:v>0.12070000171661485</c:v>
                </c:pt>
                <c:pt idx="1208" formatCode="General">
                  <c:v>0.120800003409386</c:v>
                </c:pt>
                <c:pt idx="1209" formatCode="General">
                  <c:v>0.120899997651577</c:v>
                </c:pt>
                <c:pt idx="1210" formatCode="General">
                  <c:v>0.12099999934434837</c:v>
                </c:pt>
                <c:pt idx="1211" formatCode="General">
                  <c:v>0.12110000103712112</c:v>
                </c:pt>
                <c:pt idx="1212" formatCode="General">
                  <c:v>0.12120000272989299</c:v>
                </c:pt>
                <c:pt idx="1213" formatCode="General">
                  <c:v>0.12129999697208445</c:v>
                </c:pt>
                <c:pt idx="1214" formatCode="General">
                  <c:v>0.12139999866485585</c:v>
                </c:pt>
                <c:pt idx="1215" formatCode="General">
                  <c:v>0.12150000035762799</c:v>
                </c:pt>
                <c:pt idx="1216" formatCode="General">
                  <c:v>0.12160000205040022</c:v>
                </c:pt>
                <c:pt idx="1217" formatCode="General">
                  <c:v>0.121699996292591</c:v>
                </c:pt>
                <c:pt idx="1218" formatCode="General">
                  <c:v>0.12179999798536302</c:v>
                </c:pt>
                <c:pt idx="1219" formatCode="General">
                  <c:v>0.121899999678135</c:v>
                </c:pt>
                <c:pt idx="1220" formatCode="General">
                  <c:v>0.12200000137090702</c:v>
                </c:pt>
                <c:pt idx="1221" formatCode="General">
                  <c:v>0.12210000306367985</c:v>
                </c:pt>
                <c:pt idx="1222" formatCode="General">
                  <c:v>0.12219999730587</c:v>
                </c:pt>
                <c:pt idx="1223" formatCode="General">
                  <c:v>0.12229999899864202</c:v>
                </c:pt>
                <c:pt idx="1224" formatCode="General">
                  <c:v>0.122400000691414</c:v>
                </c:pt>
                <c:pt idx="1225" formatCode="General">
                  <c:v>0.12250000238418612</c:v>
                </c:pt>
                <c:pt idx="1226" formatCode="General">
                  <c:v>0.12259999662637698</c:v>
                </c:pt>
                <c:pt idx="1227" formatCode="General">
                  <c:v>0.122699998319149</c:v>
                </c:pt>
                <c:pt idx="1228" formatCode="General">
                  <c:v>0.12280000001192112</c:v>
                </c:pt>
                <c:pt idx="1229" formatCode="General">
                  <c:v>0.12290000170469299</c:v>
                </c:pt>
                <c:pt idx="1230" formatCode="General">
                  <c:v>0.12300000339746495</c:v>
                </c:pt>
                <c:pt idx="1231" formatCode="General">
                  <c:v>0.123099997639656</c:v>
                </c:pt>
                <c:pt idx="1232" formatCode="General">
                  <c:v>0.12319999933242801</c:v>
                </c:pt>
                <c:pt idx="1233" formatCode="General">
                  <c:v>0.12330000102520022</c:v>
                </c:pt>
                <c:pt idx="1234" formatCode="General">
                  <c:v>0.12340000271797202</c:v>
                </c:pt>
                <c:pt idx="1235" formatCode="General">
                  <c:v>0.12349999696016302</c:v>
                </c:pt>
                <c:pt idx="1236" formatCode="General">
                  <c:v>0.123599998652935</c:v>
                </c:pt>
                <c:pt idx="1237" formatCode="General">
                  <c:v>0.12370000034570702</c:v>
                </c:pt>
                <c:pt idx="1238" formatCode="General">
                  <c:v>0.12380000203847945</c:v>
                </c:pt>
                <c:pt idx="1239" formatCode="General">
                  <c:v>0.12389999628067012</c:v>
                </c:pt>
                <c:pt idx="1240" formatCode="General">
                  <c:v>0.12399999797344199</c:v>
                </c:pt>
                <c:pt idx="1241" formatCode="General">
                  <c:v>0.12409999966621429</c:v>
                </c:pt>
                <c:pt idx="1242" formatCode="General">
                  <c:v>0.12420000135898671</c:v>
                </c:pt>
                <c:pt idx="1243" formatCode="General">
                  <c:v>0.12430000305175802</c:v>
                </c:pt>
                <c:pt idx="1244" formatCode="General">
                  <c:v>0.124399997293949</c:v>
                </c:pt>
                <c:pt idx="1245" formatCode="General">
                  <c:v>0.12449999898672102</c:v>
                </c:pt>
                <c:pt idx="1246" formatCode="General">
                  <c:v>0.12460000067949302</c:v>
                </c:pt>
                <c:pt idx="1247" formatCode="General">
                  <c:v>0.12470000237226522</c:v>
                </c:pt>
                <c:pt idx="1248" formatCode="General">
                  <c:v>0.124799996614456</c:v>
                </c:pt>
                <c:pt idx="1249" formatCode="General">
                  <c:v>0.12489999830722801</c:v>
                </c:pt>
                <c:pt idx="1250" formatCode="General">
                  <c:v>0.125</c:v>
                </c:pt>
                <c:pt idx="1251" formatCode="General">
                  <c:v>0.12510000169277197</c:v>
                </c:pt>
                <c:pt idx="1252" formatCode="General">
                  <c:v>0.12520000338554388</c:v>
                </c:pt>
                <c:pt idx="1253" formatCode="General">
                  <c:v>0.12530000507831587</c:v>
                </c:pt>
                <c:pt idx="1254" formatCode="General">
                  <c:v>0.12540000677108801</c:v>
                </c:pt>
                <c:pt idx="1255" formatCode="General">
                  <c:v>0.12549999356269953</c:v>
                </c:pt>
                <c:pt idx="1256" formatCode="General">
                  <c:v>0.12559999525547041</c:v>
                </c:pt>
                <c:pt idx="1257" formatCode="General">
                  <c:v>0.12569999694824197</c:v>
                </c:pt>
                <c:pt idx="1258" formatCode="General">
                  <c:v>0.12579999864101399</c:v>
                </c:pt>
                <c:pt idx="1259" formatCode="General">
                  <c:v>0.12590000033378587</c:v>
                </c:pt>
                <c:pt idx="1260" formatCode="General">
                  <c:v>0.12600000202655787</c:v>
                </c:pt>
                <c:pt idx="1261" formatCode="General">
                  <c:v>0.12610000371933</c:v>
                </c:pt>
                <c:pt idx="1262" formatCode="General">
                  <c:v>0.12620000541210241</c:v>
                </c:pt>
                <c:pt idx="1263" formatCode="General">
                  <c:v>0.12630000710487388</c:v>
                </c:pt>
                <c:pt idx="1264" formatCode="General">
                  <c:v>0.12639999389648501</c:v>
                </c:pt>
                <c:pt idx="1265" formatCode="General">
                  <c:v>0.12649999558925692</c:v>
                </c:pt>
                <c:pt idx="1266" formatCode="General">
                  <c:v>0.12659999728202881</c:v>
                </c:pt>
                <c:pt idx="1267" formatCode="General">
                  <c:v>0.1266999989748</c:v>
                </c:pt>
                <c:pt idx="1268" formatCode="General">
                  <c:v>0.12680000066757197</c:v>
                </c:pt>
                <c:pt idx="1269" formatCode="General">
                  <c:v>0.12690000236034399</c:v>
                </c:pt>
                <c:pt idx="1270" formatCode="General">
                  <c:v>0.12700000405311587</c:v>
                </c:pt>
                <c:pt idx="1271" formatCode="General">
                  <c:v>0.12710000574588787</c:v>
                </c:pt>
                <c:pt idx="1272" formatCode="General">
                  <c:v>0.12720000743866</c:v>
                </c:pt>
                <c:pt idx="1273" formatCode="General">
                  <c:v>0.12729999423027041</c:v>
                </c:pt>
                <c:pt idx="1274" formatCode="General">
                  <c:v>0.12739999592304188</c:v>
                </c:pt>
                <c:pt idx="1275" formatCode="General">
                  <c:v>0.12749999761581399</c:v>
                </c:pt>
                <c:pt idx="1276" formatCode="General">
                  <c:v>0.12759999930858587</c:v>
                </c:pt>
                <c:pt idx="1277" formatCode="General">
                  <c:v>0.127700001001358</c:v>
                </c:pt>
                <c:pt idx="1278" formatCode="General">
                  <c:v>0.12780000269413</c:v>
                </c:pt>
                <c:pt idx="1279" formatCode="General">
                  <c:v>0.12790000438690199</c:v>
                </c:pt>
                <c:pt idx="1280" formatCode="General">
                  <c:v>0.12800000607967388</c:v>
                </c:pt>
                <c:pt idx="1281" formatCode="General">
                  <c:v>0.12809999287128504</c:v>
                </c:pt>
                <c:pt idx="1282" formatCode="General">
                  <c:v>0.12819999456405601</c:v>
                </c:pt>
                <c:pt idx="1283" formatCode="General">
                  <c:v>0.12829999625682881</c:v>
                </c:pt>
                <c:pt idx="1284" formatCode="General">
                  <c:v>0.1283999979496</c:v>
                </c:pt>
                <c:pt idx="1285" formatCode="General">
                  <c:v>0.12849999964237324</c:v>
                </c:pt>
                <c:pt idx="1286" formatCode="General">
                  <c:v>0.12860000133514388</c:v>
                </c:pt>
                <c:pt idx="1287" formatCode="General">
                  <c:v>0.12870000302791601</c:v>
                </c:pt>
                <c:pt idx="1288" formatCode="General">
                  <c:v>0.12880000472068787</c:v>
                </c:pt>
                <c:pt idx="1289" formatCode="General">
                  <c:v>0.12890000641346044</c:v>
                </c:pt>
                <c:pt idx="1290" formatCode="General">
                  <c:v>0.12899999320507041</c:v>
                </c:pt>
                <c:pt idx="1291" formatCode="General">
                  <c:v>0.12909999489784324</c:v>
                </c:pt>
                <c:pt idx="1292" formatCode="General">
                  <c:v>0.12919999659061401</c:v>
                </c:pt>
                <c:pt idx="1293" formatCode="General">
                  <c:v>0.12929999828338601</c:v>
                </c:pt>
                <c:pt idx="1294" formatCode="General">
                  <c:v>0.129399999976158</c:v>
                </c:pt>
                <c:pt idx="1295" formatCode="General">
                  <c:v>0.12950000166893</c:v>
                </c:pt>
                <c:pt idx="1296" formatCode="General">
                  <c:v>0.12960000336170197</c:v>
                </c:pt>
                <c:pt idx="1297" formatCode="General">
                  <c:v>0.12970000505447399</c:v>
                </c:pt>
                <c:pt idx="1298" formatCode="General">
                  <c:v>0.12980000674724601</c:v>
                </c:pt>
                <c:pt idx="1299" formatCode="General">
                  <c:v>0.12989999353885701</c:v>
                </c:pt>
                <c:pt idx="1300" formatCode="General">
                  <c:v>0.12999999523162881</c:v>
                </c:pt>
                <c:pt idx="1301" formatCode="General">
                  <c:v>0.13009999692440041</c:v>
                </c:pt>
                <c:pt idx="1302" formatCode="General">
                  <c:v>0.13019999861717199</c:v>
                </c:pt>
                <c:pt idx="1303" formatCode="General">
                  <c:v>0.13030000030994388</c:v>
                </c:pt>
                <c:pt idx="1304" formatCode="General">
                  <c:v>0.13040000200271601</c:v>
                </c:pt>
                <c:pt idx="1305" formatCode="General">
                  <c:v>0.130500003695488</c:v>
                </c:pt>
                <c:pt idx="1306" formatCode="General">
                  <c:v>0.13060000538826</c:v>
                </c:pt>
                <c:pt idx="1307" formatCode="General">
                  <c:v>0.13070000708103199</c:v>
                </c:pt>
                <c:pt idx="1308" formatCode="General">
                  <c:v>0.13079999387264424</c:v>
                </c:pt>
                <c:pt idx="1309" formatCode="General">
                  <c:v>0.13089999556541504</c:v>
                </c:pt>
                <c:pt idx="1310" formatCode="General">
                  <c:v>0.13099999725818601</c:v>
                </c:pt>
                <c:pt idx="1311" formatCode="General">
                  <c:v>0.131099998950958</c:v>
                </c:pt>
                <c:pt idx="1312" formatCode="General">
                  <c:v>0.13120000064373</c:v>
                </c:pt>
                <c:pt idx="1313" formatCode="General">
                  <c:v>0.13130000233650188</c:v>
                </c:pt>
                <c:pt idx="1314" formatCode="General">
                  <c:v>0.13140000402927399</c:v>
                </c:pt>
                <c:pt idx="1315" formatCode="General">
                  <c:v>0.13150000572204601</c:v>
                </c:pt>
                <c:pt idx="1316" formatCode="General">
                  <c:v>0.13160000741481787</c:v>
                </c:pt>
                <c:pt idx="1317" formatCode="General">
                  <c:v>0.13169999420642944</c:v>
                </c:pt>
                <c:pt idx="1318" formatCode="General">
                  <c:v>0.13179999589920138</c:v>
                </c:pt>
                <c:pt idx="1319" formatCode="General">
                  <c:v>0.13189999759197324</c:v>
                </c:pt>
                <c:pt idx="1320" formatCode="General">
                  <c:v>0.13199999928474401</c:v>
                </c:pt>
                <c:pt idx="1321" formatCode="General">
                  <c:v>0.13210000097751587</c:v>
                </c:pt>
                <c:pt idx="1322" formatCode="General">
                  <c:v>0.132200002670288</c:v>
                </c:pt>
                <c:pt idx="1323" formatCode="General">
                  <c:v>0.13230000436306</c:v>
                </c:pt>
                <c:pt idx="1324" formatCode="General">
                  <c:v>0.13240000605583199</c:v>
                </c:pt>
                <c:pt idx="1325" formatCode="General">
                  <c:v>0.13249999284744482</c:v>
                </c:pt>
                <c:pt idx="1326" formatCode="General">
                  <c:v>0.13259999454021604</c:v>
                </c:pt>
                <c:pt idx="1327" formatCode="General">
                  <c:v>0.13269999623298601</c:v>
                </c:pt>
                <c:pt idx="1328" formatCode="General">
                  <c:v>0.132799997925758</c:v>
                </c:pt>
                <c:pt idx="1329" formatCode="General">
                  <c:v>0.13289999961853</c:v>
                </c:pt>
                <c:pt idx="1330" formatCode="General">
                  <c:v>0.13300000131130199</c:v>
                </c:pt>
                <c:pt idx="1331" formatCode="General">
                  <c:v>0.13310000300407387</c:v>
                </c:pt>
                <c:pt idx="1332" formatCode="General">
                  <c:v>0.13320000469684601</c:v>
                </c:pt>
                <c:pt idx="1333" formatCode="General">
                  <c:v>0.13330000638961767</c:v>
                </c:pt>
                <c:pt idx="1334" formatCode="General">
                  <c:v>0.13339999318123041</c:v>
                </c:pt>
                <c:pt idx="1335" formatCode="General">
                  <c:v>0.13349999487400227</c:v>
                </c:pt>
                <c:pt idx="1336" formatCode="General">
                  <c:v>0.13359999656677324</c:v>
                </c:pt>
                <c:pt idx="1337" formatCode="General">
                  <c:v>0.13369999825954387</c:v>
                </c:pt>
                <c:pt idx="1338" formatCode="General">
                  <c:v>0.13379999995231692</c:v>
                </c:pt>
                <c:pt idx="1339" formatCode="General">
                  <c:v>0.133900001645088</c:v>
                </c:pt>
                <c:pt idx="1340" formatCode="General">
                  <c:v>0.13400000333786041</c:v>
                </c:pt>
                <c:pt idx="1341" formatCode="General">
                  <c:v>0.13410000503063188</c:v>
                </c:pt>
                <c:pt idx="1342" formatCode="General">
                  <c:v>0.13420000672340399</c:v>
                </c:pt>
                <c:pt idx="1343" formatCode="General">
                  <c:v>0.13429999351501593</c:v>
                </c:pt>
                <c:pt idx="1344" formatCode="General">
                  <c:v>0.134399995207787</c:v>
                </c:pt>
                <c:pt idx="1345" formatCode="General">
                  <c:v>0.134499996900558</c:v>
                </c:pt>
                <c:pt idx="1346" formatCode="General">
                  <c:v>0.13459999859333133</c:v>
                </c:pt>
                <c:pt idx="1347" formatCode="General">
                  <c:v>0.13470000028610199</c:v>
                </c:pt>
                <c:pt idx="1348" formatCode="General">
                  <c:v>0.13480000197887387</c:v>
                </c:pt>
                <c:pt idx="1349" formatCode="General">
                  <c:v>0.13490000367164601</c:v>
                </c:pt>
                <c:pt idx="1350" formatCode="General">
                  <c:v>0.135000005364418</c:v>
                </c:pt>
                <c:pt idx="1351" formatCode="General">
                  <c:v>0.13510000705719041</c:v>
                </c:pt>
                <c:pt idx="1352" formatCode="General">
                  <c:v>0.13519999384880099</c:v>
                </c:pt>
                <c:pt idx="1353" formatCode="General">
                  <c:v>0.13529999554157401</c:v>
                </c:pt>
                <c:pt idx="1354" formatCode="General">
                  <c:v>0.13539999723434401</c:v>
                </c:pt>
                <c:pt idx="1355" formatCode="General">
                  <c:v>0.13549999892711692</c:v>
                </c:pt>
                <c:pt idx="1356" formatCode="General">
                  <c:v>0.13560000061988767</c:v>
                </c:pt>
                <c:pt idx="1357" formatCode="General">
                  <c:v>0.13570000231266041</c:v>
                </c:pt>
                <c:pt idx="1358" formatCode="General">
                  <c:v>0.13580000400543199</c:v>
                </c:pt>
                <c:pt idx="1359" formatCode="General">
                  <c:v>0.13590000569820401</c:v>
                </c:pt>
                <c:pt idx="1360" formatCode="General">
                  <c:v>0.13600000739097601</c:v>
                </c:pt>
                <c:pt idx="1361" formatCode="General">
                  <c:v>0.13609999418258781</c:v>
                </c:pt>
                <c:pt idx="1362" formatCode="General">
                  <c:v>0.13619999587535941</c:v>
                </c:pt>
                <c:pt idx="1363" formatCode="General">
                  <c:v>0.13629999756813133</c:v>
                </c:pt>
                <c:pt idx="1364" formatCode="General">
                  <c:v>0.13639999926090199</c:v>
                </c:pt>
                <c:pt idx="1365" formatCode="General">
                  <c:v>0.13650000095367387</c:v>
                </c:pt>
                <c:pt idx="1366" formatCode="General">
                  <c:v>0.13660000264644601</c:v>
                </c:pt>
                <c:pt idx="1367" formatCode="General">
                  <c:v>0.136700004339218</c:v>
                </c:pt>
                <c:pt idx="1368" formatCode="General">
                  <c:v>0.13680000603199041</c:v>
                </c:pt>
                <c:pt idx="1369" formatCode="General">
                  <c:v>0.13689999282360099</c:v>
                </c:pt>
                <c:pt idx="1370" formatCode="General">
                  <c:v>0.13699999451637482</c:v>
                </c:pt>
                <c:pt idx="1371" formatCode="General">
                  <c:v>0.13709999620914501</c:v>
                </c:pt>
                <c:pt idx="1372" formatCode="General">
                  <c:v>0.137199997901917</c:v>
                </c:pt>
                <c:pt idx="1373" formatCode="General">
                  <c:v>0.13729999959468844</c:v>
                </c:pt>
                <c:pt idx="1374" formatCode="General">
                  <c:v>0.13740000128745999</c:v>
                </c:pt>
                <c:pt idx="1375" formatCode="General">
                  <c:v>0.13750000298023199</c:v>
                </c:pt>
                <c:pt idx="1376" formatCode="General">
                  <c:v>0.13760000467300387</c:v>
                </c:pt>
                <c:pt idx="1377" formatCode="General">
                  <c:v>0.13770000636577601</c:v>
                </c:pt>
                <c:pt idx="1378" formatCode="General">
                  <c:v>0.13779999315738853</c:v>
                </c:pt>
                <c:pt idx="1379" formatCode="General">
                  <c:v>0.13789999485015941</c:v>
                </c:pt>
                <c:pt idx="1380" formatCode="General">
                  <c:v>0.13799999654293293</c:v>
                </c:pt>
                <c:pt idx="1381" formatCode="General">
                  <c:v>0.13809999823570299</c:v>
                </c:pt>
                <c:pt idx="1382" formatCode="General">
                  <c:v>0.13819999992847401</c:v>
                </c:pt>
                <c:pt idx="1383" formatCode="General">
                  <c:v>0.138300001621246</c:v>
                </c:pt>
                <c:pt idx="1384" formatCode="General">
                  <c:v>0.138400003314018</c:v>
                </c:pt>
                <c:pt idx="1385" formatCode="General">
                  <c:v>0.13850000500678997</c:v>
                </c:pt>
                <c:pt idx="1386" formatCode="General">
                  <c:v>0.13860000669956188</c:v>
                </c:pt>
                <c:pt idx="1387" formatCode="General">
                  <c:v>0.13869999349117404</c:v>
                </c:pt>
                <c:pt idx="1388" formatCode="General">
                  <c:v>0.13879999518394592</c:v>
                </c:pt>
                <c:pt idx="1389" formatCode="General">
                  <c:v>0.13889999687671781</c:v>
                </c:pt>
                <c:pt idx="1390" formatCode="General">
                  <c:v>0.13899999856949058</c:v>
                </c:pt>
                <c:pt idx="1391" formatCode="General">
                  <c:v>0.13910000026225997</c:v>
                </c:pt>
                <c:pt idx="1392" formatCode="General">
                  <c:v>0.13920000195503199</c:v>
                </c:pt>
                <c:pt idx="1393" formatCode="General">
                  <c:v>0.13930000364780401</c:v>
                </c:pt>
                <c:pt idx="1394" formatCode="General">
                  <c:v>0.13940000534057601</c:v>
                </c:pt>
                <c:pt idx="1395" formatCode="General">
                  <c:v>0.139500007033348</c:v>
                </c:pt>
                <c:pt idx="1396" formatCode="General">
                  <c:v>0.13959999382495941</c:v>
                </c:pt>
                <c:pt idx="1397" formatCode="General">
                  <c:v>0.13969999551773224</c:v>
                </c:pt>
                <c:pt idx="1398" formatCode="General">
                  <c:v>0.13979999721050301</c:v>
                </c:pt>
                <c:pt idx="1399" formatCode="General">
                  <c:v>0.13989999890327501</c:v>
                </c:pt>
                <c:pt idx="1400" formatCode="General">
                  <c:v>0.14000000059604681</c:v>
                </c:pt>
                <c:pt idx="1401" formatCode="General">
                  <c:v>0.14010000228881767</c:v>
                </c:pt>
                <c:pt idx="1402" formatCode="General">
                  <c:v>0.14020000398158997</c:v>
                </c:pt>
                <c:pt idx="1403" formatCode="General">
                  <c:v>0.14030000567436199</c:v>
                </c:pt>
                <c:pt idx="1404" formatCode="General">
                  <c:v>0.14040000736713504</c:v>
                </c:pt>
                <c:pt idx="1405" formatCode="General">
                  <c:v>0.14049999415874592</c:v>
                </c:pt>
                <c:pt idx="1406" formatCode="General">
                  <c:v>0.14059999585151781</c:v>
                </c:pt>
                <c:pt idx="1407" formatCode="General">
                  <c:v>0.14069999754428941</c:v>
                </c:pt>
                <c:pt idx="1408" formatCode="General">
                  <c:v>0.14079999923706224</c:v>
                </c:pt>
                <c:pt idx="1409" formatCode="General">
                  <c:v>0.14090000092983199</c:v>
                </c:pt>
                <c:pt idx="1410" formatCode="General">
                  <c:v>0.14100000262260401</c:v>
                </c:pt>
                <c:pt idx="1411" formatCode="General">
                  <c:v>0.141100004315376</c:v>
                </c:pt>
                <c:pt idx="1412" formatCode="General">
                  <c:v>0.141200006008148</c:v>
                </c:pt>
                <c:pt idx="1413" formatCode="General">
                  <c:v>0.14129999279975899</c:v>
                </c:pt>
                <c:pt idx="1414" formatCode="General">
                  <c:v>0.14139999449253224</c:v>
                </c:pt>
                <c:pt idx="1415" formatCode="General">
                  <c:v>0.14149999618530473</c:v>
                </c:pt>
                <c:pt idx="1416" formatCode="General">
                  <c:v>0.14159999787807592</c:v>
                </c:pt>
                <c:pt idx="1417" formatCode="General">
                  <c:v>0.14169999957084781</c:v>
                </c:pt>
                <c:pt idx="1418" formatCode="General">
                  <c:v>0.14180000126361719</c:v>
                </c:pt>
                <c:pt idx="1419" formatCode="General">
                  <c:v>0.14190000295638999</c:v>
                </c:pt>
                <c:pt idx="1420" formatCode="General">
                  <c:v>0.14200000464916199</c:v>
                </c:pt>
                <c:pt idx="1421" formatCode="General">
                  <c:v>0.14210000634193401</c:v>
                </c:pt>
                <c:pt idx="1422" formatCode="General">
                  <c:v>0.14219999313354501</c:v>
                </c:pt>
                <c:pt idx="1423" formatCode="General">
                  <c:v>0.14229999482631853</c:v>
                </c:pt>
                <c:pt idx="1424" formatCode="General">
                  <c:v>0.14239999651908899</c:v>
                </c:pt>
                <c:pt idx="1425" formatCode="General">
                  <c:v>0.14249999821186224</c:v>
                </c:pt>
                <c:pt idx="1426" formatCode="General">
                  <c:v>0.14259999990463301</c:v>
                </c:pt>
                <c:pt idx="1427" formatCode="General">
                  <c:v>0.1427000015974057</c:v>
                </c:pt>
                <c:pt idx="1428" formatCode="General">
                  <c:v>0.142800003290176</c:v>
                </c:pt>
                <c:pt idx="1429" formatCode="General">
                  <c:v>0.14290000498294841</c:v>
                </c:pt>
                <c:pt idx="1430" formatCode="General">
                  <c:v>0.14300000667571997</c:v>
                </c:pt>
                <c:pt idx="1431" formatCode="General">
                  <c:v>0.14309999346733285</c:v>
                </c:pt>
                <c:pt idx="1432" formatCode="General">
                  <c:v>0.14319999516010404</c:v>
                </c:pt>
                <c:pt idx="1433" formatCode="General">
                  <c:v>0.1432999968528767</c:v>
                </c:pt>
                <c:pt idx="1434" formatCode="General">
                  <c:v>0.14339999854564744</c:v>
                </c:pt>
                <c:pt idx="1435" formatCode="General">
                  <c:v>0.143500000238419</c:v>
                </c:pt>
                <c:pt idx="1436" formatCode="General">
                  <c:v>0.14360000193118988</c:v>
                </c:pt>
                <c:pt idx="1437" formatCode="General">
                  <c:v>0.14370000362396201</c:v>
                </c:pt>
                <c:pt idx="1438" formatCode="General">
                  <c:v>0.14380000531673401</c:v>
                </c:pt>
                <c:pt idx="1439" formatCode="General">
                  <c:v>0.143900007009506</c:v>
                </c:pt>
                <c:pt idx="1440" formatCode="General">
                  <c:v>0.14399999380111844</c:v>
                </c:pt>
                <c:pt idx="1441" formatCode="General">
                  <c:v>0.14409999549388899</c:v>
                </c:pt>
                <c:pt idx="1442" formatCode="General">
                  <c:v>0.14419999718666224</c:v>
                </c:pt>
                <c:pt idx="1443" formatCode="General">
                  <c:v>0.14429999887943473</c:v>
                </c:pt>
                <c:pt idx="1444" formatCode="General">
                  <c:v>0.1444000005722067</c:v>
                </c:pt>
                <c:pt idx="1445" formatCode="General">
                  <c:v>0.144500002264977</c:v>
                </c:pt>
                <c:pt idx="1446" formatCode="General">
                  <c:v>0.144600003957748</c:v>
                </c:pt>
                <c:pt idx="1447" formatCode="General">
                  <c:v>0.14470000565051988</c:v>
                </c:pt>
                <c:pt idx="1448" formatCode="General">
                  <c:v>0.14480000734329199</c:v>
                </c:pt>
                <c:pt idx="1449" formatCode="General">
                  <c:v>0.14489999413490395</c:v>
                </c:pt>
                <c:pt idx="1450" formatCode="General">
                  <c:v>0.14499999582767659</c:v>
                </c:pt>
                <c:pt idx="1451" formatCode="General">
                  <c:v>0.14509999752044847</c:v>
                </c:pt>
                <c:pt idx="1452" formatCode="General">
                  <c:v>0.14519999921321897</c:v>
                </c:pt>
                <c:pt idx="1453" formatCode="General">
                  <c:v>0.14530000090599099</c:v>
                </c:pt>
                <c:pt idx="1454" formatCode="General">
                  <c:v>0.14540000259876404</c:v>
                </c:pt>
                <c:pt idx="1455" formatCode="General">
                  <c:v>0.14550000429153401</c:v>
                </c:pt>
                <c:pt idx="1456" formatCode="General">
                  <c:v>0.145600005984306</c:v>
                </c:pt>
                <c:pt idx="1457" formatCode="General">
                  <c:v>0.14569999277591741</c:v>
                </c:pt>
                <c:pt idx="1458" formatCode="General">
                  <c:v>0.14579999446868899</c:v>
                </c:pt>
                <c:pt idx="1459" formatCode="General">
                  <c:v>0.14589999616146282</c:v>
                </c:pt>
                <c:pt idx="1460" formatCode="General">
                  <c:v>0.1459999978542347</c:v>
                </c:pt>
                <c:pt idx="1461" formatCode="General">
                  <c:v>0.14609999954700667</c:v>
                </c:pt>
                <c:pt idx="1462" formatCode="General">
                  <c:v>0.146200001239777</c:v>
                </c:pt>
                <c:pt idx="1463" formatCode="General">
                  <c:v>0.14630000293254897</c:v>
                </c:pt>
                <c:pt idx="1464" formatCode="General">
                  <c:v>0.14640000462531999</c:v>
                </c:pt>
                <c:pt idx="1465" formatCode="General">
                  <c:v>0.14650000631809201</c:v>
                </c:pt>
                <c:pt idx="1466" formatCode="General">
                  <c:v>0.14659999310970392</c:v>
                </c:pt>
                <c:pt idx="1467" formatCode="General">
                  <c:v>0.14669999480247653</c:v>
                </c:pt>
                <c:pt idx="1468" formatCode="General">
                  <c:v>0.14679999649524841</c:v>
                </c:pt>
                <c:pt idx="1469" formatCode="General">
                  <c:v>0.14689999818801899</c:v>
                </c:pt>
                <c:pt idx="1470" formatCode="General">
                  <c:v>0.14699999988079285</c:v>
                </c:pt>
                <c:pt idx="1471" formatCode="General">
                  <c:v>0.14710000157356301</c:v>
                </c:pt>
                <c:pt idx="1472" formatCode="General">
                  <c:v>0.14720000326633592</c:v>
                </c:pt>
                <c:pt idx="1473" formatCode="General">
                  <c:v>0.147300004959106</c:v>
                </c:pt>
                <c:pt idx="1474" formatCode="General">
                  <c:v>0.14740000665187841</c:v>
                </c:pt>
                <c:pt idx="1475" formatCode="General">
                  <c:v>0.14749999344349035</c:v>
                </c:pt>
                <c:pt idx="1476" formatCode="General">
                  <c:v>0.14759999513626279</c:v>
                </c:pt>
                <c:pt idx="1477" formatCode="General">
                  <c:v>0.14769999682903392</c:v>
                </c:pt>
                <c:pt idx="1478" formatCode="General">
                  <c:v>0.14779999852180653</c:v>
                </c:pt>
                <c:pt idx="1479" formatCode="General">
                  <c:v>0.147900000214577</c:v>
                </c:pt>
                <c:pt idx="1480" formatCode="General">
                  <c:v>0.14800000190734899</c:v>
                </c:pt>
                <c:pt idx="1481" formatCode="General">
                  <c:v>0.14810000360012099</c:v>
                </c:pt>
                <c:pt idx="1482" formatCode="General">
                  <c:v>0.14820000529289304</c:v>
                </c:pt>
                <c:pt idx="1483" formatCode="General">
                  <c:v>0.14830000698566401</c:v>
                </c:pt>
                <c:pt idx="1484" formatCode="General">
                  <c:v>0.14839999377727653</c:v>
                </c:pt>
                <c:pt idx="1485" formatCode="General">
                  <c:v>0.14849999547004841</c:v>
                </c:pt>
                <c:pt idx="1486" formatCode="General">
                  <c:v>0.14859999716282035</c:v>
                </c:pt>
                <c:pt idx="1487" formatCode="General">
                  <c:v>0.14869999885559201</c:v>
                </c:pt>
                <c:pt idx="1488" formatCode="General">
                  <c:v>0.14880000054836395</c:v>
                </c:pt>
                <c:pt idx="1489" formatCode="General">
                  <c:v>0.14890000224113586</c:v>
                </c:pt>
                <c:pt idx="1490" formatCode="General">
                  <c:v>0.149000003933907</c:v>
                </c:pt>
                <c:pt idx="1491" formatCode="General">
                  <c:v>0.14910000562667797</c:v>
                </c:pt>
                <c:pt idx="1492" formatCode="General">
                  <c:v>0.14920000731944999</c:v>
                </c:pt>
                <c:pt idx="1493" formatCode="General">
                  <c:v>0.14929999411106279</c:v>
                </c:pt>
                <c:pt idx="1494" formatCode="General">
                  <c:v>0.14939999580383392</c:v>
                </c:pt>
                <c:pt idx="1495" formatCode="General">
                  <c:v>0.14949999749660653</c:v>
                </c:pt>
                <c:pt idx="1496" formatCode="General">
                  <c:v>0.14959999918937841</c:v>
                </c:pt>
                <c:pt idx="1497" formatCode="General">
                  <c:v>0.14970000088215024</c:v>
                </c:pt>
                <c:pt idx="1498" formatCode="General">
                  <c:v>0.14980000257492204</c:v>
                </c:pt>
                <c:pt idx="1499" formatCode="General">
                  <c:v>0.14990000426769401</c:v>
                </c:pt>
                <c:pt idx="1500" formatCode="General">
                  <c:v>0.15000000596046492</c:v>
                </c:pt>
                <c:pt idx="1501" formatCode="General">
                  <c:v>0.15009999275207653</c:v>
                </c:pt>
                <c:pt idx="1502" formatCode="General">
                  <c:v>0.15019999444484741</c:v>
                </c:pt>
                <c:pt idx="1503" formatCode="General">
                  <c:v>0.15029999613762035</c:v>
                </c:pt>
                <c:pt idx="1504" formatCode="General">
                  <c:v>0.15039999783039282</c:v>
                </c:pt>
                <c:pt idx="1505" formatCode="General">
                  <c:v>0.1504999995231647</c:v>
                </c:pt>
                <c:pt idx="1506" formatCode="General">
                  <c:v>0.150600001215935</c:v>
                </c:pt>
                <c:pt idx="1507" formatCode="General">
                  <c:v>0.150700002908707</c:v>
                </c:pt>
                <c:pt idx="1508" formatCode="General">
                  <c:v>0.15080000460147899</c:v>
                </c:pt>
                <c:pt idx="1509" formatCode="General">
                  <c:v>0.15090000629424999</c:v>
                </c:pt>
                <c:pt idx="1510" formatCode="General">
                  <c:v>0.15099999308586273</c:v>
                </c:pt>
                <c:pt idx="1511" formatCode="General">
                  <c:v>0.15109999477863392</c:v>
                </c:pt>
                <c:pt idx="1512" formatCode="General">
                  <c:v>0.15119999647140653</c:v>
                </c:pt>
                <c:pt idx="1513" formatCode="General">
                  <c:v>0.15129999816417841</c:v>
                </c:pt>
                <c:pt idx="1514" formatCode="General">
                  <c:v>0.15139999985695024</c:v>
                </c:pt>
                <c:pt idx="1515" formatCode="General">
                  <c:v>0.15150000154972201</c:v>
                </c:pt>
                <c:pt idx="1516" formatCode="General">
                  <c:v>0.15160000324249392</c:v>
                </c:pt>
                <c:pt idx="1517" formatCode="General">
                  <c:v>0.15170000493526581</c:v>
                </c:pt>
                <c:pt idx="1518" formatCode="General">
                  <c:v>0.151800006628036</c:v>
                </c:pt>
                <c:pt idx="1519" formatCode="General">
                  <c:v>0.15189999341964699</c:v>
                </c:pt>
                <c:pt idx="1520" formatCode="General">
                  <c:v>0.15199999511242124</c:v>
                </c:pt>
                <c:pt idx="1521" formatCode="General">
                  <c:v>0.15209999680519279</c:v>
                </c:pt>
                <c:pt idx="1522" formatCode="General">
                  <c:v>0.1521999984979647</c:v>
                </c:pt>
                <c:pt idx="1523" formatCode="General">
                  <c:v>0.15230000019073581</c:v>
                </c:pt>
                <c:pt idx="1524" formatCode="General">
                  <c:v>0.15240000188350741</c:v>
                </c:pt>
                <c:pt idx="1525" formatCode="General">
                  <c:v>0.15250000357628024</c:v>
                </c:pt>
                <c:pt idx="1526" formatCode="General">
                  <c:v>0.15260000526905088</c:v>
                </c:pt>
                <c:pt idx="1527" formatCode="General">
                  <c:v>0.15270000696182393</c:v>
                </c:pt>
                <c:pt idx="1528" formatCode="General">
                  <c:v>0.1527999937534347</c:v>
                </c:pt>
                <c:pt idx="1529" formatCode="General">
                  <c:v>0.15289999544620653</c:v>
                </c:pt>
                <c:pt idx="1530" formatCode="General">
                  <c:v>0.15299999713897838</c:v>
                </c:pt>
                <c:pt idx="1531" formatCode="General">
                  <c:v>0.15309999883175024</c:v>
                </c:pt>
                <c:pt idx="1532" formatCode="General">
                  <c:v>0.15320000052452204</c:v>
                </c:pt>
                <c:pt idx="1533" formatCode="General">
                  <c:v>0.15330000221729392</c:v>
                </c:pt>
                <c:pt idx="1534" formatCode="General">
                  <c:v>0.15340000391006581</c:v>
                </c:pt>
                <c:pt idx="1535" formatCode="General">
                  <c:v>0.15350000560283741</c:v>
                </c:pt>
                <c:pt idx="1536" formatCode="General">
                  <c:v>0.15360000729560888</c:v>
                </c:pt>
                <c:pt idx="1537" formatCode="General">
                  <c:v>0.15369999408722035</c:v>
                </c:pt>
                <c:pt idx="1538" formatCode="General">
                  <c:v>0.15379999577999273</c:v>
                </c:pt>
                <c:pt idx="1539" formatCode="General">
                  <c:v>0.1538999974727647</c:v>
                </c:pt>
                <c:pt idx="1540" formatCode="General">
                  <c:v>0.15399999916553653</c:v>
                </c:pt>
                <c:pt idx="1541" formatCode="General">
                  <c:v>0.15410000085830741</c:v>
                </c:pt>
                <c:pt idx="1542" formatCode="General">
                  <c:v>0.15420000255108024</c:v>
                </c:pt>
                <c:pt idx="1543" formatCode="General">
                  <c:v>0.15430000424385087</c:v>
                </c:pt>
                <c:pt idx="1544" formatCode="General">
                  <c:v>0.15440000593662392</c:v>
                </c:pt>
                <c:pt idx="1545" formatCode="General">
                  <c:v>0.15449999272823459</c:v>
                </c:pt>
                <c:pt idx="1546" formatCode="General">
                  <c:v>0.15459999442100647</c:v>
                </c:pt>
                <c:pt idx="1547" formatCode="General">
                  <c:v>0.15469999611377699</c:v>
                </c:pt>
                <c:pt idx="1548" formatCode="General">
                  <c:v>0.15479999780655024</c:v>
                </c:pt>
                <c:pt idx="1549" formatCode="General">
                  <c:v>0.15489999949932273</c:v>
                </c:pt>
                <c:pt idx="1550" formatCode="General">
                  <c:v>0.1550000011920947</c:v>
                </c:pt>
                <c:pt idx="1551" formatCode="General">
                  <c:v>0.15510000288486581</c:v>
                </c:pt>
                <c:pt idx="1552" formatCode="General">
                  <c:v>0.15520000457763841</c:v>
                </c:pt>
                <c:pt idx="1553" formatCode="General">
                  <c:v>0.15530000627040899</c:v>
                </c:pt>
                <c:pt idx="1554" formatCode="General">
                  <c:v>0.15539999306202007</c:v>
                </c:pt>
                <c:pt idx="1555" formatCode="General">
                  <c:v>0.1554999947547927</c:v>
                </c:pt>
                <c:pt idx="1556" formatCode="General">
                  <c:v>0.15559999644756464</c:v>
                </c:pt>
                <c:pt idx="1557" formatCode="General">
                  <c:v>0.15569999814033653</c:v>
                </c:pt>
                <c:pt idx="1558" formatCode="General">
                  <c:v>0.15579999983310833</c:v>
                </c:pt>
                <c:pt idx="1559" formatCode="General">
                  <c:v>0.15590000152588024</c:v>
                </c:pt>
                <c:pt idx="1560" formatCode="General">
                  <c:v>0.15600000321865087</c:v>
                </c:pt>
                <c:pt idx="1561" formatCode="General">
                  <c:v>0.15610000491142392</c:v>
                </c:pt>
                <c:pt idx="1562" formatCode="General">
                  <c:v>0.15620000660419581</c:v>
                </c:pt>
                <c:pt idx="1563" formatCode="General">
                  <c:v>0.15629999339580641</c:v>
                </c:pt>
                <c:pt idx="1564" formatCode="General">
                  <c:v>0.15639999508857699</c:v>
                </c:pt>
                <c:pt idx="1565" formatCode="General">
                  <c:v>0.15649999678135082</c:v>
                </c:pt>
                <c:pt idx="1566" formatCode="General">
                  <c:v>0.1565999984741227</c:v>
                </c:pt>
                <c:pt idx="1567" formatCode="General">
                  <c:v>0.1567000001668947</c:v>
                </c:pt>
                <c:pt idx="1568" formatCode="General">
                  <c:v>0.15680000185966544</c:v>
                </c:pt>
                <c:pt idx="1569" formatCode="General">
                  <c:v>0.15690000355243922</c:v>
                </c:pt>
                <c:pt idx="1570" formatCode="General">
                  <c:v>0.15700000524520899</c:v>
                </c:pt>
                <c:pt idx="1571" formatCode="General">
                  <c:v>0.15710000693798101</c:v>
                </c:pt>
                <c:pt idx="1572" formatCode="General">
                  <c:v>0.15719999372959192</c:v>
                </c:pt>
                <c:pt idx="1573" formatCode="General">
                  <c:v>0.15729999542236528</c:v>
                </c:pt>
                <c:pt idx="1574" formatCode="General">
                  <c:v>0.15739999711513641</c:v>
                </c:pt>
                <c:pt idx="1575" formatCode="General">
                  <c:v>0.15749999880790905</c:v>
                </c:pt>
                <c:pt idx="1576" formatCode="General">
                  <c:v>0.15760000050067899</c:v>
                </c:pt>
                <c:pt idx="1577" formatCode="General">
                  <c:v>0.15770000219345204</c:v>
                </c:pt>
                <c:pt idx="1578" formatCode="General">
                  <c:v>0.1578000038862247</c:v>
                </c:pt>
                <c:pt idx="1579" formatCode="General">
                  <c:v>0.15790000557899653</c:v>
                </c:pt>
                <c:pt idx="1580" formatCode="General">
                  <c:v>0.15800000727176741</c:v>
                </c:pt>
                <c:pt idx="1581" formatCode="General">
                  <c:v>0.15809999406337824</c:v>
                </c:pt>
                <c:pt idx="1582" formatCode="General">
                  <c:v>0.15819999575615001</c:v>
                </c:pt>
                <c:pt idx="1583" formatCode="General">
                  <c:v>0.1582999974489227</c:v>
                </c:pt>
                <c:pt idx="1584" formatCode="General">
                  <c:v>0.15839999914169459</c:v>
                </c:pt>
                <c:pt idx="1585" formatCode="General">
                  <c:v>0.15850000083446647</c:v>
                </c:pt>
                <c:pt idx="1586" formatCode="General">
                  <c:v>0.15860000252723833</c:v>
                </c:pt>
                <c:pt idx="1587" formatCode="General">
                  <c:v>0.15870000422000899</c:v>
                </c:pt>
                <c:pt idx="1588" formatCode="General">
                  <c:v>0.15880000591278101</c:v>
                </c:pt>
                <c:pt idx="1589" formatCode="General">
                  <c:v>0.1588999927043927</c:v>
                </c:pt>
                <c:pt idx="1590" formatCode="General">
                  <c:v>0.15899999439716528</c:v>
                </c:pt>
                <c:pt idx="1591" formatCode="General">
                  <c:v>0.15909999608993641</c:v>
                </c:pt>
                <c:pt idx="1592" formatCode="General">
                  <c:v>0.15919999778270824</c:v>
                </c:pt>
                <c:pt idx="1593" formatCode="General">
                  <c:v>0.15929999947548079</c:v>
                </c:pt>
                <c:pt idx="1594" formatCode="General">
                  <c:v>0.15940000116825198</c:v>
                </c:pt>
                <c:pt idx="1595" formatCode="General">
                  <c:v>0.15950000286102464</c:v>
                </c:pt>
                <c:pt idx="1596" formatCode="General">
                  <c:v>0.15960000455379544</c:v>
                </c:pt>
                <c:pt idx="1597" formatCode="General">
                  <c:v>0.15970000624656699</c:v>
                </c:pt>
                <c:pt idx="1598" formatCode="General">
                  <c:v>0.15979999303817824</c:v>
                </c:pt>
                <c:pt idx="1599" formatCode="General">
                  <c:v>0.15989999473095004</c:v>
                </c:pt>
                <c:pt idx="1600" formatCode="General">
                  <c:v>0.1599999964237227</c:v>
                </c:pt>
                <c:pt idx="1601" formatCode="General">
                  <c:v>0.16009999811649459</c:v>
                </c:pt>
                <c:pt idx="1602" formatCode="General">
                  <c:v>0.16019999980926547</c:v>
                </c:pt>
                <c:pt idx="1603" formatCode="General">
                  <c:v>0.16030000150203708</c:v>
                </c:pt>
                <c:pt idx="1604" formatCode="General">
                  <c:v>0.16040000319480907</c:v>
                </c:pt>
                <c:pt idx="1605" formatCode="General">
                  <c:v>0.16050000488758107</c:v>
                </c:pt>
                <c:pt idx="1606" formatCode="General">
                  <c:v>0.16060000658035306</c:v>
                </c:pt>
                <c:pt idx="1607" formatCode="General">
                  <c:v>0.16069999337196453</c:v>
                </c:pt>
                <c:pt idx="1608" formatCode="General">
                  <c:v>0.16079999506473547</c:v>
                </c:pt>
                <c:pt idx="1609" formatCode="General">
                  <c:v>0.16089999675750707</c:v>
                </c:pt>
                <c:pt idx="1610" formatCode="General">
                  <c:v>0.1609999984502801</c:v>
                </c:pt>
                <c:pt idx="1611" formatCode="General">
                  <c:v>0.1611000001430509</c:v>
                </c:pt>
                <c:pt idx="1612" formatCode="General">
                  <c:v>0.16120000183582386</c:v>
                </c:pt>
                <c:pt idx="1613" formatCode="General">
                  <c:v>0.16130000352859505</c:v>
                </c:pt>
                <c:pt idx="1614" formatCode="General">
                  <c:v>0.16140000522136708</c:v>
                </c:pt>
                <c:pt idx="1615" formatCode="General">
                  <c:v>0.1615000069141389</c:v>
                </c:pt>
                <c:pt idx="1616" formatCode="General">
                  <c:v>0.16159999370575007</c:v>
                </c:pt>
                <c:pt idx="1617" formatCode="General">
                  <c:v>0.16169999539852106</c:v>
                </c:pt>
                <c:pt idx="1618" formatCode="General">
                  <c:v>0.16179999709129458</c:v>
                </c:pt>
                <c:pt idx="1619" formatCode="General">
                  <c:v>0.16189999878406547</c:v>
                </c:pt>
                <c:pt idx="1620" formatCode="General">
                  <c:v>0.16200000047683707</c:v>
                </c:pt>
                <c:pt idx="1621" formatCode="General">
                  <c:v>0.1621000021696089</c:v>
                </c:pt>
                <c:pt idx="1622" formatCode="General">
                  <c:v>0.16220000386238195</c:v>
                </c:pt>
                <c:pt idx="1623" formatCode="General">
                  <c:v>0.16230000555515306</c:v>
                </c:pt>
                <c:pt idx="1624" formatCode="General">
                  <c:v>0.16240000724792553</c:v>
                </c:pt>
                <c:pt idx="1625" formatCode="General">
                  <c:v>0.16249999403953608</c:v>
                </c:pt>
                <c:pt idx="1626" formatCode="General">
                  <c:v>0.16259999573230827</c:v>
                </c:pt>
                <c:pt idx="1627" formatCode="General">
                  <c:v>0.16269999742507907</c:v>
                </c:pt>
                <c:pt idx="1628" formatCode="General">
                  <c:v>0.16279999911785195</c:v>
                </c:pt>
                <c:pt idx="1629" formatCode="General">
                  <c:v>0.16290000081062386</c:v>
                </c:pt>
                <c:pt idx="1630" formatCode="General">
                  <c:v>0.16300000250339547</c:v>
                </c:pt>
                <c:pt idx="1631" formatCode="General">
                  <c:v>0.16310000419616708</c:v>
                </c:pt>
                <c:pt idx="1632" formatCode="General">
                  <c:v>0.16320000588893904</c:v>
                </c:pt>
                <c:pt idx="1633" formatCode="General">
                  <c:v>0.16329999268055007</c:v>
                </c:pt>
                <c:pt idx="1634" formatCode="General">
                  <c:v>0.16339999437332295</c:v>
                </c:pt>
                <c:pt idx="1635" formatCode="General">
                  <c:v>0.16349999606609458</c:v>
                </c:pt>
                <c:pt idx="1636" formatCode="General">
                  <c:v>0.16359999775886547</c:v>
                </c:pt>
                <c:pt idx="1637" formatCode="General">
                  <c:v>0.16369999945163707</c:v>
                </c:pt>
                <c:pt idx="1638" formatCode="General">
                  <c:v>0.16380000114440907</c:v>
                </c:pt>
                <c:pt idx="1639" formatCode="General">
                  <c:v>0.16390000283718195</c:v>
                </c:pt>
                <c:pt idx="1640" formatCode="General">
                  <c:v>0.16400000452995306</c:v>
                </c:pt>
                <c:pt idx="1641" formatCode="General">
                  <c:v>0.16410000622272505</c:v>
                </c:pt>
                <c:pt idx="1642" formatCode="General">
                  <c:v>0.16419999301433608</c:v>
                </c:pt>
                <c:pt idx="1643" formatCode="General">
                  <c:v>0.16429999470710924</c:v>
                </c:pt>
                <c:pt idx="1644" formatCode="General">
                  <c:v>0.16439999639987907</c:v>
                </c:pt>
                <c:pt idx="1645" formatCode="General">
                  <c:v>0.16449999809265195</c:v>
                </c:pt>
                <c:pt idx="1646" formatCode="General">
                  <c:v>0.16459999978542458</c:v>
                </c:pt>
                <c:pt idx="1647" formatCode="General">
                  <c:v>0.16470000147819547</c:v>
                </c:pt>
                <c:pt idx="1648" formatCode="General">
                  <c:v>0.16480000317096707</c:v>
                </c:pt>
                <c:pt idx="1649" formatCode="General">
                  <c:v>0.16490000486373907</c:v>
                </c:pt>
                <c:pt idx="1650" formatCode="General">
                  <c:v>0.16500000655651106</c:v>
                </c:pt>
                <c:pt idx="1651" formatCode="General">
                  <c:v>0.16509999334812286</c:v>
                </c:pt>
                <c:pt idx="1652" formatCode="General">
                  <c:v>0.16519999504089453</c:v>
                </c:pt>
                <c:pt idx="1653" formatCode="General">
                  <c:v>0.16529999673366508</c:v>
                </c:pt>
                <c:pt idx="1654" formatCode="General">
                  <c:v>0.16539999842643827</c:v>
                </c:pt>
                <c:pt idx="1655" formatCode="General">
                  <c:v>0.16550000011920907</c:v>
                </c:pt>
                <c:pt idx="1656" formatCode="General">
                  <c:v>0.16560000181198106</c:v>
                </c:pt>
                <c:pt idx="1657" formatCode="General">
                  <c:v>0.16570000350475306</c:v>
                </c:pt>
                <c:pt idx="1658" formatCode="General">
                  <c:v>0.16580000519752547</c:v>
                </c:pt>
                <c:pt idx="1659" formatCode="General">
                  <c:v>0.16590000689029827</c:v>
                </c:pt>
                <c:pt idx="1660" formatCode="General">
                  <c:v>0.16599999368190907</c:v>
                </c:pt>
                <c:pt idx="1661" formatCode="General">
                  <c:v>0.16609999537468007</c:v>
                </c:pt>
                <c:pt idx="1662" formatCode="General">
                  <c:v>0.16619999706745195</c:v>
                </c:pt>
                <c:pt idx="1663" formatCode="General">
                  <c:v>0.16629999876022458</c:v>
                </c:pt>
                <c:pt idx="1664" formatCode="General">
                  <c:v>0.16640000045299638</c:v>
                </c:pt>
                <c:pt idx="1665" formatCode="General">
                  <c:v>0.16650000214576707</c:v>
                </c:pt>
                <c:pt idx="1666" formatCode="General">
                  <c:v>0.1666000038385389</c:v>
                </c:pt>
                <c:pt idx="1667" formatCode="General">
                  <c:v>0.16670000553131195</c:v>
                </c:pt>
                <c:pt idx="1668" formatCode="General">
                  <c:v>0.1668000072240827</c:v>
                </c:pt>
                <c:pt idx="1669" formatCode="General">
                  <c:v>0.16689999401569447</c:v>
                </c:pt>
                <c:pt idx="1670" formatCode="General">
                  <c:v>0.16699999570846727</c:v>
                </c:pt>
                <c:pt idx="1671" formatCode="General">
                  <c:v>0.16709999740123826</c:v>
                </c:pt>
                <c:pt idx="1672" formatCode="General">
                  <c:v>0.16719999909400907</c:v>
                </c:pt>
                <c:pt idx="1673" formatCode="General">
                  <c:v>0.16730000078678106</c:v>
                </c:pt>
                <c:pt idx="1674" formatCode="General">
                  <c:v>0.16740000247955306</c:v>
                </c:pt>
                <c:pt idx="1675" formatCode="General">
                  <c:v>0.16750000417232644</c:v>
                </c:pt>
                <c:pt idx="1676" formatCode="General">
                  <c:v>0.16760000586509707</c:v>
                </c:pt>
                <c:pt idx="1677" formatCode="General">
                  <c:v>0.16769999265670807</c:v>
                </c:pt>
                <c:pt idx="1678" formatCode="General">
                  <c:v>0.16779999434948095</c:v>
                </c:pt>
                <c:pt idx="1679" formatCode="General">
                  <c:v>0.16789999604225286</c:v>
                </c:pt>
                <c:pt idx="1680" formatCode="General">
                  <c:v>0.1679999977350245</c:v>
                </c:pt>
                <c:pt idx="1681" formatCode="General">
                  <c:v>0.16809999942779638</c:v>
                </c:pt>
                <c:pt idx="1682" formatCode="General">
                  <c:v>0.16820000112056707</c:v>
                </c:pt>
                <c:pt idx="1683" formatCode="General">
                  <c:v>0.16830000281333907</c:v>
                </c:pt>
                <c:pt idx="1684" formatCode="General">
                  <c:v>0.16840000450611195</c:v>
                </c:pt>
                <c:pt idx="1685" formatCode="General">
                  <c:v>0.16850000619888306</c:v>
                </c:pt>
                <c:pt idx="1686" formatCode="General">
                  <c:v>0.16859999299049547</c:v>
                </c:pt>
                <c:pt idx="1687" formatCode="General">
                  <c:v>0.16869999468326607</c:v>
                </c:pt>
                <c:pt idx="1688" formatCode="General">
                  <c:v>0.16879999637603907</c:v>
                </c:pt>
                <c:pt idx="1689" formatCode="General">
                  <c:v>0.16889999806881006</c:v>
                </c:pt>
                <c:pt idx="1690" formatCode="General">
                  <c:v>0.16899999976158195</c:v>
                </c:pt>
                <c:pt idx="1691" formatCode="General">
                  <c:v>0.16910000145435305</c:v>
                </c:pt>
                <c:pt idx="1692" formatCode="General">
                  <c:v>0.16920000314712638</c:v>
                </c:pt>
                <c:pt idx="1693" formatCode="General">
                  <c:v>0.16930000483989707</c:v>
                </c:pt>
                <c:pt idx="1694" formatCode="General">
                  <c:v>0.16940000653267009</c:v>
                </c:pt>
                <c:pt idx="1695" formatCode="General">
                  <c:v>0.16949999332428095</c:v>
                </c:pt>
                <c:pt idx="1696" formatCode="General">
                  <c:v>0.16959999501705286</c:v>
                </c:pt>
                <c:pt idx="1697" formatCode="General">
                  <c:v>0.16969999670982447</c:v>
                </c:pt>
                <c:pt idx="1698" formatCode="General">
                  <c:v>0.16979999840259727</c:v>
                </c:pt>
                <c:pt idx="1699" formatCode="General">
                  <c:v>0.16990000009536815</c:v>
                </c:pt>
                <c:pt idx="1700" formatCode="General">
                  <c:v>0.17000000178813901</c:v>
                </c:pt>
                <c:pt idx="1701" formatCode="General">
                  <c:v>0.17010000348091101</c:v>
                </c:pt>
                <c:pt idx="1702" formatCode="General">
                  <c:v>0.170200005173683</c:v>
                </c:pt>
                <c:pt idx="1703" formatCode="General">
                  <c:v>0.17030000686645499</c:v>
                </c:pt>
                <c:pt idx="1704" formatCode="General">
                  <c:v>0.17039999365806599</c:v>
                </c:pt>
                <c:pt idx="1705" formatCode="General">
                  <c:v>0.17049999535083904</c:v>
                </c:pt>
                <c:pt idx="1706" formatCode="General">
                  <c:v>0.17059999704361001</c:v>
                </c:pt>
                <c:pt idx="1707" formatCode="General">
                  <c:v>0.17069999873638281</c:v>
                </c:pt>
                <c:pt idx="1708" formatCode="General">
                  <c:v>0.170800000429153</c:v>
                </c:pt>
                <c:pt idx="1709" formatCode="General">
                  <c:v>0.17090000212192627</c:v>
                </c:pt>
                <c:pt idx="1710" formatCode="General">
                  <c:v>0.17100000381469699</c:v>
                </c:pt>
                <c:pt idx="1711" formatCode="General">
                  <c:v>0.17110000550747004</c:v>
                </c:pt>
                <c:pt idx="1712" formatCode="General">
                  <c:v>0.17120000720024101</c:v>
                </c:pt>
                <c:pt idx="1713" formatCode="General">
                  <c:v>0.17129999399185281</c:v>
                </c:pt>
                <c:pt idx="1714" formatCode="General">
                  <c:v>0.17139999568462441</c:v>
                </c:pt>
                <c:pt idx="1715" formatCode="General">
                  <c:v>0.17149999737739793</c:v>
                </c:pt>
                <c:pt idx="1716" formatCode="General">
                  <c:v>0.17159999907016904</c:v>
                </c:pt>
                <c:pt idx="1717" formatCode="General">
                  <c:v>0.17170000076293992</c:v>
                </c:pt>
                <c:pt idx="1718" formatCode="General">
                  <c:v>0.171800002455711</c:v>
                </c:pt>
                <c:pt idx="1719" formatCode="General">
                  <c:v>0.17190000414848344</c:v>
                </c:pt>
                <c:pt idx="1720" formatCode="General">
                  <c:v>0.17200000584125499</c:v>
                </c:pt>
                <c:pt idx="1721" formatCode="General">
                  <c:v>0.17209999263286724</c:v>
                </c:pt>
                <c:pt idx="1722" formatCode="General">
                  <c:v>0.17219999432563801</c:v>
                </c:pt>
                <c:pt idx="1723" formatCode="General">
                  <c:v>0.17229999601841092</c:v>
                </c:pt>
                <c:pt idx="1724" formatCode="General">
                  <c:v>0.17239999771118281</c:v>
                </c:pt>
                <c:pt idx="1725" formatCode="General">
                  <c:v>0.17249999940395441</c:v>
                </c:pt>
                <c:pt idx="1726" formatCode="General">
                  <c:v>0.17260000109672499</c:v>
                </c:pt>
                <c:pt idx="1727" formatCode="General">
                  <c:v>0.17270000278949801</c:v>
                </c:pt>
                <c:pt idx="1728" formatCode="General">
                  <c:v>0.17280000448226995</c:v>
                </c:pt>
                <c:pt idx="1729" formatCode="General">
                  <c:v>0.17290000617504189</c:v>
                </c:pt>
                <c:pt idx="1730" formatCode="General">
                  <c:v>0.17299999296665244</c:v>
                </c:pt>
                <c:pt idx="1731" formatCode="General">
                  <c:v>0.17309999465942533</c:v>
                </c:pt>
                <c:pt idx="1732" formatCode="General">
                  <c:v>0.17319999635219724</c:v>
                </c:pt>
                <c:pt idx="1733" formatCode="General">
                  <c:v>0.17329999804496904</c:v>
                </c:pt>
                <c:pt idx="1734" formatCode="General">
                  <c:v>0.17339999973774092</c:v>
                </c:pt>
                <c:pt idx="1735" formatCode="General">
                  <c:v>0.173500001430511</c:v>
                </c:pt>
                <c:pt idx="1736" formatCode="General">
                  <c:v>0.173600003123283</c:v>
                </c:pt>
                <c:pt idx="1737" formatCode="General">
                  <c:v>0.17370000481605499</c:v>
                </c:pt>
                <c:pt idx="1738" formatCode="General">
                  <c:v>0.17380000650882699</c:v>
                </c:pt>
                <c:pt idx="1739" formatCode="General">
                  <c:v>0.17389999330043904</c:v>
                </c:pt>
                <c:pt idx="1740" formatCode="General">
                  <c:v>0.17399999499321092</c:v>
                </c:pt>
                <c:pt idx="1741" formatCode="General">
                  <c:v>0.17409999668598244</c:v>
                </c:pt>
                <c:pt idx="1742" formatCode="General">
                  <c:v>0.174199998378754</c:v>
                </c:pt>
                <c:pt idx="1743" formatCode="General">
                  <c:v>0.17430000007152599</c:v>
                </c:pt>
                <c:pt idx="1744" formatCode="General">
                  <c:v>0.17440000176429804</c:v>
                </c:pt>
                <c:pt idx="1745" formatCode="General">
                  <c:v>0.17450000345706992</c:v>
                </c:pt>
                <c:pt idx="1746" formatCode="General">
                  <c:v>0.174600005149841</c:v>
                </c:pt>
                <c:pt idx="1747" formatCode="General">
                  <c:v>0.17470000684261341</c:v>
                </c:pt>
                <c:pt idx="1748" formatCode="General">
                  <c:v>0.17479999363422527</c:v>
                </c:pt>
                <c:pt idx="1749" formatCode="General">
                  <c:v>0.17489999532699724</c:v>
                </c:pt>
                <c:pt idx="1750" formatCode="General">
                  <c:v>0.17499999701976904</c:v>
                </c:pt>
                <c:pt idx="1751" formatCode="General">
                  <c:v>0.17509999871254092</c:v>
                </c:pt>
                <c:pt idx="1752" formatCode="General">
                  <c:v>0.17520000040531244</c:v>
                </c:pt>
                <c:pt idx="1753" formatCode="General">
                  <c:v>0.175300002098083</c:v>
                </c:pt>
                <c:pt idx="1754" formatCode="General">
                  <c:v>0.17540000379085499</c:v>
                </c:pt>
                <c:pt idx="1755" formatCode="General">
                  <c:v>0.17550000548362699</c:v>
                </c:pt>
                <c:pt idx="1756" formatCode="General">
                  <c:v>0.17560000717639992</c:v>
                </c:pt>
                <c:pt idx="1757" formatCode="General">
                  <c:v>0.17569999396801</c:v>
                </c:pt>
                <c:pt idx="1758" formatCode="General">
                  <c:v>0.17579999566078244</c:v>
                </c:pt>
                <c:pt idx="1759" formatCode="General">
                  <c:v>0.17589999735355397</c:v>
                </c:pt>
                <c:pt idx="1760" formatCode="General">
                  <c:v>0.17599999904632793</c:v>
                </c:pt>
                <c:pt idx="1761" formatCode="General">
                  <c:v>0.17610000073909801</c:v>
                </c:pt>
                <c:pt idx="1762" formatCode="General">
                  <c:v>0.17620000243187092</c:v>
                </c:pt>
                <c:pt idx="1763" formatCode="General">
                  <c:v>0.176300004124641</c:v>
                </c:pt>
                <c:pt idx="1764" formatCode="General">
                  <c:v>0.17640000581741441</c:v>
                </c:pt>
                <c:pt idx="1765" formatCode="General">
                  <c:v>0.17649999260902524</c:v>
                </c:pt>
                <c:pt idx="1766" formatCode="General">
                  <c:v>0.17659999430179701</c:v>
                </c:pt>
                <c:pt idx="1767" formatCode="General">
                  <c:v>0.17669999599456801</c:v>
                </c:pt>
                <c:pt idx="1768" formatCode="General">
                  <c:v>0.17679999768734164</c:v>
                </c:pt>
                <c:pt idx="1769" formatCode="General">
                  <c:v>0.17689999938011244</c:v>
                </c:pt>
                <c:pt idx="1770" formatCode="General">
                  <c:v>0.17700000107288399</c:v>
                </c:pt>
                <c:pt idx="1771" formatCode="General">
                  <c:v>0.17710000276565588</c:v>
                </c:pt>
                <c:pt idx="1772" formatCode="General">
                  <c:v>0.17720000445842804</c:v>
                </c:pt>
                <c:pt idx="1773" formatCode="General">
                  <c:v>0.17730000615119992</c:v>
                </c:pt>
                <c:pt idx="1774" formatCode="General">
                  <c:v>0.17739999294281081</c:v>
                </c:pt>
                <c:pt idx="1775" formatCode="General">
                  <c:v>0.17749999463558241</c:v>
                </c:pt>
                <c:pt idx="1776" formatCode="General">
                  <c:v>0.17759999632835399</c:v>
                </c:pt>
                <c:pt idx="1777" formatCode="General">
                  <c:v>0.17769999802112713</c:v>
                </c:pt>
                <c:pt idx="1778" formatCode="General">
                  <c:v>0.17779999971389904</c:v>
                </c:pt>
                <c:pt idx="1779" formatCode="General">
                  <c:v>0.17790000140667092</c:v>
                </c:pt>
                <c:pt idx="1780" formatCode="General">
                  <c:v>0.17800000309944244</c:v>
                </c:pt>
                <c:pt idx="1781" formatCode="General">
                  <c:v>0.17810000479221341</c:v>
                </c:pt>
                <c:pt idx="1782" formatCode="General">
                  <c:v>0.17820000648498499</c:v>
                </c:pt>
                <c:pt idx="1783" formatCode="General">
                  <c:v>0.17829999327659704</c:v>
                </c:pt>
                <c:pt idx="1784" formatCode="General">
                  <c:v>0.17839999496936892</c:v>
                </c:pt>
                <c:pt idx="1785" formatCode="General">
                  <c:v>0.17849999666214153</c:v>
                </c:pt>
                <c:pt idx="1786" formatCode="General">
                  <c:v>0.17859999835491241</c:v>
                </c:pt>
                <c:pt idx="1787" formatCode="General">
                  <c:v>0.17870000004768399</c:v>
                </c:pt>
                <c:pt idx="1788" formatCode="General">
                  <c:v>0.17880000174045599</c:v>
                </c:pt>
                <c:pt idx="1789" formatCode="General">
                  <c:v>0.17890000343322904</c:v>
                </c:pt>
                <c:pt idx="1790" formatCode="General">
                  <c:v>0.17900000512599992</c:v>
                </c:pt>
                <c:pt idx="1791" formatCode="General">
                  <c:v>0.179100006818771</c:v>
                </c:pt>
                <c:pt idx="1792" formatCode="General">
                  <c:v>0.17919999361038241</c:v>
                </c:pt>
                <c:pt idx="1793" formatCode="General">
                  <c:v>0.17929999530315399</c:v>
                </c:pt>
                <c:pt idx="1794" formatCode="General">
                  <c:v>0.17939999699592701</c:v>
                </c:pt>
                <c:pt idx="1795" formatCode="General">
                  <c:v>0.17949999868869893</c:v>
                </c:pt>
                <c:pt idx="1796" formatCode="General">
                  <c:v>0.17960000038147084</c:v>
                </c:pt>
                <c:pt idx="1797" formatCode="General">
                  <c:v>0.17970000207424244</c:v>
                </c:pt>
                <c:pt idx="1798" formatCode="General">
                  <c:v>0.17980000376701399</c:v>
                </c:pt>
                <c:pt idx="1799" formatCode="General">
                  <c:v>0.17990000545978499</c:v>
                </c:pt>
                <c:pt idx="1800" formatCode="General">
                  <c:v>0.18000000715255701</c:v>
                </c:pt>
                <c:pt idx="1801" formatCode="General">
                  <c:v>0.18009999394416892</c:v>
                </c:pt>
                <c:pt idx="1802" formatCode="General">
                  <c:v>0.18019999563694081</c:v>
                </c:pt>
                <c:pt idx="1803" formatCode="General">
                  <c:v>0.18029999732971241</c:v>
                </c:pt>
                <c:pt idx="1804" formatCode="General">
                  <c:v>0.18039999902248524</c:v>
                </c:pt>
                <c:pt idx="1805" formatCode="General">
                  <c:v>0.18050000071525599</c:v>
                </c:pt>
                <c:pt idx="1806" formatCode="General">
                  <c:v>0.18060000240802801</c:v>
                </c:pt>
                <c:pt idx="1807" formatCode="General">
                  <c:v>0.18070000410080092</c:v>
                </c:pt>
                <c:pt idx="1808" formatCode="General">
                  <c:v>0.180800005793571</c:v>
                </c:pt>
                <c:pt idx="1809" formatCode="General">
                  <c:v>0.18089999258518338</c:v>
                </c:pt>
                <c:pt idx="1810" formatCode="General">
                  <c:v>0.18099999427795524</c:v>
                </c:pt>
                <c:pt idx="1811" formatCode="General">
                  <c:v>0.18109999597072704</c:v>
                </c:pt>
                <c:pt idx="1812" formatCode="General">
                  <c:v>0.18119999766349892</c:v>
                </c:pt>
                <c:pt idx="1813" formatCode="General">
                  <c:v>0.18129999935627153</c:v>
                </c:pt>
                <c:pt idx="1814" formatCode="General">
                  <c:v>0.18140000104904241</c:v>
                </c:pt>
                <c:pt idx="1815" formatCode="General">
                  <c:v>0.18150000274181399</c:v>
                </c:pt>
                <c:pt idx="1816" formatCode="General">
                  <c:v>0.18160000443458588</c:v>
                </c:pt>
                <c:pt idx="1817" formatCode="General">
                  <c:v>0.18170000612735804</c:v>
                </c:pt>
                <c:pt idx="1818" formatCode="General">
                  <c:v>0.18179999291896892</c:v>
                </c:pt>
                <c:pt idx="1819" formatCode="General">
                  <c:v>0.18189999461174081</c:v>
                </c:pt>
                <c:pt idx="1820" formatCode="General">
                  <c:v>0.18199999630451241</c:v>
                </c:pt>
                <c:pt idx="1821" formatCode="General">
                  <c:v>0.18209999799728524</c:v>
                </c:pt>
                <c:pt idx="1822" formatCode="General">
                  <c:v>0.18219999969005601</c:v>
                </c:pt>
                <c:pt idx="1823" formatCode="General">
                  <c:v>0.18230000138282892</c:v>
                </c:pt>
                <c:pt idx="1824" formatCode="General">
                  <c:v>0.18240000307560081</c:v>
                </c:pt>
                <c:pt idx="1825" formatCode="General">
                  <c:v>0.18250000476837241</c:v>
                </c:pt>
                <c:pt idx="1826" formatCode="General">
                  <c:v>0.18260000646114299</c:v>
                </c:pt>
                <c:pt idx="1827" formatCode="General">
                  <c:v>0.18269999325275399</c:v>
                </c:pt>
                <c:pt idx="1828" formatCode="General">
                  <c:v>0.18279999494552704</c:v>
                </c:pt>
                <c:pt idx="1829" formatCode="General">
                  <c:v>0.18289999663829892</c:v>
                </c:pt>
                <c:pt idx="1830" formatCode="General">
                  <c:v>0.18299999833107153</c:v>
                </c:pt>
                <c:pt idx="1831" formatCode="General">
                  <c:v>0.183100000023842</c:v>
                </c:pt>
                <c:pt idx="1832" formatCode="General">
                  <c:v>0.18320000171661399</c:v>
                </c:pt>
                <c:pt idx="1833" formatCode="General">
                  <c:v>0.18330000340938599</c:v>
                </c:pt>
                <c:pt idx="1834" formatCode="General">
                  <c:v>0.18340000510215893</c:v>
                </c:pt>
                <c:pt idx="1835" formatCode="General">
                  <c:v>0.18350000679493084</c:v>
                </c:pt>
                <c:pt idx="1836" formatCode="General">
                  <c:v>0.18359999358654153</c:v>
                </c:pt>
                <c:pt idx="1837" formatCode="General">
                  <c:v>0.18369999527931224</c:v>
                </c:pt>
                <c:pt idx="1838" formatCode="General">
                  <c:v>0.18379999697208524</c:v>
                </c:pt>
                <c:pt idx="1839" formatCode="General">
                  <c:v>0.18389999866485601</c:v>
                </c:pt>
                <c:pt idx="1840" formatCode="General">
                  <c:v>0.18400000035762892</c:v>
                </c:pt>
                <c:pt idx="1841" formatCode="General">
                  <c:v>0.18410000205040081</c:v>
                </c:pt>
                <c:pt idx="1842" formatCode="General">
                  <c:v>0.18420000374317241</c:v>
                </c:pt>
                <c:pt idx="1843" formatCode="General">
                  <c:v>0.18430000543594399</c:v>
                </c:pt>
                <c:pt idx="1844" formatCode="General">
                  <c:v>0.18440000712871599</c:v>
                </c:pt>
                <c:pt idx="1845" formatCode="General">
                  <c:v>0.18449999392032773</c:v>
                </c:pt>
                <c:pt idx="1846" formatCode="General">
                  <c:v>0.18459999561309892</c:v>
                </c:pt>
                <c:pt idx="1847" formatCode="General">
                  <c:v>0.18469999730587044</c:v>
                </c:pt>
                <c:pt idx="1848" formatCode="General">
                  <c:v>0.18479999899864241</c:v>
                </c:pt>
                <c:pt idx="1849" formatCode="General">
                  <c:v>0.18490000069141524</c:v>
                </c:pt>
                <c:pt idx="1850" formatCode="General">
                  <c:v>0.18500000238418601</c:v>
                </c:pt>
                <c:pt idx="1851" formatCode="General">
                  <c:v>0.18510000407695801</c:v>
                </c:pt>
                <c:pt idx="1852" formatCode="General">
                  <c:v>0.18520000576973081</c:v>
                </c:pt>
                <c:pt idx="1853" formatCode="General">
                  <c:v>0.18529999256134222</c:v>
                </c:pt>
                <c:pt idx="1854" formatCode="General">
                  <c:v>0.18539999425411199</c:v>
                </c:pt>
                <c:pt idx="1855" formatCode="General">
                  <c:v>0.18549999594688524</c:v>
                </c:pt>
                <c:pt idx="1856" formatCode="General">
                  <c:v>0.18559999763965601</c:v>
                </c:pt>
                <c:pt idx="1857" formatCode="General">
                  <c:v>0.1856999993324297</c:v>
                </c:pt>
                <c:pt idx="1858" formatCode="General">
                  <c:v>0.18580000102520081</c:v>
                </c:pt>
                <c:pt idx="1859" formatCode="General">
                  <c:v>0.18590000271797341</c:v>
                </c:pt>
                <c:pt idx="1860" formatCode="General">
                  <c:v>0.18600000441074399</c:v>
                </c:pt>
                <c:pt idx="1861" formatCode="General">
                  <c:v>0.18610000610351587</c:v>
                </c:pt>
                <c:pt idx="1862" formatCode="General">
                  <c:v>0.1861999928951277</c:v>
                </c:pt>
                <c:pt idx="1863" formatCode="General">
                  <c:v>0.18629999458790031</c:v>
                </c:pt>
                <c:pt idx="1864" formatCode="General">
                  <c:v>0.18639999628067044</c:v>
                </c:pt>
                <c:pt idx="1865" formatCode="General">
                  <c:v>0.18649999797344333</c:v>
                </c:pt>
                <c:pt idx="1866" formatCode="General">
                  <c:v>0.18659999966621524</c:v>
                </c:pt>
                <c:pt idx="1867" formatCode="General">
                  <c:v>0.18670000135898601</c:v>
                </c:pt>
                <c:pt idx="1868" formatCode="General">
                  <c:v>0.18680000305175801</c:v>
                </c:pt>
                <c:pt idx="1869" formatCode="General">
                  <c:v>0.18690000474453081</c:v>
                </c:pt>
                <c:pt idx="1870" formatCode="General">
                  <c:v>0.18700000643730341</c:v>
                </c:pt>
                <c:pt idx="1871" formatCode="General">
                  <c:v>0.18709999322891199</c:v>
                </c:pt>
                <c:pt idx="1872" formatCode="General">
                  <c:v>0.18719999492168399</c:v>
                </c:pt>
                <c:pt idx="1873" formatCode="General">
                  <c:v>0.18729999661445704</c:v>
                </c:pt>
                <c:pt idx="1874" formatCode="General">
                  <c:v>0.18739999830722967</c:v>
                </c:pt>
                <c:pt idx="1875" formatCode="General">
                  <c:v>0.18750000000000044</c:v>
                </c:pt>
                <c:pt idx="1876" formatCode="General">
                  <c:v>0.18760000169277199</c:v>
                </c:pt>
                <c:pt idx="1877" formatCode="General">
                  <c:v>0.18770000338554399</c:v>
                </c:pt>
                <c:pt idx="1878" formatCode="General">
                  <c:v>0.18780000507831601</c:v>
                </c:pt>
                <c:pt idx="1879" formatCode="General">
                  <c:v>0.18790000677108892</c:v>
                </c:pt>
                <c:pt idx="1880" formatCode="General">
                  <c:v>0.18799999356270028</c:v>
                </c:pt>
                <c:pt idx="1881" formatCode="General">
                  <c:v>0.18809999525547141</c:v>
                </c:pt>
                <c:pt idx="1882" formatCode="General">
                  <c:v>0.18819999694824199</c:v>
                </c:pt>
                <c:pt idx="1883" formatCode="General">
                  <c:v>0.18829999864101524</c:v>
                </c:pt>
                <c:pt idx="1884" formatCode="General">
                  <c:v>0.18840000033378601</c:v>
                </c:pt>
                <c:pt idx="1885" formatCode="General">
                  <c:v>0.18850000202655801</c:v>
                </c:pt>
                <c:pt idx="1886" formatCode="General">
                  <c:v>0.18860000371933044</c:v>
                </c:pt>
                <c:pt idx="1887" formatCode="General">
                  <c:v>0.18870000541210338</c:v>
                </c:pt>
                <c:pt idx="1888" formatCode="General">
                  <c:v>0.18880000710487399</c:v>
                </c:pt>
                <c:pt idx="1889" formatCode="General">
                  <c:v>0.18889999389648579</c:v>
                </c:pt>
                <c:pt idx="1890" formatCode="General">
                  <c:v>0.1889999955892577</c:v>
                </c:pt>
                <c:pt idx="1891" formatCode="General">
                  <c:v>0.18909999728202953</c:v>
                </c:pt>
                <c:pt idx="1892" formatCode="General">
                  <c:v>0.18919999897480044</c:v>
                </c:pt>
                <c:pt idx="1893" formatCode="General">
                  <c:v>0.18930000066757199</c:v>
                </c:pt>
                <c:pt idx="1894" formatCode="General">
                  <c:v>0.18940000236034524</c:v>
                </c:pt>
                <c:pt idx="1895" formatCode="General">
                  <c:v>0.18950000405311601</c:v>
                </c:pt>
                <c:pt idx="1896" formatCode="General">
                  <c:v>0.18960000574588801</c:v>
                </c:pt>
                <c:pt idx="1897" formatCode="General">
                  <c:v>0.18970000743866081</c:v>
                </c:pt>
                <c:pt idx="1898" formatCode="General">
                  <c:v>0.18979999423027141</c:v>
                </c:pt>
                <c:pt idx="1899" formatCode="General">
                  <c:v>0.18989999592304199</c:v>
                </c:pt>
                <c:pt idx="1900" formatCode="General">
                  <c:v>0.18999999761581501</c:v>
                </c:pt>
                <c:pt idx="1901" formatCode="General">
                  <c:v>0.1900999993085859</c:v>
                </c:pt>
                <c:pt idx="1902" formatCode="General">
                  <c:v>0.19020000100135806</c:v>
                </c:pt>
                <c:pt idx="1903" formatCode="General">
                  <c:v>0.19030000269413005</c:v>
                </c:pt>
                <c:pt idx="1904" formatCode="General">
                  <c:v>0.19040000438690208</c:v>
                </c:pt>
                <c:pt idx="1905" formatCode="General">
                  <c:v>0.19050000607967391</c:v>
                </c:pt>
                <c:pt idx="1906" formatCode="General">
                  <c:v>0.1905999928712851</c:v>
                </c:pt>
                <c:pt idx="1907" formatCode="General">
                  <c:v>0.19069999456405606</c:v>
                </c:pt>
                <c:pt idx="1908" formatCode="General">
                  <c:v>0.19079999625682886</c:v>
                </c:pt>
                <c:pt idx="1909" formatCode="General">
                  <c:v>0.19089999794960005</c:v>
                </c:pt>
                <c:pt idx="1910" formatCode="General">
                  <c:v>0.19099999964237327</c:v>
                </c:pt>
                <c:pt idx="1911" formatCode="General">
                  <c:v>0.1911000013351439</c:v>
                </c:pt>
                <c:pt idx="1912" formatCode="General">
                  <c:v>0.19120000302791607</c:v>
                </c:pt>
                <c:pt idx="1913" formatCode="General">
                  <c:v>0.19130000472068789</c:v>
                </c:pt>
                <c:pt idx="1914" formatCode="General">
                  <c:v>0.19140000641346053</c:v>
                </c:pt>
                <c:pt idx="1915" formatCode="General">
                  <c:v>0.19149999320507047</c:v>
                </c:pt>
                <c:pt idx="1916" formatCode="General">
                  <c:v>0.19159999489784327</c:v>
                </c:pt>
                <c:pt idx="1917" formatCode="General">
                  <c:v>0.19169999659061407</c:v>
                </c:pt>
                <c:pt idx="1918" formatCode="General">
                  <c:v>0.19179999828338606</c:v>
                </c:pt>
                <c:pt idx="1919" formatCode="General">
                  <c:v>0.19189999997615806</c:v>
                </c:pt>
                <c:pt idx="1920" formatCode="General">
                  <c:v>0.19200000166893005</c:v>
                </c:pt>
                <c:pt idx="1921" formatCode="General">
                  <c:v>0.19210000336170199</c:v>
                </c:pt>
                <c:pt idx="1922" formatCode="General">
                  <c:v>0.19220000505447407</c:v>
                </c:pt>
                <c:pt idx="1923" formatCode="General">
                  <c:v>0.19230000674724607</c:v>
                </c:pt>
                <c:pt idx="1924" formatCode="General">
                  <c:v>0.19239999353885706</c:v>
                </c:pt>
                <c:pt idx="1925" formatCode="General">
                  <c:v>0.19249999523162886</c:v>
                </c:pt>
                <c:pt idx="1926" formatCode="General">
                  <c:v>0.19259999692440047</c:v>
                </c:pt>
                <c:pt idx="1927" formatCode="General">
                  <c:v>0.19269999861717207</c:v>
                </c:pt>
                <c:pt idx="1928" formatCode="General">
                  <c:v>0.1928000003099439</c:v>
                </c:pt>
                <c:pt idx="1929" formatCode="General">
                  <c:v>0.19290000200271606</c:v>
                </c:pt>
                <c:pt idx="1930" formatCode="General">
                  <c:v>0.19300000369548806</c:v>
                </c:pt>
                <c:pt idx="1931" formatCode="General">
                  <c:v>0.19310000538826005</c:v>
                </c:pt>
                <c:pt idx="1932" formatCode="General">
                  <c:v>0.19320000708103208</c:v>
                </c:pt>
                <c:pt idx="1933" formatCode="General">
                  <c:v>0.19329999387264427</c:v>
                </c:pt>
                <c:pt idx="1934" formatCode="General">
                  <c:v>0.19339999556541509</c:v>
                </c:pt>
                <c:pt idx="1935" formatCode="General">
                  <c:v>0.19349999725818606</c:v>
                </c:pt>
                <c:pt idx="1936" formatCode="General">
                  <c:v>0.19359999895095806</c:v>
                </c:pt>
                <c:pt idx="1937" formatCode="General">
                  <c:v>0.19370000064373005</c:v>
                </c:pt>
                <c:pt idx="1938" formatCode="General">
                  <c:v>0.19380000233650191</c:v>
                </c:pt>
                <c:pt idx="1939" formatCode="General">
                  <c:v>0.19390000402927404</c:v>
                </c:pt>
                <c:pt idx="1940" formatCode="General">
                  <c:v>0.19400000572204606</c:v>
                </c:pt>
                <c:pt idx="1941" formatCode="General">
                  <c:v>0.19410000741481789</c:v>
                </c:pt>
                <c:pt idx="1942" formatCode="General">
                  <c:v>0.19419999420642953</c:v>
                </c:pt>
                <c:pt idx="1943" formatCode="General">
                  <c:v>0.19429999589920144</c:v>
                </c:pt>
                <c:pt idx="1944" formatCode="General">
                  <c:v>0.19439999759197327</c:v>
                </c:pt>
                <c:pt idx="1945" formatCode="General">
                  <c:v>0.19449999928474407</c:v>
                </c:pt>
                <c:pt idx="1946" formatCode="General">
                  <c:v>0.1946000009775159</c:v>
                </c:pt>
                <c:pt idx="1947" formatCode="General">
                  <c:v>0.19470000267028806</c:v>
                </c:pt>
                <c:pt idx="1948" formatCode="General">
                  <c:v>0.19480000436306005</c:v>
                </c:pt>
                <c:pt idx="1949" formatCode="General">
                  <c:v>0.19490000605583208</c:v>
                </c:pt>
                <c:pt idx="1950" formatCode="General">
                  <c:v>0.19499999284744488</c:v>
                </c:pt>
                <c:pt idx="1951" formatCode="General">
                  <c:v>0.19509999454021609</c:v>
                </c:pt>
                <c:pt idx="1952" formatCode="General">
                  <c:v>0.19519999623298606</c:v>
                </c:pt>
                <c:pt idx="1953" formatCode="General">
                  <c:v>0.19529999792575806</c:v>
                </c:pt>
                <c:pt idx="1954" formatCode="General">
                  <c:v>0.19539999961853005</c:v>
                </c:pt>
                <c:pt idx="1955" formatCode="General">
                  <c:v>0.19550000131130207</c:v>
                </c:pt>
                <c:pt idx="1956" formatCode="General">
                  <c:v>0.1956000030040739</c:v>
                </c:pt>
                <c:pt idx="1957" formatCode="General">
                  <c:v>0.19570000469684606</c:v>
                </c:pt>
                <c:pt idx="1958" formatCode="General">
                  <c:v>0.1958000063896177</c:v>
                </c:pt>
                <c:pt idx="1959" formatCode="General">
                  <c:v>0.19589999318123047</c:v>
                </c:pt>
                <c:pt idx="1960" formatCode="General">
                  <c:v>0.19599999487400235</c:v>
                </c:pt>
                <c:pt idx="1961" formatCode="General">
                  <c:v>0.19609999656677327</c:v>
                </c:pt>
                <c:pt idx="1962" formatCode="General">
                  <c:v>0.1961999982595439</c:v>
                </c:pt>
                <c:pt idx="1963" formatCode="General">
                  <c:v>0.19629999995231695</c:v>
                </c:pt>
                <c:pt idx="1964" formatCode="General">
                  <c:v>0.19640000164508806</c:v>
                </c:pt>
                <c:pt idx="1965" formatCode="General">
                  <c:v>0.19650000333786047</c:v>
                </c:pt>
                <c:pt idx="1966" formatCode="General">
                  <c:v>0.19660000503063191</c:v>
                </c:pt>
                <c:pt idx="1967" formatCode="General">
                  <c:v>0.19670000672340404</c:v>
                </c:pt>
                <c:pt idx="1968" formatCode="General">
                  <c:v>0.19679999351501595</c:v>
                </c:pt>
                <c:pt idx="1969" formatCode="General">
                  <c:v>0.19689999520778706</c:v>
                </c:pt>
                <c:pt idx="1970" formatCode="General">
                  <c:v>0.19699999690055806</c:v>
                </c:pt>
                <c:pt idx="1971" formatCode="General">
                  <c:v>0.19709999859333138</c:v>
                </c:pt>
                <c:pt idx="1972" formatCode="General">
                  <c:v>0.19720000028610207</c:v>
                </c:pt>
                <c:pt idx="1973" formatCode="General">
                  <c:v>0.1973000019788739</c:v>
                </c:pt>
                <c:pt idx="1974" formatCode="General">
                  <c:v>0.19740000367164606</c:v>
                </c:pt>
                <c:pt idx="1975" formatCode="General">
                  <c:v>0.19750000536441806</c:v>
                </c:pt>
                <c:pt idx="1976" formatCode="General">
                  <c:v>0.19760000705719047</c:v>
                </c:pt>
                <c:pt idx="1977" formatCode="General">
                  <c:v>0.19769999384880108</c:v>
                </c:pt>
                <c:pt idx="1978" formatCode="General">
                  <c:v>0.19779999554157407</c:v>
                </c:pt>
                <c:pt idx="1979" formatCode="General">
                  <c:v>0.19789999723434407</c:v>
                </c:pt>
                <c:pt idx="1980" formatCode="General">
                  <c:v>0.19799999892711695</c:v>
                </c:pt>
                <c:pt idx="1981" formatCode="General">
                  <c:v>0.1981000006198877</c:v>
                </c:pt>
                <c:pt idx="1982" formatCode="General">
                  <c:v>0.19820000231266047</c:v>
                </c:pt>
                <c:pt idx="1983" formatCode="General">
                  <c:v>0.19830000400543207</c:v>
                </c:pt>
                <c:pt idx="1984" formatCode="General">
                  <c:v>0.19840000569820407</c:v>
                </c:pt>
                <c:pt idx="1985" formatCode="General">
                  <c:v>0.19850000739097606</c:v>
                </c:pt>
                <c:pt idx="1986" formatCode="General">
                  <c:v>0.19859999418258786</c:v>
                </c:pt>
                <c:pt idx="1987" formatCode="General">
                  <c:v>0.19869999587535947</c:v>
                </c:pt>
                <c:pt idx="1988" formatCode="General">
                  <c:v>0.19879999756813138</c:v>
                </c:pt>
                <c:pt idx="1989" formatCode="General">
                  <c:v>0.19889999926090207</c:v>
                </c:pt>
                <c:pt idx="1990" formatCode="General">
                  <c:v>0.1990000009536739</c:v>
                </c:pt>
                <c:pt idx="1991" formatCode="General">
                  <c:v>0.19910000264644606</c:v>
                </c:pt>
                <c:pt idx="1992" formatCode="General">
                  <c:v>0.19920000433921806</c:v>
                </c:pt>
                <c:pt idx="1993" formatCode="General">
                  <c:v>0.19930000603199047</c:v>
                </c:pt>
                <c:pt idx="1994" formatCode="General">
                  <c:v>0.19939999282360107</c:v>
                </c:pt>
                <c:pt idx="1995" formatCode="General">
                  <c:v>0.19949999451637487</c:v>
                </c:pt>
                <c:pt idx="1996" formatCode="General">
                  <c:v>0.19959999620914506</c:v>
                </c:pt>
                <c:pt idx="1997" formatCode="General">
                  <c:v>0.19969999790191706</c:v>
                </c:pt>
                <c:pt idx="1998" formatCode="General">
                  <c:v>0.19979999959468853</c:v>
                </c:pt>
                <c:pt idx="1999" formatCode="General">
                  <c:v>0.19990000128746011</c:v>
                </c:pt>
                <c:pt idx="2000" formatCode="General">
                  <c:v>0.20000000298023199</c:v>
                </c:pt>
                <c:pt idx="2001" formatCode="General">
                  <c:v>0.20010000467300387</c:v>
                </c:pt>
                <c:pt idx="2002" formatCode="General">
                  <c:v>0.20020000636577601</c:v>
                </c:pt>
                <c:pt idx="2003" formatCode="General">
                  <c:v>0.20029999315738853</c:v>
                </c:pt>
                <c:pt idx="2004" formatCode="General">
                  <c:v>0.20039999485015941</c:v>
                </c:pt>
                <c:pt idx="2005" formatCode="General">
                  <c:v>0.20049999654293293</c:v>
                </c:pt>
                <c:pt idx="2006" formatCode="General">
                  <c:v>0.20059999823570299</c:v>
                </c:pt>
                <c:pt idx="2007" formatCode="General">
                  <c:v>0.20069999992847401</c:v>
                </c:pt>
                <c:pt idx="2008" formatCode="General">
                  <c:v>0.200800001621246</c:v>
                </c:pt>
                <c:pt idx="2009" formatCode="General">
                  <c:v>0.200900003314018</c:v>
                </c:pt>
                <c:pt idx="2010" formatCode="General">
                  <c:v>0.20100000500678997</c:v>
                </c:pt>
                <c:pt idx="2011" formatCode="General">
                  <c:v>0.20110000669956188</c:v>
                </c:pt>
                <c:pt idx="2012" formatCode="General">
                  <c:v>0.20119999349117404</c:v>
                </c:pt>
                <c:pt idx="2013" formatCode="General">
                  <c:v>0.20129999518394592</c:v>
                </c:pt>
                <c:pt idx="2014" formatCode="General">
                  <c:v>0.20139999687671781</c:v>
                </c:pt>
                <c:pt idx="2015" formatCode="General">
                  <c:v>0.20149999856949058</c:v>
                </c:pt>
                <c:pt idx="2016" formatCode="General">
                  <c:v>0.20160000026225997</c:v>
                </c:pt>
                <c:pt idx="2017" formatCode="General">
                  <c:v>0.20170000195503199</c:v>
                </c:pt>
                <c:pt idx="2018" formatCode="General">
                  <c:v>0.20180000364780401</c:v>
                </c:pt>
                <c:pt idx="2019" formatCode="General">
                  <c:v>0.20190000534057601</c:v>
                </c:pt>
                <c:pt idx="2020" formatCode="General">
                  <c:v>0.202000007033348</c:v>
                </c:pt>
                <c:pt idx="2021" formatCode="General">
                  <c:v>0.20209999382495941</c:v>
                </c:pt>
                <c:pt idx="2022" formatCode="General">
                  <c:v>0.20219999551773224</c:v>
                </c:pt>
                <c:pt idx="2023" formatCode="General">
                  <c:v>0.20229999721050301</c:v>
                </c:pt>
                <c:pt idx="2024" formatCode="General">
                  <c:v>0.20239999890327501</c:v>
                </c:pt>
                <c:pt idx="2025" formatCode="General">
                  <c:v>0.20250000059604681</c:v>
                </c:pt>
                <c:pt idx="2026" formatCode="General">
                  <c:v>0.20260000228881767</c:v>
                </c:pt>
                <c:pt idx="2027" formatCode="General">
                  <c:v>0.20270000398158997</c:v>
                </c:pt>
                <c:pt idx="2028" formatCode="General">
                  <c:v>0.20280000567436199</c:v>
                </c:pt>
                <c:pt idx="2029" formatCode="General">
                  <c:v>0.20290000736713504</c:v>
                </c:pt>
                <c:pt idx="2030" formatCode="General">
                  <c:v>0.20299999415874592</c:v>
                </c:pt>
                <c:pt idx="2031" formatCode="General">
                  <c:v>0.20309999585151781</c:v>
                </c:pt>
                <c:pt idx="2032" formatCode="General">
                  <c:v>0.20319999754428941</c:v>
                </c:pt>
                <c:pt idx="2033" formatCode="General">
                  <c:v>0.20329999923706224</c:v>
                </c:pt>
                <c:pt idx="2034" formatCode="General">
                  <c:v>0.20340000092983199</c:v>
                </c:pt>
                <c:pt idx="2035" formatCode="General">
                  <c:v>0.20350000262260401</c:v>
                </c:pt>
                <c:pt idx="2036" formatCode="General">
                  <c:v>0.203600004315376</c:v>
                </c:pt>
                <c:pt idx="2037" formatCode="General">
                  <c:v>0.203700006008148</c:v>
                </c:pt>
                <c:pt idx="2038" formatCode="General">
                  <c:v>0.20379999279975899</c:v>
                </c:pt>
                <c:pt idx="2039" formatCode="General">
                  <c:v>0.20389999449253224</c:v>
                </c:pt>
                <c:pt idx="2040" formatCode="General">
                  <c:v>0.20399999618530473</c:v>
                </c:pt>
                <c:pt idx="2041" formatCode="General">
                  <c:v>0.20409999787807592</c:v>
                </c:pt>
                <c:pt idx="2042" formatCode="General">
                  <c:v>0.20419999957084781</c:v>
                </c:pt>
                <c:pt idx="2043" formatCode="General">
                  <c:v>0.20430000126361719</c:v>
                </c:pt>
                <c:pt idx="2044" formatCode="General">
                  <c:v>0.20440000295638999</c:v>
                </c:pt>
                <c:pt idx="2045" formatCode="General">
                  <c:v>0.20450000464916199</c:v>
                </c:pt>
                <c:pt idx="2046" formatCode="General">
                  <c:v>0.20460000634193401</c:v>
                </c:pt>
                <c:pt idx="2047" formatCode="General">
                  <c:v>0.20469999313354501</c:v>
                </c:pt>
                <c:pt idx="2048" formatCode="General">
                  <c:v>0.20479999482631853</c:v>
                </c:pt>
                <c:pt idx="2049" formatCode="General">
                  <c:v>0.20489999651908899</c:v>
                </c:pt>
                <c:pt idx="2050" formatCode="General">
                  <c:v>0.20499999821186224</c:v>
                </c:pt>
                <c:pt idx="2051" formatCode="General">
                  <c:v>0.20509999990463301</c:v>
                </c:pt>
                <c:pt idx="2052" formatCode="General">
                  <c:v>0.2052000015974057</c:v>
                </c:pt>
                <c:pt idx="2053" formatCode="General">
                  <c:v>0.205300003290176</c:v>
                </c:pt>
                <c:pt idx="2054" formatCode="General">
                  <c:v>0.20540000498294841</c:v>
                </c:pt>
                <c:pt idx="2055" formatCode="General">
                  <c:v>0.20550000667571997</c:v>
                </c:pt>
                <c:pt idx="2056" formatCode="General">
                  <c:v>0.20559999346733285</c:v>
                </c:pt>
                <c:pt idx="2057" formatCode="General">
                  <c:v>0.20569999516010404</c:v>
                </c:pt>
                <c:pt idx="2058" formatCode="General">
                  <c:v>0.2057999968528767</c:v>
                </c:pt>
                <c:pt idx="2059" formatCode="General">
                  <c:v>0.20589999854564744</c:v>
                </c:pt>
                <c:pt idx="2060" formatCode="General">
                  <c:v>0.206000000238419</c:v>
                </c:pt>
                <c:pt idx="2061" formatCode="General">
                  <c:v>0.20610000193118988</c:v>
                </c:pt>
                <c:pt idx="2062" formatCode="General">
                  <c:v>0.20620000362396201</c:v>
                </c:pt>
                <c:pt idx="2063" formatCode="General">
                  <c:v>0.20630000531673401</c:v>
                </c:pt>
                <c:pt idx="2064" formatCode="General">
                  <c:v>0.206400007009506</c:v>
                </c:pt>
                <c:pt idx="2065" formatCode="General">
                  <c:v>0.20649999380111844</c:v>
                </c:pt>
                <c:pt idx="2066" formatCode="General">
                  <c:v>0.20659999549388899</c:v>
                </c:pt>
                <c:pt idx="2067" formatCode="General">
                  <c:v>0.20669999718666224</c:v>
                </c:pt>
                <c:pt idx="2068" formatCode="General">
                  <c:v>0.20679999887943473</c:v>
                </c:pt>
                <c:pt idx="2069" formatCode="General">
                  <c:v>0.2069000005722067</c:v>
                </c:pt>
                <c:pt idx="2070" formatCode="General">
                  <c:v>0.207000002264977</c:v>
                </c:pt>
                <c:pt idx="2071" formatCode="General">
                  <c:v>0.207100003957748</c:v>
                </c:pt>
                <c:pt idx="2072" formatCode="General">
                  <c:v>0.20720000565051988</c:v>
                </c:pt>
                <c:pt idx="2073" formatCode="General">
                  <c:v>0.20730000734329199</c:v>
                </c:pt>
                <c:pt idx="2074" formatCode="General">
                  <c:v>0.20739999413490395</c:v>
                </c:pt>
                <c:pt idx="2075" formatCode="General">
                  <c:v>0.20749999582767659</c:v>
                </c:pt>
                <c:pt idx="2076" formatCode="General">
                  <c:v>0.20759999752044847</c:v>
                </c:pt>
                <c:pt idx="2077" formatCode="General">
                  <c:v>0.20769999921321897</c:v>
                </c:pt>
                <c:pt idx="2078" formatCode="General">
                  <c:v>0.20780000090599099</c:v>
                </c:pt>
                <c:pt idx="2079" formatCode="General">
                  <c:v>0.20790000259876404</c:v>
                </c:pt>
                <c:pt idx="2080" formatCode="General">
                  <c:v>0.20800000429153401</c:v>
                </c:pt>
                <c:pt idx="2081" formatCode="General">
                  <c:v>0.208100005984306</c:v>
                </c:pt>
                <c:pt idx="2082" formatCode="General">
                  <c:v>0.20819999277591741</c:v>
                </c:pt>
                <c:pt idx="2083" formatCode="General">
                  <c:v>0.20829999446868899</c:v>
                </c:pt>
                <c:pt idx="2084" formatCode="General">
                  <c:v>0.20839999616146282</c:v>
                </c:pt>
                <c:pt idx="2085" formatCode="General">
                  <c:v>0.2084999978542347</c:v>
                </c:pt>
                <c:pt idx="2086" formatCode="General">
                  <c:v>0.20859999954700667</c:v>
                </c:pt>
                <c:pt idx="2087" formatCode="General">
                  <c:v>0.208700001239777</c:v>
                </c:pt>
                <c:pt idx="2088" formatCode="General">
                  <c:v>0.20880000293254897</c:v>
                </c:pt>
                <c:pt idx="2089" formatCode="General">
                  <c:v>0.20890000462531999</c:v>
                </c:pt>
                <c:pt idx="2090" formatCode="General">
                  <c:v>0.20900000631809201</c:v>
                </c:pt>
                <c:pt idx="2091" formatCode="General">
                  <c:v>0.20909999310970392</c:v>
                </c:pt>
                <c:pt idx="2092" formatCode="General">
                  <c:v>0.20919999480247653</c:v>
                </c:pt>
                <c:pt idx="2093" formatCode="General">
                  <c:v>0.20929999649524841</c:v>
                </c:pt>
                <c:pt idx="2094" formatCode="General">
                  <c:v>0.20939999818801899</c:v>
                </c:pt>
                <c:pt idx="2095" formatCode="General">
                  <c:v>0.20949999988079285</c:v>
                </c:pt>
                <c:pt idx="2096" formatCode="General">
                  <c:v>0.20960000157356301</c:v>
                </c:pt>
                <c:pt idx="2097" formatCode="General">
                  <c:v>0.20970000326633592</c:v>
                </c:pt>
                <c:pt idx="2098" formatCode="General">
                  <c:v>0.209800004959106</c:v>
                </c:pt>
                <c:pt idx="2099" formatCode="General">
                  <c:v>0.20990000665187841</c:v>
                </c:pt>
                <c:pt idx="2100" formatCode="General">
                  <c:v>0.20999999344349035</c:v>
                </c:pt>
                <c:pt idx="2101" formatCode="General">
                  <c:v>0.21009999513626279</c:v>
                </c:pt>
                <c:pt idx="2102" formatCode="General">
                  <c:v>0.21019999682903392</c:v>
                </c:pt>
                <c:pt idx="2103" formatCode="General">
                  <c:v>0.21029999852180653</c:v>
                </c:pt>
                <c:pt idx="2104" formatCode="General">
                  <c:v>0.210400000214577</c:v>
                </c:pt>
                <c:pt idx="2105" formatCode="General">
                  <c:v>0.21050000190734899</c:v>
                </c:pt>
                <c:pt idx="2106" formatCode="General">
                  <c:v>0.21060000360012099</c:v>
                </c:pt>
                <c:pt idx="2107" formatCode="General">
                  <c:v>0.21070000529289304</c:v>
                </c:pt>
                <c:pt idx="2108" formatCode="General">
                  <c:v>0.21080000698566401</c:v>
                </c:pt>
                <c:pt idx="2109" formatCode="General">
                  <c:v>0.21089999377727653</c:v>
                </c:pt>
                <c:pt idx="2110" formatCode="General">
                  <c:v>0.21099999547004841</c:v>
                </c:pt>
                <c:pt idx="2111" formatCode="General">
                  <c:v>0.21109999716282035</c:v>
                </c:pt>
                <c:pt idx="2112" formatCode="General">
                  <c:v>0.21119999885559201</c:v>
                </c:pt>
                <c:pt idx="2113" formatCode="General">
                  <c:v>0.21130000054836395</c:v>
                </c:pt>
                <c:pt idx="2114" formatCode="General">
                  <c:v>0.21140000224113586</c:v>
                </c:pt>
                <c:pt idx="2115" formatCode="General">
                  <c:v>0.211500003933907</c:v>
                </c:pt>
                <c:pt idx="2116" formatCode="General">
                  <c:v>0.21160000562667797</c:v>
                </c:pt>
                <c:pt idx="2117" formatCode="General">
                  <c:v>0.21170000731944999</c:v>
                </c:pt>
                <c:pt idx="2118" formatCode="General">
                  <c:v>0.21179999411106279</c:v>
                </c:pt>
                <c:pt idx="2119" formatCode="General">
                  <c:v>0.21189999580383392</c:v>
                </c:pt>
                <c:pt idx="2120" formatCode="General">
                  <c:v>0.21199999749660653</c:v>
                </c:pt>
                <c:pt idx="2121" formatCode="General">
                  <c:v>0.21209999918937841</c:v>
                </c:pt>
                <c:pt idx="2122" formatCode="General">
                  <c:v>0.21220000088215024</c:v>
                </c:pt>
                <c:pt idx="2123" formatCode="General">
                  <c:v>0.21230000257492204</c:v>
                </c:pt>
                <c:pt idx="2124" formatCode="General">
                  <c:v>0.21240000426769401</c:v>
                </c:pt>
                <c:pt idx="2125" formatCode="General">
                  <c:v>0.21250000596046492</c:v>
                </c:pt>
                <c:pt idx="2126" formatCode="General">
                  <c:v>0.21259999275207653</c:v>
                </c:pt>
                <c:pt idx="2127" formatCode="General">
                  <c:v>0.21269999444484741</c:v>
                </c:pt>
                <c:pt idx="2128" formatCode="General">
                  <c:v>0.21279999613762035</c:v>
                </c:pt>
                <c:pt idx="2129" formatCode="General">
                  <c:v>0.21289999783039282</c:v>
                </c:pt>
                <c:pt idx="2130" formatCode="General">
                  <c:v>0.2129999995231647</c:v>
                </c:pt>
                <c:pt idx="2131" formatCode="General">
                  <c:v>0.213100001215935</c:v>
                </c:pt>
                <c:pt idx="2132" formatCode="General">
                  <c:v>0.213200002908707</c:v>
                </c:pt>
                <c:pt idx="2133" formatCode="General">
                  <c:v>0.21330000460147899</c:v>
                </c:pt>
                <c:pt idx="2134" formatCode="General">
                  <c:v>0.21340000629424999</c:v>
                </c:pt>
                <c:pt idx="2135" formatCode="General">
                  <c:v>0.21349999308586273</c:v>
                </c:pt>
                <c:pt idx="2136" formatCode="General">
                  <c:v>0.21359999477863392</c:v>
                </c:pt>
                <c:pt idx="2137" formatCode="General">
                  <c:v>0.21369999647140653</c:v>
                </c:pt>
                <c:pt idx="2138" formatCode="General">
                  <c:v>0.21379999816417841</c:v>
                </c:pt>
                <c:pt idx="2139" formatCode="General">
                  <c:v>0.21389999985695024</c:v>
                </c:pt>
                <c:pt idx="2140" formatCode="General">
                  <c:v>0.21400000154972201</c:v>
                </c:pt>
                <c:pt idx="2141" formatCode="General">
                  <c:v>0.21410000324249392</c:v>
                </c:pt>
                <c:pt idx="2142" formatCode="General">
                  <c:v>0.21420000493526581</c:v>
                </c:pt>
                <c:pt idx="2143" formatCode="General">
                  <c:v>0.214300006628036</c:v>
                </c:pt>
                <c:pt idx="2144" formatCode="General">
                  <c:v>0.21439999341964699</c:v>
                </c:pt>
                <c:pt idx="2145" formatCode="General">
                  <c:v>0.21449999511242124</c:v>
                </c:pt>
                <c:pt idx="2146" formatCode="General">
                  <c:v>0.21459999680519279</c:v>
                </c:pt>
                <c:pt idx="2147" formatCode="General">
                  <c:v>0.2146999984979647</c:v>
                </c:pt>
                <c:pt idx="2148" formatCode="General">
                  <c:v>0.21480000019073581</c:v>
                </c:pt>
                <c:pt idx="2149" formatCode="General">
                  <c:v>0.21490000188350741</c:v>
                </c:pt>
                <c:pt idx="2150" formatCode="General">
                  <c:v>0.21500000357628024</c:v>
                </c:pt>
                <c:pt idx="2151" formatCode="General">
                  <c:v>0.21510000526905088</c:v>
                </c:pt>
                <c:pt idx="2152" formatCode="General">
                  <c:v>0.21520000696182393</c:v>
                </c:pt>
                <c:pt idx="2153" formatCode="General">
                  <c:v>0.2152999937534347</c:v>
                </c:pt>
                <c:pt idx="2154" formatCode="General">
                  <c:v>0.21539999544620653</c:v>
                </c:pt>
                <c:pt idx="2155" formatCode="General">
                  <c:v>0.21549999713897838</c:v>
                </c:pt>
                <c:pt idx="2156" formatCode="General">
                  <c:v>0.21559999883175024</c:v>
                </c:pt>
                <c:pt idx="2157" formatCode="General">
                  <c:v>0.21570000052452204</c:v>
                </c:pt>
                <c:pt idx="2158" formatCode="General">
                  <c:v>0.21580000221729392</c:v>
                </c:pt>
                <c:pt idx="2159" formatCode="General">
                  <c:v>0.21590000391006581</c:v>
                </c:pt>
                <c:pt idx="2160" formatCode="General">
                  <c:v>0.21600000560283741</c:v>
                </c:pt>
                <c:pt idx="2161" formatCode="General">
                  <c:v>0.21610000729560888</c:v>
                </c:pt>
                <c:pt idx="2162" formatCode="General">
                  <c:v>0.21619999408722035</c:v>
                </c:pt>
                <c:pt idx="2163" formatCode="General">
                  <c:v>0.21629999577999273</c:v>
                </c:pt>
                <c:pt idx="2164" formatCode="General">
                  <c:v>0.2163999974727647</c:v>
                </c:pt>
                <c:pt idx="2165" formatCode="General">
                  <c:v>0.21649999916553653</c:v>
                </c:pt>
                <c:pt idx="2166" formatCode="General">
                  <c:v>0.21660000085830741</c:v>
                </c:pt>
                <c:pt idx="2167" formatCode="General">
                  <c:v>0.21670000255108024</c:v>
                </c:pt>
                <c:pt idx="2168" formatCode="General">
                  <c:v>0.21680000424385087</c:v>
                </c:pt>
                <c:pt idx="2169" formatCode="General">
                  <c:v>0.21690000593662392</c:v>
                </c:pt>
                <c:pt idx="2170" formatCode="General">
                  <c:v>0.21699999272823459</c:v>
                </c:pt>
                <c:pt idx="2171" formatCode="General">
                  <c:v>0.21709999442100647</c:v>
                </c:pt>
                <c:pt idx="2172" formatCode="General">
                  <c:v>0.21719999611377699</c:v>
                </c:pt>
                <c:pt idx="2173" formatCode="General">
                  <c:v>0.21729999780655024</c:v>
                </c:pt>
                <c:pt idx="2174" formatCode="General">
                  <c:v>0.21739999949932273</c:v>
                </c:pt>
                <c:pt idx="2175" formatCode="General">
                  <c:v>0.2175000011920947</c:v>
                </c:pt>
                <c:pt idx="2176" formatCode="General">
                  <c:v>0.21760000288486581</c:v>
                </c:pt>
                <c:pt idx="2177" formatCode="General">
                  <c:v>0.21770000457763841</c:v>
                </c:pt>
                <c:pt idx="2178" formatCode="General">
                  <c:v>0.21780000627040899</c:v>
                </c:pt>
                <c:pt idx="2179" formatCode="General">
                  <c:v>0.21789999306202007</c:v>
                </c:pt>
                <c:pt idx="2180" formatCode="General">
                  <c:v>0.2179999947547927</c:v>
                </c:pt>
                <c:pt idx="2181" formatCode="General">
                  <c:v>0.21809999644756464</c:v>
                </c:pt>
                <c:pt idx="2182" formatCode="General">
                  <c:v>0.21819999814033653</c:v>
                </c:pt>
                <c:pt idx="2183" formatCode="General">
                  <c:v>0.21829999983310833</c:v>
                </c:pt>
                <c:pt idx="2184" formatCode="General">
                  <c:v>0.21840000152588024</c:v>
                </c:pt>
                <c:pt idx="2185" formatCode="General">
                  <c:v>0.21850000321865087</c:v>
                </c:pt>
                <c:pt idx="2186" formatCode="General">
                  <c:v>0.21860000491142392</c:v>
                </c:pt>
                <c:pt idx="2187" formatCode="General">
                  <c:v>0.21870000660419581</c:v>
                </c:pt>
                <c:pt idx="2188" formatCode="General">
                  <c:v>0.21879999339580641</c:v>
                </c:pt>
                <c:pt idx="2189" formatCode="General">
                  <c:v>0.21889999508857699</c:v>
                </c:pt>
                <c:pt idx="2190" formatCode="General">
                  <c:v>0.21899999678135082</c:v>
                </c:pt>
                <c:pt idx="2191" formatCode="General">
                  <c:v>0.2190999984741227</c:v>
                </c:pt>
                <c:pt idx="2192" formatCode="General">
                  <c:v>0.2192000001668947</c:v>
                </c:pt>
                <c:pt idx="2193" formatCode="General">
                  <c:v>0.21930000185966544</c:v>
                </c:pt>
                <c:pt idx="2194" formatCode="General">
                  <c:v>0.21940000355243922</c:v>
                </c:pt>
                <c:pt idx="2195" formatCode="General">
                  <c:v>0.21950000524520899</c:v>
                </c:pt>
                <c:pt idx="2196" formatCode="General">
                  <c:v>0.21960000693798101</c:v>
                </c:pt>
                <c:pt idx="2197" formatCode="General">
                  <c:v>0.21969999372959192</c:v>
                </c:pt>
                <c:pt idx="2198" formatCode="General">
                  <c:v>0.21979999542236528</c:v>
                </c:pt>
                <c:pt idx="2199" formatCode="General">
                  <c:v>0.21989999711513641</c:v>
                </c:pt>
                <c:pt idx="2200" formatCode="General">
                  <c:v>0.21999999880790905</c:v>
                </c:pt>
                <c:pt idx="2201" formatCode="General">
                  <c:v>0.22010000050067891</c:v>
                </c:pt>
                <c:pt idx="2202" formatCode="General">
                  <c:v>0.22020000219345107</c:v>
                </c:pt>
                <c:pt idx="2203" formatCode="General">
                  <c:v>0.22030000388622395</c:v>
                </c:pt>
                <c:pt idx="2204" formatCode="General">
                  <c:v>0.22040000557899553</c:v>
                </c:pt>
                <c:pt idx="2205" formatCode="General">
                  <c:v>0.22050000727176705</c:v>
                </c:pt>
                <c:pt idx="2206" formatCode="General">
                  <c:v>0.22059999406337708</c:v>
                </c:pt>
                <c:pt idx="2207" formatCode="General">
                  <c:v>0.22069999575614904</c:v>
                </c:pt>
                <c:pt idx="2208" formatCode="General">
                  <c:v>0.22079999744892195</c:v>
                </c:pt>
                <c:pt idx="2209" formatCode="General">
                  <c:v>0.22089999914169392</c:v>
                </c:pt>
                <c:pt idx="2210" formatCode="General">
                  <c:v>0.22100000083446553</c:v>
                </c:pt>
                <c:pt idx="2211" formatCode="General">
                  <c:v>0.22110000252723708</c:v>
                </c:pt>
                <c:pt idx="2212" formatCode="General">
                  <c:v>0.22120000422000891</c:v>
                </c:pt>
                <c:pt idx="2213" formatCode="General">
                  <c:v>0.2213000059127809</c:v>
                </c:pt>
                <c:pt idx="2214" formatCode="General">
                  <c:v>0.22139999270439195</c:v>
                </c:pt>
                <c:pt idx="2215" formatCode="General">
                  <c:v>0.22149999439716458</c:v>
                </c:pt>
                <c:pt idx="2216" formatCode="General">
                  <c:v>0.22159999608993547</c:v>
                </c:pt>
                <c:pt idx="2217" formatCode="General">
                  <c:v>0.22169999778270708</c:v>
                </c:pt>
                <c:pt idx="2218" formatCode="General">
                  <c:v>0.22179999947548007</c:v>
                </c:pt>
                <c:pt idx="2219" formatCode="General">
                  <c:v>0.22190000116825107</c:v>
                </c:pt>
                <c:pt idx="2220" formatCode="General">
                  <c:v>0.22200000286102395</c:v>
                </c:pt>
                <c:pt idx="2221" formatCode="General">
                  <c:v>0.22210000455379506</c:v>
                </c:pt>
                <c:pt idx="2222" formatCode="General">
                  <c:v>0.22220000624656699</c:v>
                </c:pt>
                <c:pt idx="2223" formatCode="General">
                  <c:v>0.22229999303817707</c:v>
                </c:pt>
                <c:pt idx="2224" formatCode="General">
                  <c:v>0.22239999473094907</c:v>
                </c:pt>
                <c:pt idx="2225" formatCode="General">
                  <c:v>0.22249999642372195</c:v>
                </c:pt>
                <c:pt idx="2226" formatCode="General">
                  <c:v>0.22259999811649459</c:v>
                </c:pt>
                <c:pt idx="2227" formatCode="General">
                  <c:v>0.22269999980926547</c:v>
                </c:pt>
                <c:pt idx="2228" formatCode="General">
                  <c:v>0.22280000150203708</c:v>
                </c:pt>
                <c:pt idx="2229" formatCode="General">
                  <c:v>0.22290000319480907</c:v>
                </c:pt>
                <c:pt idx="2230" formatCode="General">
                  <c:v>0.22300000488758107</c:v>
                </c:pt>
                <c:pt idx="2231" formatCode="General">
                  <c:v>0.22310000658035306</c:v>
                </c:pt>
                <c:pt idx="2232" formatCode="General">
                  <c:v>0.22319999337196453</c:v>
                </c:pt>
                <c:pt idx="2233" formatCode="General">
                  <c:v>0.22329999506473547</c:v>
                </c:pt>
                <c:pt idx="2234" formatCode="General">
                  <c:v>0.22339999675750707</c:v>
                </c:pt>
                <c:pt idx="2235" formatCode="General">
                  <c:v>0.2234999984502801</c:v>
                </c:pt>
                <c:pt idx="2236" formatCode="General">
                  <c:v>0.2236000001430509</c:v>
                </c:pt>
                <c:pt idx="2237" formatCode="General">
                  <c:v>0.22370000183582386</c:v>
                </c:pt>
                <c:pt idx="2238" formatCode="General">
                  <c:v>0.22380000352859505</c:v>
                </c:pt>
                <c:pt idx="2239" formatCode="General">
                  <c:v>0.22390000522136708</c:v>
                </c:pt>
                <c:pt idx="2240" formatCode="General">
                  <c:v>0.2240000069141389</c:v>
                </c:pt>
                <c:pt idx="2241" formatCode="General">
                  <c:v>0.22409999370575007</c:v>
                </c:pt>
                <c:pt idx="2242" formatCode="General">
                  <c:v>0.22419999539852106</c:v>
                </c:pt>
                <c:pt idx="2243" formatCode="General">
                  <c:v>0.22429999709129458</c:v>
                </c:pt>
                <c:pt idx="2244" formatCode="General">
                  <c:v>0.22439999878406547</c:v>
                </c:pt>
                <c:pt idx="2245" formatCode="General">
                  <c:v>0.22450000047683707</c:v>
                </c:pt>
                <c:pt idx="2246" formatCode="General">
                  <c:v>0.2246000021696089</c:v>
                </c:pt>
                <c:pt idx="2247" formatCode="General">
                  <c:v>0.22470000386238195</c:v>
                </c:pt>
                <c:pt idx="2248" formatCode="General">
                  <c:v>0.22480000555515306</c:v>
                </c:pt>
                <c:pt idx="2249" formatCode="General">
                  <c:v>0.22490000724792553</c:v>
                </c:pt>
                <c:pt idx="2250" formatCode="General">
                  <c:v>0.22499999403953608</c:v>
                </c:pt>
                <c:pt idx="2251" formatCode="General">
                  <c:v>0.22509999573230827</c:v>
                </c:pt>
                <c:pt idx="2252" formatCode="General">
                  <c:v>0.22519999742507907</c:v>
                </c:pt>
                <c:pt idx="2253" formatCode="General">
                  <c:v>0.22529999911785195</c:v>
                </c:pt>
                <c:pt idx="2254" formatCode="General">
                  <c:v>0.22540000081062386</c:v>
                </c:pt>
                <c:pt idx="2255" formatCode="General">
                  <c:v>0.22550000250339547</c:v>
                </c:pt>
                <c:pt idx="2256" formatCode="General">
                  <c:v>0.22560000419616708</c:v>
                </c:pt>
                <c:pt idx="2257" formatCode="General">
                  <c:v>0.22570000588893904</c:v>
                </c:pt>
                <c:pt idx="2258" formatCode="General">
                  <c:v>0.22579999268055007</c:v>
                </c:pt>
                <c:pt idx="2259" formatCode="General">
                  <c:v>0.22589999437332295</c:v>
                </c:pt>
                <c:pt idx="2260" formatCode="General">
                  <c:v>0.22599999606609458</c:v>
                </c:pt>
                <c:pt idx="2261" formatCode="General">
                  <c:v>0.22609999775886547</c:v>
                </c:pt>
                <c:pt idx="2262" formatCode="General">
                  <c:v>0.22619999945163707</c:v>
                </c:pt>
                <c:pt idx="2263" formatCode="General">
                  <c:v>0.22630000114440907</c:v>
                </c:pt>
                <c:pt idx="2264" formatCode="General">
                  <c:v>0.22640000283718195</c:v>
                </c:pt>
                <c:pt idx="2265" formatCode="General">
                  <c:v>0.22650000452995306</c:v>
                </c:pt>
                <c:pt idx="2266" formatCode="General">
                  <c:v>0.22660000622272505</c:v>
                </c:pt>
                <c:pt idx="2267" formatCode="General">
                  <c:v>0.22669999301433608</c:v>
                </c:pt>
                <c:pt idx="2268" formatCode="General">
                  <c:v>0.22679999470710924</c:v>
                </c:pt>
                <c:pt idx="2269" formatCode="General">
                  <c:v>0.22689999639987907</c:v>
                </c:pt>
                <c:pt idx="2270" formatCode="General">
                  <c:v>0.22699999809265195</c:v>
                </c:pt>
                <c:pt idx="2271" formatCode="General">
                  <c:v>0.22709999978542458</c:v>
                </c:pt>
                <c:pt idx="2272" formatCode="General">
                  <c:v>0.22720000147819547</c:v>
                </c:pt>
                <c:pt idx="2273" formatCode="General">
                  <c:v>0.22730000317096707</c:v>
                </c:pt>
                <c:pt idx="2274" formatCode="General">
                  <c:v>0.22740000486373907</c:v>
                </c:pt>
                <c:pt idx="2275" formatCode="General">
                  <c:v>0.22750000655651106</c:v>
                </c:pt>
                <c:pt idx="2276" formatCode="General">
                  <c:v>0.22759999334812286</c:v>
                </c:pt>
                <c:pt idx="2277" formatCode="General">
                  <c:v>0.22769999504089453</c:v>
                </c:pt>
                <c:pt idx="2278" formatCode="General">
                  <c:v>0.22779999673366508</c:v>
                </c:pt>
                <c:pt idx="2279" formatCode="General">
                  <c:v>0.22789999842643827</c:v>
                </c:pt>
                <c:pt idx="2280" formatCode="General">
                  <c:v>0.22800000011920907</c:v>
                </c:pt>
                <c:pt idx="2281" formatCode="General">
                  <c:v>0.22810000181198106</c:v>
                </c:pt>
                <c:pt idx="2282" formatCode="General">
                  <c:v>0.22820000350475306</c:v>
                </c:pt>
                <c:pt idx="2283" formatCode="General">
                  <c:v>0.22830000519752547</c:v>
                </c:pt>
                <c:pt idx="2284" formatCode="General">
                  <c:v>0.22840000689029827</c:v>
                </c:pt>
                <c:pt idx="2285" formatCode="General">
                  <c:v>0.22849999368190907</c:v>
                </c:pt>
                <c:pt idx="2286" formatCode="General">
                  <c:v>0.22859999537468007</c:v>
                </c:pt>
                <c:pt idx="2287" formatCode="General">
                  <c:v>0.22869999706745195</c:v>
                </c:pt>
                <c:pt idx="2288" formatCode="General">
                  <c:v>0.22879999876022458</c:v>
                </c:pt>
                <c:pt idx="2289" formatCode="General">
                  <c:v>0.22890000045299638</c:v>
                </c:pt>
                <c:pt idx="2290" formatCode="General">
                  <c:v>0.22900000214576707</c:v>
                </c:pt>
                <c:pt idx="2291" formatCode="General">
                  <c:v>0.2291000038385389</c:v>
                </c:pt>
                <c:pt idx="2292" formatCode="General">
                  <c:v>0.22920000553131195</c:v>
                </c:pt>
                <c:pt idx="2293" formatCode="General">
                  <c:v>0.2293000072240827</c:v>
                </c:pt>
                <c:pt idx="2294" formatCode="General">
                  <c:v>0.22939999401569447</c:v>
                </c:pt>
                <c:pt idx="2295" formatCode="General">
                  <c:v>0.22949999570846727</c:v>
                </c:pt>
                <c:pt idx="2296" formatCode="General">
                  <c:v>0.22959999740123826</c:v>
                </c:pt>
                <c:pt idx="2297" formatCode="General">
                  <c:v>0.22969999909400907</c:v>
                </c:pt>
                <c:pt idx="2298" formatCode="General">
                  <c:v>0.22980000078678106</c:v>
                </c:pt>
                <c:pt idx="2299" formatCode="General">
                  <c:v>0.22990000247955306</c:v>
                </c:pt>
                <c:pt idx="2300" formatCode="General">
                  <c:v>0.23000000417232638</c:v>
                </c:pt>
                <c:pt idx="2301" formatCode="General">
                  <c:v>0.23010000586509699</c:v>
                </c:pt>
                <c:pt idx="2302" formatCode="General">
                  <c:v>0.23019999265670801</c:v>
                </c:pt>
                <c:pt idx="2303" formatCode="General">
                  <c:v>0.23029999434948092</c:v>
                </c:pt>
                <c:pt idx="2304" formatCode="General">
                  <c:v>0.23039999604225281</c:v>
                </c:pt>
                <c:pt idx="2305" formatCode="General">
                  <c:v>0.23049999773502444</c:v>
                </c:pt>
                <c:pt idx="2306" formatCode="General">
                  <c:v>0.23059999942779633</c:v>
                </c:pt>
                <c:pt idx="2307" formatCode="General">
                  <c:v>0.23070000112056699</c:v>
                </c:pt>
                <c:pt idx="2308" formatCode="General">
                  <c:v>0.23080000281333901</c:v>
                </c:pt>
                <c:pt idx="2309" formatCode="General">
                  <c:v>0.23090000450611192</c:v>
                </c:pt>
                <c:pt idx="2310" formatCode="General">
                  <c:v>0.231000006198883</c:v>
                </c:pt>
                <c:pt idx="2311" formatCode="General">
                  <c:v>0.23109999299049541</c:v>
                </c:pt>
                <c:pt idx="2312" formatCode="General">
                  <c:v>0.23119999468326599</c:v>
                </c:pt>
                <c:pt idx="2313" formatCode="General">
                  <c:v>0.23129999637603901</c:v>
                </c:pt>
                <c:pt idx="2314" formatCode="General">
                  <c:v>0.23139999806881001</c:v>
                </c:pt>
                <c:pt idx="2315" formatCode="General">
                  <c:v>0.23149999976158189</c:v>
                </c:pt>
                <c:pt idx="2316" formatCode="General">
                  <c:v>0.231600001454353</c:v>
                </c:pt>
                <c:pt idx="2317" formatCode="General">
                  <c:v>0.23170000314712633</c:v>
                </c:pt>
                <c:pt idx="2318" formatCode="General">
                  <c:v>0.23180000483989699</c:v>
                </c:pt>
                <c:pt idx="2319" formatCode="General">
                  <c:v>0.23190000653267004</c:v>
                </c:pt>
                <c:pt idx="2320" formatCode="General">
                  <c:v>0.23199999332428092</c:v>
                </c:pt>
                <c:pt idx="2321" formatCode="General">
                  <c:v>0.23209999501705281</c:v>
                </c:pt>
                <c:pt idx="2322" formatCode="General">
                  <c:v>0.23219999670982441</c:v>
                </c:pt>
                <c:pt idx="2323" formatCode="General">
                  <c:v>0.23229999840259724</c:v>
                </c:pt>
                <c:pt idx="2324" formatCode="General">
                  <c:v>0.23240000009536807</c:v>
                </c:pt>
                <c:pt idx="2325" formatCode="General">
                  <c:v>0.23250000178813901</c:v>
                </c:pt>
                <c:pt idx="2326" formatCode="General">
                  <c:v>0.23260000348091101</c:v>
                </c:pt>
                <c:pt idx="2327" formatCode="General">
                  <c:v>0.232700005173683</c:v>
                </c:pt>
                <c:pt idx="2328" formatCode="General">
                  <c:v>0.23280000686645499</c:v>
                </c:pt>
                <c:pt idx="2329" formatCode="General">
                  <c:v>0.23289999365806599</c:v>
                </c:pt>
                <c:pt idx="2330" formatCode="General">
                  <c:v>0.23299999535083904</c:v>
                </c:pt>
                <c:pt idx="2331" formatCode="General">
                  <c:v>0.23309999704361001</c:v>
                </c:pt>
                <c:pt idx="2332" formatCode="General">
                  <c:v>0.23319999873638281</c:v>
                </c:pt>
                <c:pt idx="2333" formatCode="General">
                  <c:v>0.233300000429153</c:v>
                </c:pt>
                <c:pt idx="2334" formatCode="General">
                  <c:v>0.23340000212192627</c:v>
                </c:pt>
                <c:pt idx="2335" formatCode="General">
                  <c:v>0.23350000381469699</c:v>
                </c:pt>
                <c:pt idx="2336" formatCode="General">
                  <c:v>0.23360000550747004</c:v>
                </c:pt>
                <c:pt idx="2337" formatCode="General">
                  <c:v>0.23370000720024101</c:v>
                </c:pt>
                <c:pt idx="2338" formatCode="General">
                  <c:v>0.23379999399185281</c:v>
                </c:pt>
                <c:pt idx="2339" formatCode="General">
                  <c:v>0.23389999568462441</c:v>
                </c:pt>
                <c:pt idx="2340" formatCode="General">
                  <c:v>0.23399999737739793</c:v>
                </c:pt>
                <c:pt idx="2341" formatCode="General">
                  <c:v>0.23409999907016904</c:v>
                </c:pt>
                <c:pt idx="2342" formatCode="General">
                  <c:v>0.23420000076293992</c:v>
                </c:pt>
                <c:pt idx="2343" formatCode="General">
                  <c:v>0.234300002455711</c:v>
                </c:pt>
                <c:pt idx="2344" formatCode="General">
                  <c:v>0.23440000414848344</c:v>
                </c:pt>
                <c:pt idx="2345" formatCode="General">
                  <c:v>0.23450000584125499</c:v>
                </c:pt>
                <c:pt idx="2346" formatCode="General">
                  <c:v>0.23459999263286724</c:v>
                </c:pt>
                <c:pt idx="2347" formatCode="General">
                  <c:v>0.23469999432563801</c:v>
                </c:pt>
                <c:pt idx="2348" formatCode="General">
                  <c:v>0.23479999601841092</c:v>
                </c:pt>
                <c:pt idx="2349" formatCode="General">
                  <c:v>0.23489999771118281</c:v>
                </c:pt>
                <c:pt idx="2350" formatCode="General">
                  <c:v>0.23499999940395441</c:v>
                </c:pt>
                <c:pt idx="2351" formatCode="General">
                  <c:v>0.23510000109672499</c:v>
                </c:pt>
                <c:pt idx="2352" formatCode="General">
                  <c:v>0.23520000278949801</c:v>
                </c:pt>
                <c:pt idx="2353" formatCode="General">
                  <c:v>0.23530000448226995</c:v>
                </c:pt>
                <c:pt idx="2354" formatCode="General">
                  <c:v>0.23540000617504189</c:v>
                </c:pt>
                <c:pt idx="2355" formatCode="General">
                  <c:v>0.23549999296665244</c:v>
                </c:pt>
                <c:pt idx="2356" formatCode="General">
                  <c:v>0.23559999465942533</c:v>
                </c:pt>
                <c:pt idx="2357" formatCode="General">
                  <c:v>0.23569999635219724</c:v>
                </c:pt>
                <c:pt idx="2358" formatCode="General">
                  <c:v>0.23579999804496904</c:v>
                </c:pt>
                <c:pt idx="2359" formatCode="General">
                  <c:v>0.23589999973774092</c:v>
                </c:pt>
                <c:pt idx="2360" formatCode="General">
                  <c:v>0.236000001430511</c:v>
                </c:pt>
                <c:pt idx="2361" formatCode="General">
                  <c:v>0.236100003123283</c:v>
                </c:pt>
                <c:pt idx="2362" formatCode="General">
                  <c:v>0.23620000481605499</c:v>
                </c:pt>
                <c:pt idx="2363" formatCode="General">
                  <c:v>0.23630000650882699</c:v>
                </c:pt>
                <c:pt idx="2364" formatCode="General">
                  <c:v>0.23639999330043904</c:v>
                </c:pt>
                <c:pt idx="2365" formatCode="General">
                  <c:v>0.23649999499321092</c:v>
                </c:pt>
                <c:pt idx="2366" formatCode="General">
                  <c:v>0.23659999668598244</c:v>
                </c:pt>
                <c:pt idx="2367" formatCode="General">
                  <c:v>0.236699998378754</c:v>
                </c:pt>
                <c:pt idx="2368" formatCode="General">
                  <c:v>0.23680000007152599</c:v>
                </c:pt>
                <c:pt idx="2369" formatCode="General">
                  <c:v>0.23690000176429804</c:v>
                </c:pt>
                <c:pt idx="2370" formatCode="General">
                  <c:v>0.23700000345706992</c:v>
                </c:pt>
                <c:pt idx="2371" formatCode="General">
                  <c:v>0.237100005149841</c:v>
                </c:pt>
                <c:pt idx="2372" formatCode="General">
                  <c:v>0.23720000684261341</c:v>
                </c:pt>
                <c:pt idx="2373" formatCode="General">
                  <c:v>0.23729999363422527</c:v>
                </c:pt>
                <c:pt idx="2374" formatCode="General">
                  <c:v>0.23739999532699724</c:v>
                </c:pt>
                <c:pt idx="2375" formatCode="General">
                  <c:v>0.23749999701976904</c:v>
                </c:pt>
                <c:pt idx="2376" formatCode="General">
                  <c:v>0.23759999871254092</c:v>
                </c:pt>
                <c:pt idx="2377" formatCode="General">
                  <c:v>0.23770000040531244</c:v>
                </c:pt>
                <c:pt idx="2378" formatCode="General">
                  <c:v>0.237800002098083</c:v>
                </c:pt>
                <c:pt idx="2379" formatCode="General">
                  <c:v>0.23790000379085499</c:v>
                </c:pt>
                <c:pt idx="2380" formatCode="General">
                  <c:v>0.23800000548362699</c:v>
                </c:pt>
                <c:pt idx="2381" formatCode="General">
                  <c:v>0.23810000717639992</c:v>
                </c:pt>
                <c:pt idx="2382" formatCode="General">
                  <c:v>0.23819999396801</c:v>
                </c:pt>
                <c:pt idx="2383" formatCode="General">
                  <c:v>0.23829999566078244</c:v>
                </c:pt>
                <c:pt idx="2384" formatCode="General">
                  <c:v>0.23839999735355397</c:v>
                </c:pt>
                <c:pt idx="2385" formatCode="General">
                  <c:v>0.23849999904632793</c:v>
                </c:pt>
                <c:pt idx="2386" formatCode="General">
                  <c:v>0.23860000073909801</c:v>
                </c:pt>
                <c:pt idx="2387" formatCode="General">
                  <c:v>0.23870000243187092</c:v>
                </c:pt>
                <c:pt idx="2388" formatCode="General">
                  <c:v>0.238800004124641</c:v>
                </c:pt>
                <c:pt idx="2389" formatCode="General">
                  <c:v>0.23890000581741441</c:v>
                </c:pt>
                <c:pt idx="2390" formatCode="General">
                  <c:v>0.23899999260902524</c:v>
                </c:pt>
                <c:pt idx="2391" formatCode="General">
                  <c:v>0.23909999430179701</c:v>
                </c:pt>
                <c:pt idx="2392" formatCode="General">
                  <c:v>0.23919999599456801</c:v>
                </c:pt>
                <c:pt idx="2393" formatCode="General">
                  <c:v>0.23929999768734164</c:v>
                </c:pt>
                <c:pt idx="2394" formatCode="General">
                  <c:v>0.23939999938011244</c:v>
                </c:pt>
                <c:pt idx="2395" formatCode="General">
                  <c:v>0.23950000107288399</c:v>
                </c:pt>
                <c:pt idx="2396" formatCode="General">
                  <c:v>0.23960000276565588</c:v>
                </c:pt>
                <c:pt idx="2397" formatCode="General">
                  <c:v>0.23970000445842804</c:v>
                </c:pt>
                <c:pt idx="2398" formatCode="General">
                  <c:v>0.23980000615119992</c:v>
                </c:pt>
                <c:pt idx="2399" formatCode="General">
                  <c:v>0.23989999294281081</c:v>
                </c:pt>
                <c:pt idx="2400" formatCode="General">
                  <c:v>0.23999999463558241</c:v>
                </c:pt>
                <c:pt idx="2401" formatCode="General">
                  <c:v>0.24009999632835399</c:v>
                </c:pt>
                <c:pt idx="2402" formatCode="General">
                  <c:v>0.24019999802112713</c:v>
                </c:pt>
                <c:pt idx="2403" formatCode="General">
                  <c:v>0.24029999971389904</c:v>
                </c:pt>
                <c:pt idx="2404" formatCode="General">
                  <c:v>0.24040000140667092</c:v>
                </c:pt>
                <c:pt idx="2405" formatCode="General">
                  <c:v>0.24050000309944244</c:v>
                </c:pt>
                <c:pt idx="2406" formatCode="General">
                  <c:v>0.24060000479221341</c:v>
                </c:pt>
                <c:pt idx="2407" formatCode="General">
                  <c:v>0.24070000648498499</c:v>
                </c:pt>
                <c:pt idx="2408" formatCode="General">
                  <c:v>0.24079999327659704</c:v>
                </c:pt>
                <c:pt idx="2409" formatCode="General">
                  <c:v>0.24089999496936892</c:v>
                </c:pt>
                <c:pt idx="2410" formatCode="General">
                  <c:v>0.24099999666214153</c:v>
                </c:pt>
                <c:pt idx="2411" formatCode="General">
                  <c:v>0.24109999835491241</c:v>
                </c:pt>
                <c:pt idx="2412" formatCode="General">
                  <c:v>0.24120000004768399</c:v>
                </c:pt>
                <c:pt idx="2413" formatCode="General">
                  <c:v>0.24130000174045599</c:v>
                </c:pt>
                <c:pt idx="2414" formatCode="General">
                  <c:v>0.24140000343322904</c:v>
                </c:pt>
                <c:pt idx="2415" formatCode="General">
                  <c:v>0.24150000512599992</c:v>
                </c:pt>
                <c:pt idx="2416" formatCode="General">
                  <c:v>0.241600006818771</c:v>
                </c:pt>
                <c:pt idx="2417" formatCode="General">
                  <c:v>0.24169999361038241</c:v>
                </c:pt>
                <c:pt idx="2418" formatCode="General">
                  <c:v>0.24179999530315399</c:v>
                </c:pt>
                <c:pt idx="2419" formatCode="General">
                  <c:v>0.24189999699592701</c:v>
                </c:pt>
                <c:pt idx="2420" formatCode="General">
                  <c:v>0.24199999868869893</c:v>
                </c:pt>
                <c:pt idx="2421" formatCode="General">
                  <c:v>0.24210000038147084</c:v>
                </c:pt>
                <c:pt idx="2422" formatCode="General">
                  <c:v>0.24220000207424244</c:v>
                </c:pt>
                <c:pt idx="2423" formatCode="General">
                  <c:v>0.24230000376701399</c:v>
                </c:pt>
                <c:pt idx="2424" formatCode="General">
                  <c:v>0.24240000545978499</c:v>
                </c:pt>
                <c:pt idx="2425" formatCode="General">
                  <c:v>0.24250000715255701</c:v>
                </c:pt>
                <c:pt idx="2426" formatCode="General">
                  <c:v>0.24259999394416892</c:v>
                </c:pt>
                <c:pt idx="2427" formatCode="General">
                  <c:v>0.24269999563694081</c:v>
                </c:pt>
                <c:pt idx="2428" formatCode="General">
                  <c:v>0.24279999732971241</c:v>
                </c:pt>
                <c:pt idx="2429" formatCode="General">
                  <c:v>0.24289999902248524</c:v>
                </c:pt>
                <c:pt idx="2430" formatCode="General">
                  <c:v>0.24300000071525599</c:v>
                </c:pt>
                <c:pt idx="2431" formatCode="General">
                  <c:v>0.24310000240802801</c:v>
                </c:pt>
                <c:pt idx="2432" formatCode="General">
                  <c:v>0.24320000410080092</c:v>
                </c:pt>
                <c:pt idx="2433" formatCode="General">
                  <c:v>0.243300005793571</c:v>
                </c:pt>
                <c:pt idx="2434" formatCode="General">
                  <c:v>0.24339999258518338</c:v>
                </c:pt>
                <c:pt idx="2435" formatCode="General">
                  <c:v>0.24349999427795524</c:v>
                </c:pt>
                <c:pt idx="2436" formatCode="General">
                  <c:v>0.24359999597072704</c:v>
                </c:pt>
                <c:pt idx="2437" formatCode="General">
                  <c:v>0.24369999766349892</c:v>
                </c:pt>
                <c:pt idx="2438" formatCode="General">
                  <c:v>0.24379999935627153</c:v>
                </c:pt>
                <c:pt idx="2439" formatCode="General">
                  <c:v>0.24390000104904241</c:v>
                </c:pt>
                <c:pt idx="2440" formatCode="General">
                  <c:v>0.24400000274181399</c:v>
                </c:pt>
                <c:pt idx="2441" formatCode="General">
                  <c:v>0.24410000443458588</c:v>
                </c:pt>
                <c:pt idx="2442" formatCode="General">
                  <c:v>0.24420000612735804</c:v>
                </c:pt>
                <c:pt idx="2443" formatCode="General">
                  <c:v>0.24429999291896892</c:v>
                </c:pt>
                <c:pt idx="2444" formatCode="General">
                  <c:v>0.24439999461174081</c:v>
                </c:pt>
                <c:pt idx="2445" formatCode="General">
                  <c:v>0.24449999630451241</c:v>
                </c:pt>
                <c:pt idx="2446" formatCode="General">
                  <c:v>0.24459999799728524</c:v>
                </c:pt>
                <c:pt idx="2447" formatCode="General">
                  <c:v>0.24469999969005601</c:v>
                </c:pt>
                <c:pt idx="2448" formatCode="General">
                  <c:v>0.24480000138282892</c:v>
                </c:pt>
                <c:pt idx="2449" formatCode="General">
                  <c:v>0.24490000307560081</c:v>
                </c:pt>
                <c:pt idx="2450" formatCode="General">
                  <c:v>0.24500000476837241</c:v>
                </c:pt>
                <c:pt idx="2451" formatCode="General">
                  <c:v>0.24510000646114299</c:v>
                </c:pt>
                <c:pt idx="2452" formatCode="General">
                  <c:v>0.24519999325275399</c:v>
                </c:pt>
                <c:pt idx="2453" formatCode="General">
                  <c:v>0.24529999494552704</c:v>
                </c:pt>
                <c:pt idx="2454" formatCode="General">
                  <c:v>0.24539999663829892</c:v>
                </c:pt>
                <c:pt idx="2455" formatCode="General">
                  <c:v>0.24549999833107153</c:v>
                </c:pt>
                <c:pt idx="2456" formatCode="General">
                  <c:v>0.245600000023842</c:v>
                </c:pt>
                <c:pt idx="2457" formatCode="General">
                  <c:v>0.24570000171661399</c:v>
                </c:pt>
                <c:pt idx="2458" formatCode="General">
                  <c:v>0.24580000340938599</c:v>
                </c:pt>
                <c:pt idx="2459" formatCode="General">
                  <c:v>0.24590000510215893</c:v>
                </c:pt>
                <c:pt idx="2460" formatCode="General">
                  <c:v>0.24600000679493084</c:v>
                </c:pt>
                <c:pt idx="2461" formatCode="General">
                  <c:v>0.24609999358654153</c:v>
                </c:pt>
                <c:pt idx="2462" formatCode="General">
                  <c:v>0.24619999527931224</c:v>
                </c:pt>
                <c:pt idx="2463" formatCode="General">
                  <c:v>0.24629999697208524</c:v>
                </c:pt>
                <c:pt idx="2464" formatCode="General">
                  <c:v>0.24639999866485601</c:v>
                </c:pt>
                <c:pt idx="2465" formatCode="General">
                  <c:v>0.24650000035762892</c:v>
                </c:pt>
                <c:pt idx="2466" formatCode="General">
                  <c:v>0.24660000205040081</c:v>
                </c:pt>
                <c:pt idx="2467" formatCode="General">
                  <c:v>0.24670000374317241</c:v>
                </c:pt>
                <c:pt idx="2468" formatCode="General">
                  <c:v>0.24680000543594399</c:v>
                </c:pt>
                <c:pt idx="2469" formatCode="General">
                  <c:v>0.24690000712871599</c:v>
                </c:pt>
                <c:pt idx="2470" formatCode="General">
                  <c:v>0.24699999392032773</c:v>
                </c:pt>
                <c:pt idx="2471" formatCode="General">
                  <c:v>0.24709999561309892</c:v>
                </c:pt>
                <c:pt idx="2472" formatCode="General">
                  <c:v>0.24719999730587044</c:v>
                </c:pt>
                <c:pt idx="2473" formatCode="General">
                  <c:v>0.24729999899864241</c:v>
                </c:pt>
                <c:pt idx="2474" formatCode="General">
                  <c:v>0.24740000069141524</c:v>
                </c:pt>
                <c:pt idx="2475" formatCode="General">
                  <c:v>0.24750000238418601</c:v>
                </c:pt>
                <c:pt idx="2476" formatCode="General">
                  <c:v>0.24760000407695801</c:v>
                </c:pt>
                <c:pt idx="2477" formatCode="General">
                  <c:v>0.24770000576973081</c:v>
                </c:pt>
                <c:pt idx="2478" formatCode="General">
                  <c:v>0.24779999256134222</c:v>
                </c:pt>
                <c:pt idx="2479" formatCode="General">
                  <c:v>0.24789999425411199</c:v>
                </c:pt>
                <c:pt idx="2480" formatCode="General">
                  <c:v>0.24799999594688524</c:v>
                </c:pt>
                <c:pt idx="2481" formatCode="General">
                  <c:v>0.24809999763965601</c:v>
                </c:pt>
                <c:pt idx="2482" formatCode="General">
                  <c:v>0.2481999993324297</c:v>
                </c:pt>
                <c:pt idx="2483" formatCode="General">
                  <c:v>0.24830000102520081</c:v>
                </c:pt>
                <c:pt idx="2484" formatCode="General">
                  <c:v>0.24840000271797341</c:v>
                </c:pt>
                <c:pt idx="2485" formatCode="General">
                  <c:v>0.24850000441074399</c:v>
                </c:pt>
                <c:pt idx="2486" formatCode="General">
                  <c:v>0.24860000610351587</c:v>
                </c:pt>
                <c:pt idx="2487" formatCode="General">
                  <c:v>0.2486999928951277</c:v>
                </c:pt>
                <c:pt idx="2488" formatCode="General">
                  <c:v>0.24879999458790031</c:v>
                </c:pt>
                <c:pt idx="2489" formatCode="General">
                  <c:v>0.24889999628067044</c:v>
                </c:pt>
                <c:pt idx="2490" formatCode="General">
                  <c:v>0.24899999797344333</c:v>
                </c:pt>
                <c:pt idx="2491" formatCode="General">
                  <c:v>0.24909999966621524</c:v>
                </c:pt>
                <c:pt idx="2492" formatCode="General">
                  <c:v>0.24920000135898601</c:v>
                </c:pt>
                <c:pt idx="2493" formatCode="General">
                  <c:v>0.24930000305175801</c:v>
                </c:pt>
                <c:pt idx="2494" formatCode="General">
                  <c:v>0.24940000474453081</c:v>
                </c:pt>
                <c:pt idx="2495" formatCode="General">
                  <c:v>0.24950000643730341</c:v>
                </c:pt>
                <c:pt idx="2496" formatCode="General">
                  <c:v>0.24959999322891199</c:v>
                </c:pt>
                <c:pt idx="2497" formatCode="General">
                  <c:v>0.24969999492168399</c:v>
                </c:pt>
                <c:pt idx="2498" formatCode="General">
                  <c:v>0.24979999661445704</c:v>
                </c:pt>
                <c:pt idx="2499" formatCode="General">
                  <c:v>0.24989999830722967</c:v>
                </c:pt>
                <c:pt idx="2500" formatCode="General">
                  <c:v>0.25</c:v>
                </c:pt>
                <c:pt idx="2501" formatCode="General">
                  <c:v>0.250099986791611</c:v>
                </c:pt>
                <c:pt idx="2502" formatCode="General">
                  <c:v>0.25020000338554432</c:v>
                </c:pt>
                <c:pt idx="2503" formatCode="General">
                  <c:v>0.25029999017715499</c:v>
                </c:pt>
                <c:pt idx="2504" formatCode="General">
                  <c:v>0.25040000677108776</c:v>
                </c:pt>
                <c:pt idx="2505" formatCode="General">
                  <c:v>0.25049999356269798</c:v>
                </c:pt>
                <c:pt idx="2506" formatCode="General">
                  <c:v>0.25060001015663103</c:v>
                </c:pt>
                <c:pt idx="2507" formatCode="General">
                  <c:v>0.25069999694824202</c:v>
                </c:pt>
                <c:pt idx="2508" formatCode="General">
                  <c:v>0.25080001354217502</c:v>
                </c:pt>
                <c:pt idx="2509" formatCode="General">
                  <c:v>0.25090000033378601</c:v>
                </c:pt>
                <c:pt idx="2510" formatCode="General">
                  <c:v>0.25099998712539701</c:v>
                </c:pt>
                <c:pt idx="2511" formatCode="General">
                  <c:v>0.25110000371933</c:v>
                </c:pt>
                <c:pt idx="2512" formatCode="General">
                  <c:v>0.251199990510941</c:v>
                </c:pt>
                <c:pt idx="2513" formatCode="General">
                  <c:v>0.25130000710487665</c:v>
                </c:pt>
                <c:pt idx="2514" formatCode="General">
                  <c:v>0.25139999389648432</c:v>
                </c:pt>
                <c:pt idx="2515" formatCode="General">
                  <c:v>0.25150001049041693</c:v>
                </c:pt>
                <c:pt idx="2516" formatCode="General">
                  <c:v>0.25159999728202798</c:v>
                </c:pt>
                <c:pt idx="2517" formatCode="General">
                  <c:v>0.25170001387596108</c:v>
                </c:pt>
                <c:pt idx="2518" formatCode="General">
                  <c:v>0.25180000066757202</c:v>
                </c:pt>
                <c:pt idx="2519" formatCode="General">
                  <c:v>0.25189998745918302</c:v>
                </c:pt>
                <c:pt idx="2520" formatCode="General">
                  <c:v>0.25200000405311579</c:v>
                </c:pt>
                <c:pt idx="2521" formatCode="General">
                  <c:v>0.25209999084472701</c:v>
                </c:pt>
                <c:pt idx="2522" formatCode="General">
                  <c:v>0.25220000743866</c:v>
                </c:pt>
                <c:pt idx="2523" formatCode="General">
                  <c:v>0.25229999423027</c:v>
                </c:pt>
                <c:pt idx="2524" formatCode="General">
                  <c:v>0.25240001082420332</c:v>
                </c:pt>
                <c:pt idx="2525" formatCode="General">
                  <c:v>0.25249999761581432</c:v>
                </c:pt>
                <c:pt idx="2526" formatCode="General">
                  <c:v>0.25260001420974698</c:v>
                </c:pt>
                <c:pt idx="2527" formatCode="General">
                  <c:v>0.25270000100135775</c:v>
                </c:pt>
                <c:pt idx="2528" formatCode="General">
                  <c:v>0.25279998779296908</c:v>
                </c:pt>
                <c:pt idx="2529" formatCode="General">
                  <c:v>0.25290000438690202</c:v>
                </c:pt>
                <c:pt idx="2530" formatCode="General">
                  <c:v>0.25299999117851302</c:v>
                </c:pt>
                <c:pt idx="2531" formatCode="General">
                  <c:v>0.25310000777244768</c:v>
                </c:pt>
                <c:pt idx="2532" formatCode="General">
                  <c:v>0.25319999456405601</c:v>
                </c:pt>
                <c:pt idx="2533" formatCode="General">
                  <c:v>0.2533000111579915</c:v>
                </c:pt>
                <c:pt idx="2534" formatCode="General">
                  <c:v>0.25339999794960294</c:v>
                </c:pt>
                <c:pt idx="2535" formatCode="General">
                  <c:v>0.25350001454353127</c:v>
                </c:pt>
                <c:pt idx="2536" formatCode="General">
                  <c:v>0.25360000133514432</c:v>
                </c:pt>
                <c:pt idx="2537" formatCode="General">
                  <c:v>0.25369998812675493</c:v>
                </c:pt>
                <c:pt idx="2538" formatCode="General">
                  <c:v>0.25380000472068798</c:v>
                </c:pt>
                <c:pt idx="2539" formatCode="General">
                  <c:v>0.25389999151229897</c:v>
                </c:pt>
                <c:pt idx="2540" formatCode="General">
                  <c:v>0.25400000810623174</c:v>
                </c:pt>
                <c:pt idx="2541" formatCode="General">
                  <c:v>0.25409999489784396</c:v>
                </c:pt>
                <c:pt idx="2542" formatCode="General">
                  <c:v>0.25420001149177579</c:v>
                </c:pt>
                <c:pt idx="2543" formatCode="General">
                  <c:v>0.25429999828338579</c:v>
                </c:pt>
                <c:pt idx="2544" formatCode="General">
                  <c:v>0.254400014877319</c:v>
                </c:pt>
                <c:pt idx="2545" formatCode="General">
                  <c:v>0.25450000166893</c:v>
                </c:pt>
                <c:pt idx="2546" formatCode="General">
                  <c:v>0.25459998846054099</c:v>
                </c:pt>
                <c:pt idx="2547" formatCode="General">
                  <c:v>0.25470000505447432</c:v>
                </c:pt>
                <c:pt idx="2548" formatCode="General">
                  <c:v>0.25479999184608493</c:v>
                </c:pt>
                <c:pt idx="2549" formatCode="General">
                  <c:v>0.25490000844001776</c:v>
                </c:pt>
                <c:pt idx="2550" formatCode="General">
                  <c:v>0.25499999523162797</c:v>
                </c:pt>
                <c:pt idx="2551" formatCode="General">
                  <c:v>0.25510001182556202</c:v>
                </c:pt>
                <c:pt idx="2552" formatCode="General">
                  <c:v>0.25519999861717174</c:v>
                </c:pt>
                <c:pt idx="2553" formatCode="General">
                  <c:v>0.25529998540878279</c:v>
                </c:pt>
                <c:pt idx="2554" formatCode="General">
                  <c:v>0.25540000200271601</c:v>
                </c:pt>
                <c:pt idx="2555" formatCode="General">
                  <c:v>0.255499988794327</c:v>
                </c:pt>
                <c:pt idx="2556" formatCode="General">
                  <c:v>0.2556000053882615</c:v>
                </c:pt>
                <c:pt idx="2557" formatCode="General">
                  <c:v>0.25569999217987138</c:v>
                </c:pt>
                <c:pt idx="2558" formatCode="General">
                  <c:v>0.25580000877380432</c:v>
                </c:pt>
                <c:pt idx="2559" formatCode="General">
                  <c:v>0.25589999556541398</c:v>
                </c:pt>
                <c:pt idx="2560" formatCode="General">
                  <c:v>0.25600001215934798</c:v>
                </c:pt>
                <c:pt idx="2561" formatCode="General">
                  <c:v>0.25609999895095797</c:v>
                </c:pt>
                <c:pt idx="2562" formatCode="General">
                  <c:v>0.25619998574256908</c:v>
                </c:pt>
                <c:pt idx="2563" formatCode="General">
                  <c:v>0.25630000233650202</c:v>
                </c:pt>
                <c:pt idx="2564" formatCode="General">
                  <c:v>0.25639998912811302</c:v>
                </c:pt>
                <c:pt idx="2565" formatCode="General">
                  <c:v>0.25650000572204767</c:v>
                </c:pt>
                <c:pt idx="2566" formatCode="General">
                  <c:v>0.256599992513657</c:v>
                </c:pt>
                <c:pt idx="2567" formatCode="General">
                  <c:v>0.25670000910759</c:v>
                </c:pt>
                <c:pt idx="2568" formatCode="General">
                  <c:v>0.25679999589920038</c:v>
                </c:pt>
                <c:pt idx="2569" formatCode="General">
                  <c:v>0.25690001249313227</c:v>
                </c:pt>
                <c:pt idx="2570" formatCode="General">
                  <c:v>0.25699999928474665</c:v>
                </c:pt>
                <c:pt idx="2571" formatCode="General">
                  <c:v>0.25709998607635476</c:v>
                </c:pt>
                <c:pt idx="2572" formatCode="General">
                  <c:v>0.25720000267028775</c:v>
                </c:pt>
                <c:pt idx="2573" formatCode="General">
                  <c:v>0.25729998946189903</c:v>
                </c:pt>
                <c:pt idx="2574" formatCode="General">
                  <c:v>0.25740000605583202</c:v>
                </c:pt>
                <c:pt idx="2575" formatCode="General">
                  <c:v>0.25749999284744496</c:v>
                </c:pt>
                <c:pt idx="2576" formatCode="General">
                  <c:v>0.25760000944137579</c:v>
                </c:pt>
                <c:pt idx="2577" formatCode="General">
                  <c:v>0.25769999623298601</c:v>
                </c:pt>
                <c:pt idx="2578" formatCode="General">
                  <c:v>0.25780001282692</c:v>
                </c:pt>
                <c:pt idx="2579" formatCode="General">
                  <c:v>0.25789999961853</c:v>
                </c:pt>
                <c:pt idx="2580" formatCode="General">
                  <c:v>0.25799998641014099</c:v>
                </c:pt>
                <c:pt idx="2581" formatCode="General">
                  <c:v>0.25810000300407432</c:v>
                </c:pt>
                <c:pt idx="2582" formatCode="General">
                  <c:v>0.25819998979568498</c:v>
                </c:pt>
                <c:pt idx="2583" formatCode="General">
                  <c:v>0.25830000638962025</c:v>
                </c:pt>
                <c:pt idx="2584" formatCode="General">
                  <c:v>0.25839999318122908</c:v>
                </c:pt>
                <c:pt idx="2585" formatCode="General">
                  <c:v>0.25850000977516202</c:v>
                </c:pt>
                <c:pt idx="2586" formatCode="General">
                  <c:v>0.25859999656677179</c:v>
                </c:pt>
                <c:pt idx="2587" formatCode="General">
                  <c:v>0.25870001316070601</c:v>
                </c:pt>
                <c:pt idx="2588" formatCode="General">
                  <c:v>0.25879999995231601</c:v>
                </c:pt>
                <c:pt idx="2589" formatCode="General">
                  <c:v>0.258899986743927</c:v>
                </c:pt>
                <c:pt idx="2590" formatCode="General">
                  <c:v>0.25900000333786277</c:v>
                </c:pt>
                <c:pt idx="2591" formatCode="General">
                  <c:v>0.25909999012947132</c:v>
                </c:pt>
                <c:pt idx="2592" formatCode="General">
                  <c:v>0.25920000672340399</c:v>
                </c:pt>
                <c:pt idx="2593" formatCode="General">
                  <c:v>0.25929999351501493</c:v>
                </c:pt>
                <c:pt idx="2594" formatCode="General">
                  <c:v>0.25940001010894798</c:v>
                </c:pt>
                <c:pt idx="2595" formatCode="General">
                  <c:v>0.25949999690055808</c:v>
                </c:pt>
                <c:pt idx="2596" formatCode="General">
                  <c:v>0.25960001349449202</c:v>
                </c:pt>
                <c:pt idx="2597" formatCode="General">
                  <c:v>0.25970000028610174</c:v>
                </c:pt>
                <c:pt idx="2598" formatCode="General">
                  <c:v>0.25979998707771301</c:v>
                </c:pt>
                <c:pt idx="2599" formatCode="General">
                  <c:v>0.25990000367164767</c:v>
                </c:pt>
                <c:pt idx="2600" formatCode="General">
                  <c:v>0.259999990463257</c:v>
                </c:pt>
                <c:pt idx="2601" formatCode="General">
                  <c:v>0.26010000705719</c:v>
                </c:pt>
                <c:pt idx="2602" formatCode="General">
                  <c:v>0.26019999384880138</c:v>
                </c:pt>
                <c:pt idx="2603" formatCode="General">
                  <c:v>0.26030001044273399</c:v>
                </c:pt>
                <c:pt idx="2604" formatCode="General">
                  <c:v>0.26039999723434665</c:v>
                </c:pt>
                <c:pt idx="2605" formatCode="General">
                  <c:v>0.26050001382827798</c:v>
                </c:pt>
                <c:pt idx="2606" formatCode="General">
                  <c:v>0.26060000061988797</c:v>
                </c:pt>
                <c:pt idx="2607" formatCode="General">
                  <c:v>0.26069998741149875</c:v>
                </c:pt>
                <c:pt idx="2608" formatCode="General">
                  <c:v>0.26080000400543202</c:v>
                </c:pt>
                <c:pt idx="2609" formatCode="General">
                  <c:v>0.26089999079704468</c:v>
                </c:pt>
                <c:pt idx="2610" formatCode="General">
                  <c:v>0.26100000739097767</c:v>
                </c:pt>
                <c:pt idx="2611" formatCode="General">
                  <c:v>0.261099994182587</c:v>
                </c:pt>
                <c:pt idx="2612" formatCode="General">
                  <c:v>0.2612000107765185</c:v>
                </c:pt>
                <c:pt idx="2613" formatCode="General">
                  <c:v>0.26129999756812827</c:v>
                </c:pt>
                <c:pt idx="2614" formatCode="General">
                  <c:v>0.26140001416206432</c:v>
                </c:pt>
                <c:pt idx="2615" formatCode="General">
                  <c:v>0.26150000095367398</c:v>
                </c:pt>
                <c:pt idx="2616" formatCode="General">
                  <c:v>0.26159998774528498</c:v>
                </c:pt>
                <c:pt idx="2617" formatCode="General">
                  <c:v>0.26170000433921797</c:v>
                </c:pt>
                <c:pt idx="2618" formatCode="General">
                  <c:v>0.26179999113082902</c:v>
                </c:pt>
                <c:pt idx="2619" formatCode="General">
                  <c:v>0.26190000772476396</c:v>
                </c:pt>
                <c:pt idx="2620" formatCode="General">
                  <c:v>0.26199999451637279</c:v>
                </c:pt>
                <c:pt idx="2621" formatCode="General">
                  <c:v>0.26210001111030601</c:v>
                </c:pt>
                <c:pt idx="2622" formatCode="General">
                  <c:v>0.262199997901917</c:v>
                </c:pt>
                <c:pt idx="2623" formatCode="General">
                  <c:v>0.2623000144958515</c:v>
                </c:pt>
                <c:pt idx="2624" formatCode="General">
                  <c:v>0.26240000128746277</c:v>
                </c:pt>
                <c:pt idx="2625" formatCode="General">
                  <c:v>0.26249998807907132</c:v>
                </c:pt>
                <c:pt idx="2626" formatCode="General">
                  <c:v>0.26260000467300393</c:v>
                </c:pt>
                <c:pt idx="2627" formatCode="General">
                  <c:v>0.26269999146461498</c:v>
                </c:pt>
                <c:pt idx="2628" formatCode="General">
                  <c:v>0.26280000805854797</c:v>
                </c:pt>
                <c:pt idx="2629" formatCode="General">
                  <c:v>0.26289999485015902</c:v>
                </c:pt>
                <c:pt idx="2630" formatCode="General">
                  <c:v>0.26300001144409202</c:v>
                </c:pt>
                <c:pt idx="2631" formatCode="General">
                  <c:v>0.26309999823570301</c:v>
                </c:pt>
                <c:pt idx="2632" formatCode="General">
                  <c:v>0.26320001482963601</c:v>
                </c:pt>
                <c:pt idx="2633" formatCode="General">
                  <c:v>0.26330000162124767</c:v>
                </c:pt>
                <c:pt idx="2634" formatCode="General">
                  <c:v>0.2633999884128585</c:v>
                </c:pt>
                <c:pt idx="2635" formatCode="General">
                  <c:v>0.26350000500678999</c:v>
                </c:pt>
                <c:pt idx="2636" formatCode="General">
                  <c:v>0.26359999179840132</c:v>
                </c:pt>
                <c:pt idx="2637" formatCode="General">
                  <c:v>0.26370000839233393</c:v>
                </c:pt>
                <c:pt idx="2638" formatCode="General">
                  <c:v>0.26379999518394498</c:v>
                </c:pt>
                <c:pt idx="2639" formatCode="General">
                  <c:v>0.26390001177788025</c:v>
                </c:pt>
                <c:pt idx="2640" formatCode="General">
                  <c:v>0.26399999856948902</c:v>
                </c:pt>
                <c:pt idx="2641" formatCode="General">
                  <c:v>0.26409998536109902</c:v>
                </c:pt>
                <c:pt idx="2642" formatCode="General">
                  <c:v>0.26420000195503202</c:v>
                </c:pt>
                <c:pt idx="2643" formatCode="General">
                  <c:v>0.26429998874664301</c:v>
                </c:pt>
                <c:pt idx="2644" formatCode="General">
                  <c:v>0.26440000534057767</c:v>
                </c:pt>
                <c:pt idx="2645" formatCode="General">
                  <c:v>0.264499992132187</c:v>
                </c:pt>
                <c:pt idx="2646" formatCode="General">
                  <c:v>0.26460000872611833</c:v>
                </c:pt>
                <c:pt idx="2647" formatCode="General">
                  <c:v>0.26469999551773099</c:v>
                </c:pt>
                <c:pt idx="2648" formatCode="General">
                  <c:v>0.26480001211166398</c:v>
                </c:pt>
                <c:pt idx="2649" formatCode="General">
                  <c:v>0.26489999890327498</c:v>
                </c:pt>
                <c:pt idx="2650" formatCode="General">
                  <c:v>0.26499998569488725</c:v>
                </c:pt>
                <c:pt idx="2651" formatCode="General">
                  <c:v>0.26510000228881808</c:v>
                </c:pt>
                <c:pt idx="2652" formatCode="General">
                  <c:v>0.26519998908042902</c:v>
                </c:pt>
                <c:pt idx="2653" formatCode="General">
                  <c:v>0.26530000567436396</c:v>
                </c:pt>
                <c:pt idx="2654" formatCode="General">
                  <c:v>0.26539999246597301</c:v>
                </c:pt>
                <c:pt idx="2655" formatCode="General">
                  <c:v>0.26550000905990767</c:v>
                </c:pt>
                <c:pt idx="2656" formatCode="General">
                  <c:v>0.265599995851517</c:v>
                </c:pt>
                <c:pt idx="2657" formatCode="General">
                  <c:v>0.26570001244545</c:v>
                </c:pt>
                <c:pt idx="2658" formatCode="General">
                  <c:v>0.26579999923706132</c:v>
                </c:pt>
                <c:pt idx="2659" formatCode="General">
                  <c:v>0.26589998602867132</c:v>
                </c:pt>
                <c:pt idx="2660" formatCode="General">
                  <c:v>0.26600000262260398</c:v>
                </c:pt>
                <c:pt idx="2661" formatCode="General">
                  <c:v>0.26609998941421498</c:v>
                </c:pt>
                <c:pt idx="2662" formatCode="General">
                  <c:v>0.26620000600814803</c:v>
                </c:pt>
                <c:pt idx="2663" formatCode="General">
                  <c:v>0.26629999279975902</c:v>
                </c:pt>
                <c:pt idx="2664" formatCode="General">
                  <c:v>0.26640000939369396</c:v>
                </c:pt>
                <c:pt idx="2665" formatCode="General">
                  <c:v>0.26649999618530301</c:v>
                </c:pt>
                <c:pt idx="2666" formatCode="General">
                  <c:v>0.26660001277923601</c:v>
                </c:pt>
                <c:pt idx="2667" formatCode="General">
                  <c:v>0.2666999995708485</c:v>
                </c:pt>
                <c:pt idx="2668" formatCode="General">
                  <c:v>0.2667999863624585</c:v>
                </c:pt>
                <c:pt idx="2669" formatCode="General">
                  <c:v>0.26690000295638999</c:v>
                </c:pt>
                <c:pt idx="2670" formatCode="General">
                  <c:v>0.26699998974800132</c:v>
                </c:pt>
                <c:pt idx="2671" formatCode="General">
                  <c:v>0.26710000634193393</c:v>
                </c:pt>
                <c:pt idx="2672" formatCode="General">
                  <c:v>0.26719999313354498</c:v>
                </c:pt>
                <c:pt idx="2673" formatCode="General">
                  <c:v>0.26730000972748036</c:v>
                </c:pt>
                <c:pt idx="2674" formatCode="General">
                  <c:v>0.26739999651908902</c:v>
                </c:pt>
                <c:pt idx="2675" formatCode="General">
                  <c:v>0.26750001311302202</c:v>
                </c:pt>
                <c:pt idx="2676" formatCode="General">
                  <c:v>0.26759999990463468</c:v>
                </c:pt>
                <c:pt idx="2677" formatCode="General">
                  <c:v>0.26769998669624301</c:v>
                </c:pt>
                <c:pt idx="2678" formatCode="General">
                  <c:v>0.26780000329017756</c:v>
                </c:pt>
                <c:pt idx="2679" formatCode="General">
                  <c:v>0.267899990081787</c:v>
                </c:pt>
                <c:pt idx="2680" formatCode="General">
                  <c:v>0.26800000667571999</c:v>
                </c:pt>
                <c:pt idx="2681" formatCode="General">
                  <c:v>0.26809999346733099</c:v>
                </c:pt>
                <c:pt idx="2682" formatCode="General">
                  <c:v>0.26820001006126393</c:v>
                </c:pt>
                <c:pt idx="2683" formatCode="General">
                  <c:v>0.26829999685287498</c:v>
                </c:pt>
                <c:pt idx="2684" formatCode="General">
                  <c:v>0.26840001344680797</c:v>
                </c:pt>
                <c:pt idx="2685" formatCode="General">
                  <c:v>0.26850000023841902</c:v>
                </c:pt>
                <c:pt idx="2686" formatCode="General">
                  <c:v>0.26859998703002902</c:v>
                </c:pt>
                <c:pt idx="2687" formatCode="General">
                  <c:v>0.26870000362396201</c:v>
                </c:pt>
                <c:pt idx="2688" formatCode="General">
                  <c:v>0.26879999041557279</c:v>
                </c:pt>
                <c:pt idx="2689" formatCode="General">
                  <c:v>0.26890000700950761</c:v>
                </c:pt>
                <c:pt idx="2690" formatCode="General">
                  <c:v>0.268999993801117</c:v>
                </c:pt>
                <c:pt idx="2691" formatCode="General">
                  <c:v>0.26910001039505038</c:v>
                </c:pt>
                <c:pt idx="2692" formatCode="General">
                  <c:v>0.26919999718666132</c:v>
                </c:pt>
                <c:pt idx="2693" formatCode="General">
                  <c:v>0.26930001378059398</c:v>
                </c:pt>
                <c:pt idx="2694" formatCode="General">
                  <c:v>0.26940000057220498</c:v>
                </c:pt>
                <c:pt idx="2695" formatCode="General">
                  <c:v>0.26949998736381725</c:v>
                </c:pt>
                <c:pt idx="2696" formatCode="General">
                  <c:v>0.26960000395774997</c:v>
                </c:pt>
                <c:pt idx="2697" formatCode="General">
                  <c:v>0.26969999074935902</c:v>
                </c:pt>
                <c:pt idx="2698" formatCode="General">
                  <c:v>0.26980000734329374</c:v>
                </c:pt>
                <c:pt idx="2699" formatCode="General">
                  <c:v>0.26989999413490467</c:v>
                </c:pt>
                <c:pt idx="2700" formatCode="General">
                  <c:v>0.270000010728836</c:v>
                </c:pt>
                <c:pt idx="2701" formatCode="General">
                  <c:v>0.2700999975204485</c:v>
                </c:pt>
                <c:pt idx="2702" formatCode="General">
                  <c:v>0.27020001411437999</c:v>
                </c:pt>
                <c:pt idx="2703" formatCode="General">
                  <c:v>0.27030000090599132</c:v>
                </c:pt>
                <c:pt idx="2704" formatCode="General">
                  <c:v>0.27039998769760365</c:v>
                </c:pt>
                <c:pt idx="2705" formatCode="General">
                  <c:v>0.27050000429153376</c:v>
                </c:pt>
                <c:pt idx="2706" formatCode="General">
                  <c:v>0.27059999108314498</c:v>
                </c:pt>
                <c:pt idx="2707" formatCode="General">
                  <c:v>0.27070000767707808</c:v>
                </c:pt>
                <c:pt idx="2708" formatCode="General">
                  <c:v>0.27079999446868874</c:v>
                </c:pt>
                <c:pt idx="2709" formatCode="General">
                  <c:v>0.2709000110626239</c:v>
                </c:pt>
                <c:pt idx="2710" formatCode="General">
                  <c:v>0.27099999785423468</c:v>
                </c:pt>
                <c:pt idx="2711" formatCode="General">
                  <c:v>0.27110001444816573</c:v>
                </c:pt>
                <c:pt idx="2712" formatCode="General">
                  <c:v>0.2712000012397785</c:v>
                </c:pt>
                <c:pt idx="2713" formatCode="General">
                  <c:v>0.2712999880313855</c:v>
                </c:pt>
                <c:pt idx="2714" formatCode="General">
                  <c:v>0.27140000462531999</c:v>
                </c:pt>
                <c:pt idx="2715" formatCode="General">
                  <c:v>0.27149999141693099</c:v>
                </c:pt>
                <c:pt idx="2716" formatCode="General">
                  <c:v>0.27160000801086398</c:v>
                </c:pt>
                <c:pt idx="2717" formatCode="General">
                  <c:v>0.27169999480247498</c:v>
                </c:pt>
                <c:pt idx="2718" formatCode="General">
                  <c:v>0.27180001139641008</c:v>
                </c:pt>
                <c:pt idx="2719" formatCode="General">
                  <c:v>0.27189999818801902</c:v>
                </c:pt>
                <c:pt idx="2720" formatCode="General">
                  <c:v>0.27200001478195202</c:v>
                </c:pt>
                <c:pt idx="2721" formatCode="General">
                  <c:v>0.27210000157356301</c:v>
                </c:pt>
                <c:pt idx="2722" formatCode="General">
                  <c:v>0.27219998836517301</c:v>
                </c:pt>
                <c:pt idx="2723" formatCode="General">
                  <c:v>0.2723000049591075</c:v>
                </c:pt>
                <c:pt idx="2724" formatCode="General">
                  <c:v>0.27239999175071788</c:v>
                </c:pt>
                <c:pt idx="2725" formatCode="General">
                  <c:v>0.27250000834465266</c:v>
                </c:pt>
                <c:pt idx="2726" formatCode="General">
                  <c:v>0.27259999513626132</c:v>
                </c:pt>
                <c:pt idx="2727" formatCode="General">
                  <c:v>0.27270001173019393</c:v>
                </c:pt>
                <c:pt idx="2728" formatCode="General">
                  <c:v>0.27279999852180475</c:v>
                </c:pt>
                <c:pt idx="2729" formatCode="General">
                  <c:v>0.27289998531341836</c:v>
                </c:pt>
                <c:pt idx="2730" formatCode="General">
                  <c:v>0.27300000190735096</c:v>
                </c:pt>
                <c:pt idx="2731" formatCode="General">
                  <c:v>0.27309998869895902</c:v>
                </c:pt>
                <c:pt idx="2732" formatCode="General">
                  <c:v>0.27320000529289368</c:v>
                </c:pt>
                <c:pt idx="2733" formatCode="General">
                  <c:v>0.27329999208450301</c:v>
                </c:pt>
                <c:pt idx="2734" formatCode="General">
                  <c:v>0.273400008678436</c:v>
                </c:pt>
                <c:pt idx="2735" formatCode="General">
                  <c:v>0.27349999547004838</c:v>
                </c:pt>
                <c:pt idx="2736" formatCode="General">
                  <c:v>0.27360001206397999</c:v>
                </c:pt>
                <c:pt idx="2737" formatCode="General">
                  <c:v>0.27369999885559099</c:v>
                </c:pt>
                <c:pt idx="2738" formatCode="General">
                  <c:v>0.27379998564720198</c:v>
                </c:pt>
                <c:pt idx="2739" formatCode="General">
                  <c:v>0.27390000224113475</c:v>
                </c:pt>
                <c:pt idx="2740" formatCode="General">
                  <c:v>0.27399998903274725</c:v>
                </c:pt>
                <c:pt idx="2741" formatCode="General">
                  <c:v>0.27410000562667802</c:v>
                </c:pt>
                <c:pt idx="2742" formatCode="General">
                  <c:v>0.27419999241828874</c:v>
                </c:pt>
                <c:pt idx="2743" formatCode="General">
                  <c:v>0.27430000901222368</c:v>
                </c:pt>
                <c:pt idx="2744" formatCode="General">
                  <c:v>0.27439999580383467</c:v>
                </c:pt>
                <c:pt idx="2745" formatCode="General">
                  <c:v>0.2745000123977675</c:v>
                </c:pt>
                <c:pt idx="2746" formatCode="General">
                  <c:v>0.2745999991893785</c:v>
                </c:pt>
                <c:pt idx="2747" formatCode="General">
                  <c:v>0.27469998598098838</c:v>
                </c:pt>
                <c:pt idx="2748" formatCode="General">
                  <c:v>0.27480000257492132</c:v>
                </c:pt>
                <c:pt idx="2749" formatCode="General">
                  <c:v>0.27489998936653098</c:v>
                </c:pt>
                <c:pt idx="2750" formatCode="General">
                  <c:v>0.27500000596046625</c:v>
                </c:pt>
                <c:pt idx="2751" formatCode="General">
                  <c:v>0.27509999275207497</c:v>
                </c:pt>
                <c:pt idx="2752" formatCode="General">
                  <c:v>0.27520000934600802</c:v>
                </c:pt>
                <c:pt idx="2753" formatCode="General">
                  <c:v>0.27529999613761902</c:v>
                </c:pt>
                <c:pt idx="2754" formatCode="General">
                  <c:v>0.27540001273155201</c:v>
                </c:pt>
                <c:pt idx="2755" formatCode="General">
                  <c:v>0.27549999952316301</c:v>
                </c:pt>
                <c:pt idx="2756" formatCode="General">
                  <c:v>0.27559998631477561</c:v>
                </c:pt>
                <c:pt idx="2757" formatCode="General">
                  <c:v>0.275700002908707</c:v>
                </c:pt>
                <c:pt idx="2758" formatCode="General">
                  <c:v>0.27579998970031699</c:v>
                </c:pt>
                <c:pt idx="2759" formatCode="General">
                  <c:v>0.27590000629425265</c:v>
                </c:pt>
                <c:pt idx="2760" formatCode="General">
                  <c:v>0.27599999308586365</c:v>
                </c:pt>
                <c:pt idx="2761" formatCode="General">
                  <c:v>0.27610000967979398</c:v>
                </c:pt>
                <c:pt idx="2762" formatCode="General">
                  <c:v>0.27619999647140475</c:v>
                </c:pt>
                <c:pt idx="2763" formatCode="General">
                  <c:v>0.27630001306533802</c:v>
                </c:pt>
                <c:pt idx="2764" formatCode="General">
                  <c:v>0.27639999985695096</c:v>
                </c:pt>
                <c:pt idx="2765" formatCode="General">
                  <c:v>0.27649998664856001</c:v>
                </c:pt>
                <c:pt idx="2766" formatCode="General">
                  <c:v>0.27660000324249467</c:v>
                </c:pt>
                <c:pt idx="2767" formatCode="General">
                  <c:v>0.276699990034103</c:v>
                </c:pt>
                <c:pt idx="2768" formatCode="General">
                  <c:v>0.276800006628036</c:v>
                </c:pt>
                <c:pt idx="2769" formatCode="General">
                  <c:v>0.27689999341964977</c:v>
                </c:pt>
                <c:pt idx="2770" formatCode="General">
                  <c:v>0.27700001001357999</c:v>
                </c:pt>
                <c:pt idx="2771" formatCode="General">
                  <c:v>0.27709999680519093</c:v>
                </c:pt>
                <c:pt idx="2772" formatCode="General">
                  <c:v>0.27720001339912398</c:v>
                </c:pt>
                <c:pt idx="2773" formatCode="General">
                  <c:v>0.27730000019073497</c:v>
                </c:pt>
                <c:pt idx="2774" formatCode="General">
                  <c:v>0.27739998698234802</c:v>
                </c:pt>
                <c:pt idx="2775" formatCode="General">
                  <c:v>0.27750000357627902</c:v>
                </c:pt>
                <c:pt idx="2776" formatCode="General">
                  <c:v>0.27759999036789096</c:v>
                </c:pt>
                <c:pt idx="2777" formatCode="General">
                  <c:v>0.27770000696182301</c:v>
                </c:pt>
                <c:pt idx="2778" formatCode="General">
                  <c:v>0.27779999375343301</c:v>
                </c:pt>
                <c:pt idx="2779" formatCode="General">
                  <c:v>0.2779000103473675</c:v>
                </c:pt>
                <c:pt idx="2780" formatCode="General">
                  <c:v>0.27799999713897738</c:v>
                </c:pt>
                <c:pt idx="2781" formatCode="General">
                  <c:v>0.27810001373291032</c:v>
                </c:pt>
                <c:pt idx="2782" formatCode="General">
                  <c:v>0.27820000052452099</c:v>
                </c:pt>
                <c:pt idx="2783" formatCode="General">
                  <c:v>0.27829998731613176</c:v>
                </c:pt>
                <c:pt idx="2784" formatCode="General">
                  <c:v>0.27840000391006725</c:v>
                </c:pt>
                <c:pt idx="2785" formatCode="General">
                  <c:v>0.27849999070167508</c:v>
                </c:pt>
                <c:pt idx="2786" formatCode="General">
                  <c:v>0.27860000729561096</c:v>
                </c:pt>
                <c:pt idx="2787" formatCode="General">
                  <c:v>0.27869999408721902</c:v>
                </c:pt>
                <c:pt idx="2788" formatCode="General">
                  <c:v>0.27880001068115201</c:v>
                </c:pt>
                <c:pt idx="2789" formatCode="General">
                  <c:v>0.27889999747276467</c:v>
                </c:pt>
                <c:pt idx="2790" formatCode="General">
                  <c:v>0.279000014066696</c:v>
                </c:pt>
                <c:pt idx="2791" formatCode="General">
                  <c:v>0.279100000858307</c:v>
                </c:pt>
                <c:pt idx="2792" formatCode="General">
                  <c:v>0.27919998764991832</c:v>
                </c:pt>
                <c:pt idx="2793" formatCode="General">
                  <c:v>0.27930000424385365</c:v>
                </c:pt>
                <c:pt idx="2794" formatCode="General">
                  <c:v>0.27939999103546342</c:v>
                </c:pt>
                <c:pt idx="2795" formatCode="General">
                  <c:v>0.27950000762939498</c:v>
                </c:pt>
                <c:pt idx="2796" formatCode="General">
                  <c:v>0.27959999442100503</c:v>
                </c:pt>
                <c:pt idx="2797" formatCode="General">
                  <c:v>0.27970001101493802</c:v>
                </c:pt>
                <c:pt idx="2798" formatCode="General">
                  <c:v>0.27979999780654902</c:v>
                </c:pt>
                <c:pt idx="2799" formatCode="General">
                  <c:v>0.27990001440048201</c:v>
                </c:pt>
                <c:pt idx="2800" formatCode="General">
                  <c:v>0.28000000119209467</c:v>
                </c:pt>
                <c:pt idx="2801" formatCode="General">
                  <c:v>0.2800999879837055</c:v>
                </c:pt>
                <c:pt idx="2802" formatCode="General">
                  <c:v>0.280200004577637</c:v>
                </c:pt>
                <c:pt idx="2803" formatCode="General">
                  <c:v>0.28029999136924977</c:v>
                </c:pt>
                <c:pt idx="2804" formatCode="General">
                  <c:v>0.28040000796318132</c:v>
                </c:pt>
                <c:pt idx="2805" formatCode="General">
                  <c:v>0.28049999475479098</c:v>
                </c:pt>
                <c:pt idx="2806" formatCode="General">
                  <c:v>0.28060001134872398</c:v>
                </c:pt>
                <c:pt idx="2807" formatCode="General">
                  <c:v>0.28069999814033503</c:v>
                </c:pt>
                <c:pt idx="2808" formatCode="General">
                  <c:v>0.28080001473426996</c:v>
                </c:pt>
                <c:pt idx="2809" formatCode="General">
                  <c:v>0.28090000152588096</c:v>
                </c:pt>
                <c:pt idx="2810" formatCode="General">
                  <c:v>0.28099998831749168</c:v>
                </c:pt>
                <c:pt idx="2811" formatCode="General">
                  <c:v>0.28110000491142301</c:v>
                </c:pt>
                <c:pt idx="2812" formatCode="General">
                  <c:v>0.281199991703033</c:v>
                </c:pt>
                <c:pt idx="2813" formatCode="General">
                  <c:v>0.28130000829696838</c:v>
                </c:pt>
                <c:pt idx="2814" formatCode="General">
                  <c:v>0.28139999508857738</c:v>
                </c:pt>
                <c:pt idx="2815" formatCode="General">
                  <c:v>0.28150001168251032</c:v>
                </c:pt>
                <c:pt idx="2816" formatCode="General">
                  <c:v>0.28159999847412093</c:v>
                </c:pt>
                <c:pt idx="2817" formatCode="General">
                  <c:v>0.28169998526573198</c:v>
                </c:pt>
                <c:pt idx="2818" formatCode="General">
                  <c:v>0.28180000185966836</c:v>
                </c:pt>
                <c:pt idx="2819" formatCode="General">
                  <c:v>0.28189998865127602</c:v>
                </c:pt>
                <c:pt idx="2820" formatCode="General">
                  <c:v>0.28200000524521096</c:v>
                </c:pt>
                <c:pt idx="2821" formatCode="General">
                  <c:v>0.28209999203681901</c:v>
                </c:pt>
                <c:pt idx="2822" formatCode="General">
                  <c:v>0.28220000863075301</c:v>
                </c:pt>
                <c:pt idx="2823" formatCode="General">
                  <c:v>0.282299995422363</c:v>
                </c:pt>
                <c:pt idx="2824" formatCode="General">
                  <c:v>0.282400012016296</c:v>
                </c:pt>
                <c:pt idx="2825" formatCode="General">
                  <c:v>0.28249999880790738</c:v>
                </c:pt>
                <c:pt idx="2826" formatCode="General">
                  <c:v>0.28259998559951832</c:v>
                </c:pt>
                <c:pt idx="2827" formatCode="General">
                  <c:v>0.28270000219345098</c:v>
                </c:pt>
                <c:pt idx="2828" formatCode="General">
                  <c:v>0.28279998898506198</c:v>
                </c:pt>
                <c:pt idx="2829" formatCode="General">
                  <c:v>0.28290000557899497</c:v>
                </c:pt>
                <c:pt idx="2830" formatCode="General">
                  <c:v>0.28299999237060697</c:v>
                </c:pt>
                <c:pt idx="2831" formatCode="General">
                  <c:v>0.28310000896453902</c:v>
                </c:pt>
                <c:pt idx="2832" formatCode="General">
                  <c:v>0.28319999575614901</c:v>
                </c:pt>
                <c:pt idx="2833" formatCode="General">
                  <c:v>0.28330001235008367</c:v>
                </c:pt>
                <c:pt idx="2834" formatCode="General">
                  <c:v>0.28339999914169467</c:v>
                </c:pt>
                <c:pt idx="2835" formatCode="General">
                  <c:v>0.2834999859333055</c:v>
                </c:pt>
                <c:pt idx="2836" formatCode="General">
                  <c:v>0.28360000252723699</c:v>
                </c:pt>
                <c:pt idx="2837" formatCode="General">
                  <c:v>0.28369998931885065</c:v>
                </c:pt>
                <c:pt idx="2838" formatCode="General">
                  <c:v>0.28380000591278365</c:v>
                </c:pt>
                <c:pt idx="2839" formatCode="General">
                  <c:v>0.28389999270439098</c:v>
                </c:pt>
                <c:pt idx="2840" formatCode="General">
                  <c:v>0.28400000929832497</c:v>
                </c:pt>
                <c:pt idx="2841" formatCode="General">
                  <c:v>0.28409999608993508</c:v>
                </c:pt>
                <c:pt idx="2842" formatCode="General">
                  <c:v>0.28420001268386802</c:v>
                </c:pt>
                <c:pt idx="2843" formatCode="General">
                  <c:v>0.28429999947547901</c:v>
                </c:pt>
                <c:pt idx="2844" formatCode="General">
                  <c:v>0.28439998626709168</c:v>
                </c:pt>
                <c:pt idx="2845" formatCode="General">
                  <c:v>0.284500002861023</c:v>
                </c:pt>
                <c:pt idx="2846" formatCode="General">
                  <c:v>0.2845999896526355</c:v>
                </c:pt>
                <c:pt idx="2847" formatCode="General">
                  <c:v>0.28470000624656699</c:v>
                </c:pt>
                <c:pt idx="2848" formatCode="General">
                  <c:v>0.28479999303817699</c:v>
                </c:pt>
                <c:pt idx="2849" formatCode="General">
                  <c:v>0.28490000963211098</c:v>
                </c:pt>
                <c:pt idx="2850" formatCode="General">
                  <c:v>0.28499999642372076</c:v>
                </c:pt>
                <c:pt idx="2851" formatCode="General">
                  <c:v>0.28510001301765625</c:v>
                </c:pt>
                <c:pt idx="2852" formatCode="General">
                  <c:v>0.28519999980926708</c:v>
                </c:pt>
                <c:pt idx="2853" formatCode="General">
                  <c:v>0.28529998660087602</c:v>
                </c:pt>
                <c:pt idx="2854" formatCode="General">
                  <c:v>0.28540000319481246</c:v>
                </c:pt>
                <c:pt idx="2855" formatCode="General">
                  <c:v>0.28549998998642168</c:v>
                </c:pt>
                <c:pt idx="2856" formatCode="General">
                  <c:v>0.28560000658035301</c:v>
                </c:pt>
                <c:pt idx="2857" formatCode="General">
                  <c:v>0.2856999933719655</c:v>
                </c:pt>
                <c:pt idx="2858" formatCode="General">
                  <c:v>0.28580000996589977</c:v>
                </c:pt>
                <c:pt idx="2859" formatCode="General">
                  <c:v>0.28589999675750732</c:v>
                </c:pt>
                <c:pt idx="2860" formatCode="General">
                  <c:v>0.28600001335144265</c:v>
                </c:pt>
                <c:pt idx="2861" formatCode="General">
                  <c:v>0.28610000014305098</c:v>
                </c:pt>
                <c:pt idx="2862" formatCode="General">
                  <c:v>0.28619998693466425</c:v>
                </c:pt>
                <c:pt idx="2863" formatCode="General">
                  <c:v>0.28630000352859508</c:v>
                </c:pt>
                <c:pt idx="2864" formatCode="General">
                  <c:v>0.28639999032020796</c:v>
                </c:pt>
                <c:pt idx="2865" formatCode="General">
                  <c:v>0.28650000691413902</c:v>
                </c:pt>
                <c:pt idx="2866" formatCode="General">
                  <c:v>0.28659999370575168</c:v>
                </c:pt>
                <c:pt idx="2867" formatCode="General">
                  <c:v>0.28670001029968467</c:v>
                </c:pt>
                <c:pt idx="2868" formatCode="General">
                  <c:v>0.286799997091293</c:v>
                </c:pt>
                <c:pt idx="2869" formatCode="General">
                  <c:v>0.28690001368522638</c:v>
                </c:pt>
                <c:pt idx="2870" formatCode="General">
                  <c:v>0.28700000047683699</c:v>
                </c:pt>
                <c:pt idx="2871" formatCode="General">
                  <c:v>0.28709998726845065</c:v>
                </c:pt>
                <c:pt idx="2872" formatCode="General">
                  <c:v>0.28720000386238098</c:v>
                </c:pt>
                <c:pt idx="2873" formatCode="General">
                  <c:v>0.28729999065399175</c:v>
                </c:pt>
                <c:pt idx="2874" formatCode="General">
                  <c:v>0.28740000724792736</c:v>
                </c:pt>
                <c:pt idx="2875" formatCode="General">
                  <c:v>0.28749999403953602</c:v>
                </c:pt>
                <c:pt idx="2876" formatCode="General">
                  <c:v>0.28760001063346902</c:v>
                </c:pt>
                <c:pt idx="2877" formatCode="General">
                  <c:v>0.28769999742507901</c:v>
                </c:pt>
                <c:pt idx="2878" formatCode="General">
                  <c:v>0.28780001401901367</c:v>
                </c:pt>
                <c:pt idx="2879" formatCode="General">
                  <c:v>0.2879000008106245</c:v>
                </c:pt>
                <c:pt idx="2880" formatCode="General">
                  <c:v>0.2879999876022355</c:v>
                </c:pt>
                <c:pt idx="2881" formatCode="General">
                  <c:v>0.28810000419616699</c:v>
                </c:pt>
                <c:pt idx="2882" formatCode="General">
                  <c:v>0.28819999098777832</c:v>
                </c:pt>
                <c:pt idx="2883" formatCode="General">
                  <c:v>0.28830000758171098</c:v>
                </c:pt>
                <c:pt idx="2884" formatCode="General">
                  <c:v>0.28839999437332198</c:v>
                </c:pt>
                <c:pt idx="2885" formatCode="General">
                  <c:v>0.28850001096725736</c:v>
                </c:pt>
                <c:pt idx="2886" formatCode="General">
                  <c:v>0.28859999775886697</c:v>
                </c:pt>
                <c:pt idx="2887" formatCode="General">
                  <c:v>0.28870001435279802</c:v>
                </c:pt>
                <c:pt idx="2888" formatCode="General">
                  <c:v>0.2888000011444124</c:v>
                </c:pt>
                <c:pt idx="2889" formatCode="General">
                  <c:v>0.28889998793602167</c:v>
                </c:pt>
                <c:pt idx="2890" formatCode="General">
                  <c:v>0.2890000045299545</c:v>
                </c:pt>
                <c:pt idx="2891" formatCode="General">
                  <c:v>0.2890999913215655</c:v>
                </c:pt>
                <c:pt idx="2892" formatCode="General">
                  <c:v>0.28920000791549738</c:v>
                </c:pt>
                <c:pt idx="2893" formatCode="General">
                  <c:v>0.28929999470710799</c:v>
                </c:pt>
                <c:pt idx="2894" formatCode="General">
                  <c:v>0.28940001130104354</c:v>
                </c:pt>
                <c:pt idx="2895" formatCode="General">
                  <c:v>0.28949999809265325</c:v>
                </c:pt>
                <c:pt idx="2896" formatCode="General">
                  <c:v>0.28960001468658375</c:v>
                </c:pt>
                <c:pt idx="2897" formatCode="General">
                  <c:v>0.28970000147819475</c:v>
                </c:pt>
                <c:pt idx="2898" formatCode="General">
                  <c:v>0.28979998826980796</c:v>
                </c:pt>
                <c:pt idx="2899" formatCode="General">
                  <c:v>0.28990000486373901</c:v>
                </c:pt>
                <c:pt idx="2900" formatCode="General">
                  <c:v>0.28999999165535167</c:v>
                </c:pt>
                <c:pt idx="2901" formatCode="General">
                  <c:v>0.29010000824928461</c:v>
                </c:pt>
                <c:pt idx="2902" formatCode="General">
                  <c:v>0.2901999950408955</c:v>
                </c:pt>
                <c:pt idx="2903" formatCode="General">
                  <c:v>0.29030001163482977</c:v>
                </c:pt>
                <c:pt idx="2904" formatCode="General">
                  <c:v>0.29039999842643699</c:v>
                </c:pt>
                <c:pt idx="2905" formatCode="General">
                  <c:v>0.29049998521805065</c:v>
                </c:pt>
                <c:pt idx="2906" formatCode="General">
                  <c:v>0.29060000181198098</c:v>
                </c:pt>
                <c:pt idx="2907" formatCode="General">
                  <c:v>0.29069998860359175</c:v>
                </c:pt>
                <c:pt idx="2908" formatCode="General">
                  <c:v>0.29080000519752697</c:v>
                </c:pt>
                <c:pt idx="2909" formatCode="General">
                  <c:v>0.29089999198913796</c:v>
                </c:pt>
                <c:pt idx="2910" formatCode="General">
                  <c:v>0.29100000858306901</c:v>
                </c:pt>
                <c:pt idx="2911" formatCode="General">
                  <c:v>0.2910999953746834</c:v>
                </c:pt>
                <c:pt idx="2912" formatCode="General">
                  <c:v>0.29120001196861467</c:v>
                </c:pt>
                <c:pt idx="2913" formatCode="General">
                  <c:v>0.291299998760223</c:v>
                </c:pt>
                <c:pt idx="2914" formatCode="General">
                  <c:v>0.29139998555183438</c:v>
                </c:pt>
                <c:pt idx="2915" formatCode="General">
                  <c:v>0.29150000214576732</c:v>
                </c:pt>
                <c:pt idx="2916" formatCode="General">
                  <c:v>0.29159998893737832</c:v>
                </c:pt>
                <c:pt idx="2917" formatCode="General">
                  <c:v>0.29170000553131076</c:v>
                </c:pt>
                <c:pt idx="2918" formatCode="General">
                  <c:v>0.29179999232292197</c:v>
                </c:pt>
                <c:pt idx="2919" formatCode="General">
                  <c:v>0.29190000891685697</c:v>
                </c:pt>
                <c:pt idx="2920" formatCode="General">
                  <c:v>0.29199999570846796</c:v>
                </c:pt>
                <c:pt idx="2921" formatCode="General">
                  <c:v>0.29210001230239901</c:v>
                </c:pt>
                <c:pt idx="2922" formatCode="General">
                  <c:v>0.29219999909401068</c:v>
                </c:pt>
                <c:pt idx="2923" formatCode="General">
                  <c:v>0.29229998588562167</c:v>
                </c:pt>
                <c:pt idx="2924" formatCode="General">
                  <c:v>0.2924000024795545</c:v>
                </c:pt>
                <c:pt idx="2925" formatCode="General">
                  <c:v>0.29249998927116438</c:v>
                </c:pt>
                <c:pt idx="2926" formatCode="General">
                  <c:v>0.29260000586509732</c:v>
                </c:pt>
                <c:pt idx="2927" formatCode="General">
                  <c:v>0.29269999265670799</c:v>
                </c:pt>
                <c:pt idx="2928" formatCode="General">
                  <c:v>0.29280000925064487</c:v>
                </c:pt>
                <c:pt idx="2929" formatCode="General">
                  <c:v>0.29289999604225425</c:v>
                </c:pt>
                <c:pt idx="2930" formatCode="General">
                  <c:v>0.29300001263618503</c:v>
                </c:pt>
                <c:pt idx="2931" formatCode="General">
                  <c:v>0.29309999942779502</c:v>
                </c:pt>
                <c:pt idx="2932" formatCode="General">
                  <c:v>0.29319998621940796</c:v>
                </c:pt>
                <c:pt idx="2933" formatCode="General">
                  <c:v>0.29330000281333901</c:v>
                </c:pt>
                <c:pt idx="2934" formatCode="General">
                  <c:v>0.29339998960495339</c:v>
                </c:pt>
                <c:pt idx="2935" formatCode="General">
                  <c:v>0.2935000061988845</c:v>
                </c:pt>
                <c:pt idx="2936" formatCode="General">
                  <c:v>0.29359999299049488</c:v>
                </c:pt>
                <c:pt idx="2937" formatCode="General">
                  <c:v>0.29370000958442732</c:v>
                </c:pt>
                <c:pt idx="2938" formatCode="General">
                  <c:v>0.29379999637603799</c:v>
                </c:pt>
                <c:pt idx="2939" formatCode="General">
                  <c:v>0.29390001296997326</c:v>
                </c:pt>
                <c:pt idx="2940" formatCode="General">
                  <c:v>0.29399999976158098</c:v>
                </c:pt>
                <c:pt idx="2941" formatCode="General">
                  <c:v>0.29409998655319203</c:v>
                </c:pt>
                <c:pt idx="2942" formatCode="General">
                  <c:v>0.29420000314712502</c:v>
                </c:pt>
                <c:pt idx="2943" formatCode="General">
                  <c:v>0.29429998993873602</c:v>
                </c:pt>
                <c:pt idx="2944" formatCode="General">
                  <c:v>0.29440000653267068</c:v>
                </c:pt>
                <c:pt idx="2945" formatCode="General">
                  <c:v>0.29449999332428339</c:v>
                </c:pt>
                <c:pt idx="2946" formatCode="General">
                  <c:v>0.2946000099182145</c:v>
                </c:pt>
                <c:pt idx="2947" formatCode="General">
                  <c:v>0.29469999670982538</c:v>
                </c:pt>
                <c:pt idx="2948" formatCode="General">
                  <c:v>0.29480001330375966</c:v>
                </c:pt>
                <c:pt idx="2949" formatCode="General">
                  <c:v>0.29490000009536732</c:v>
                </c:pt>
                <c:pt idx="2950" formatCode="General">
                  <c:v>0.29499998688697798</c:v>
                </c:pt>
                <c:pt idx="2951" formatCode="General">
                  <c:v>0.29510000348091098</c:v>
                </c:pt>
                <c:pt idx="2952" formatCode="General">
                  <c:v>0.29519999027252197</c:v>
                </c:pt>
                <c:pt idx="2953" formatCode="General">
                  <c:v>0.29530000686645697</c:v>
                </c:pt>
                <c:pt idx="2954" formatCode="General">
                  <c:v>0.29539999365806796</c:v>
                </c:pt>
                <c:pt idx="2955" formatCode="General">
                  <c:v>0.29550001025199901</c:v>
                </c:pt>
                <c:pt idx="2956" formatCode="General">
                  <c:v>0.29559999704361167</c:v>
                </c:pt>
                <c:pt idx="2957" formatCode="General">
                  <c:v>0.2957000136375445</c:v>
                </c:pt>
                <c:pt idx="2958" formatCode="General">
                  <c:v>0.2958000004291545</c:v>
                </c:pt>
                <c:pt idx="2959" formatCode="General">
                  <c:v>0.29589998722076677</c:v>
                </c:pt>
                <c:pt idx="2960" formatCode="General">
                  <c:v>0.29600000381469965</c:v>
                </c:pt>
                <c:pt idx="2961" formatCode="General">
                  <c:v>0.29609999060630793</c:v>
                </c:pt>
                <c:pt idx="2962" formatCode="General">
                  <c:v>0.29620000720024325</c:v>
                </c:pt>
                <c:pt idx="2963" formatCode="General">
                  <c:v>0.29629999399185425</c:v>
                </c:pt>
                <c:pt idx="2964" formatCode="General">
                  <c:v>0.29640001058578502</c:v>
                </c:pt>
                <c:pt idx="2965" formatCode="General">
                  <c:v>0.29649999737739796</c:v>
                </c:pt>
                <c:pt idx="2966" formatCode="General">
                  <c:v>0.29660001397132901</c:v>
                </c:pt>
                <c:pt idx="2967" formatCode="General">
                  <c:v>0.29670000076293901</c:v>
                </c:pt>
                <c:pt idx="2968" formatCode="General">
                  <c:v>0.29679998755455167</c:v>
                </c:pt>
                <c:pt idx="2969" formatCode="General">
                  <c:v>0.2969000041484845</c:v>
                </c:pt>
                <c:pt idx="2970" formatCode="General">
                  <c:v>0.29699999094009438</c:v>
                </c:pt>
                <c:pt idx="2971" formatCode="General">
                  <c:v>0.29710000753402732</c:v>
                </c:pt>
                <c:pt idx="2972" formatCode="General">
                  <c:v>0.29719999432563798</c:v>
                </c:pt>
                <c:pt idx="2973" formatCode="General">
                  <c:v>0.29730001091957325</c:v>
                </c:pt>
                <c:pt idx="2974" formatCode="General">
                  <c:v>0.29739999771118197</c:v>
                </c:pt>
                <c:pt idx="2975" formatCode="General">
                  <c:v>0.29750001430511502</c:v>
                </c:pt>
                <c:pt idx="2976" formatCode="General">
                  <c:v>0.29760000109672502</c:v>
                </c:pt>
                <c:pt idx="2977" formatCode="General">
                  <c:v>0.29769998788833602</c:v>
                </c:pt>
                <c:pt idx="2978" formatCode="General">
                  <c:v>0.29780000448227067</c:v>
                </c:pt>
                <c:pt idx="2979" formatCode="General">
                  <c:v>0.29789999127388328</c:v>
                </c:pt>
                <c:pt idx="2980" formatCode="General">
                  <c:v>0.298000007867816</c:v>
                </c:pt>
                <c:pt idx="2981" formatCode="General">
                  <c:v>0.29809999465942438</c:v>
                </c:pt>
                <c:pt idx="2982" formatCode="General">
                  <c:v>0.29820001125335732</c:v>
                </c:pt>
                <c:pt idx="2983" formatCode="General">
                  <c:v>0.29829999804496798</c:v>
                </c:pt>
                <c:pt idx="2984" formatCode="General">
                  <c:v>0.29840001463890098</c:v>
                </c:pt>
                <c:pt idx="2985" formatCode="General">
                  <c:v>0.29850000143051098</c:v>
                </c:pt>
                <c:pt idx="2986" formatCode="General">
                  <c:v>0.29859998822212208</c:v>
                </c:pt>
                <c:pt idx="2987" formatCode="General">
                  <c:v>0.29870000481605502</c:v>
                </c:pt>
                <c:pt idx="2988" formatCode="General">
                  <c:v>0.29879999160766796</c:v>
                </c:pt>
                <c:pt idx="2989" formatCode="General">
                  <c:v>0.29890000820159901</c:v>
                </c:pt>
                <c:pt idx="2990" formatCode="General">
                  <c:v>0.29899999499321167</c:v>
                </c:pt>
                <c:pt idx="2991" formatCode="General">
                  <c:v>0.2991000115871445</c:v>
                </c:pt>
                <c:pt idx="2992" formatCode="General">
                  <c:v>0.29919999837875438</c:v>
                </c:pt>
                <c:pt idx="2993" formatCode="General">
                  <c:v>0.29929998517036432</c:v>
                </c:pt>
                <c:pt idx="2994" formatCode="General">
                  <c:v>0.29940000176429965</c:v>
                </c:pt>
                <c:pt idx="2995" formatCode="General">
                  <c:v>0.29949998855590798</c:v>
                </c:pt>
                <c:pt idx="2996" formatCode="General">
                  <c:v>0.29960000514984458</c:v>
                </c:pt>
                <c:pt idx="2997" formatCode="General">
                  <c:v>0.29969999194145425</c:v>
                </c:pt>
                <c:pt idx="2998" formatCode="General">
                  <c:v>0.29980000853538502</c:v>
                </c:pt>
                <c:pt idx="2999" formatCode="General">
                  <c:v>0.29989999532699796</c:v>
                </c:pt>
                <c:pt idx="3000" formatCode="General">
                  <c:v>0.30000001192093068</c:v>
                </c:pt>
                <c:pt idx="3001" formatCode="General">
                  <c:v>0.30009999871254167</c:v>
                </c:pt>
                <c:pt idx="3002" formatCode="General">
                  <c:v>0.3001999855041515</c:v>
                </c:pt>
                <c:pt idx="3003" formatCode="General">
                  <c:v>0.30030000209808388</c:v>
                </c:pt>
                <c:pt idx="3004" formatCode="General">
                  <c:v>0.30039998888969666</c:v>
                </c:pt>
                <c:pt idx="3005" formatCode="General">
                  <c:v>0.30050000548362732</c:v>
                </c:pt>
                <c:pt idx="3006" formatCode="General">
                  <c:v>0.30059999227523798</c:v>
                </c:pt>
                <c:pt idx="3007" formatCode="General">
                  <c:v>0.30070000886917098</c:v>
                </c:pt>
                <c:pt idx="3008" formatCode="General">
                  <c:v>0.30079999566078208</c:v>
                </c:pt>
                <c:pt idx="3009" formatCode="General">
                  <c:v>0.30090001225471696</c:v>
                </c:pt>
                <c:pt idx="3010" formatCode="General">
                  <c:v>0.30099999904632602</c:v>
                </c:pt>
                <c:pt idx="3011" formatCode="General">
                  <c:v>0.30109998583793768</c:v>
                </c:pt>
                <c:pt idx="3012" formatCode="General">
                  <c:v>0.30120000243187001</c:v>
                </c:pt>
                <c:pt idx="3013" formatCode="General">
                  <c:v>0.3012999892234815</c:v>
                </c:pt>
                <c:pt idx="3014" formatCode="General">
                  <c:v>0.30140000581741588</c:v>
                </c:pt>
                <c:pt idx="3015" formatCode="General">
                  <c:v>0.30149999260902438</c:v>
                </c:pt>
                <c:pt idx="3016" formatCode="General">
                  <c:v>0.30160000920295965</c:v>
                </c:pt>
                <c:pt idx="3017" formatCode="General">
                  <c:v>0.30169999599457054</c:v>
                </c:pt>
                <c:pt idx="3018" formatCode="General">
                  <c:v>0.30180001258850098</c:v>
                </c:pt>
                <c:pt idx="3019" formatCode="General">
                  <c:v>0.30189999938011436</c:v>
                </c:pt>
                <c:pt idx="3020" formatCode="General">
                  <c:v>0.30199998617172202</c:v>
                </c:pt>
                <c:pt idx="3021" formatCode="General">
                  <c:v>0.30210000276565796</c:v>
                </c:pt>
                <c:pt idx="3022" formatCode="General">
                  <c:v>0.30219998955726768</c:v>
                </c:pt>
                <c:pt idx="3023" formatCode="General">
                  <c:v>0.30230000615119901</c:v>
                </c:pt>
                <c:pt idx="3024" formatCode="General">
                  <c:v>0.30239999294281306</c:v>
                </c:pt>
                <c:pt idx="3025" formatCode="General">
                  <c:v>0.3025000095367445</c:v>
                </c:pt>
                <c:pt idx="3026" formatCode="General">
                  <c:v>0.30259999632835438</c:v>
                </c:pt>
                <c:pt idx="3027" formatCode="General">
                  <c:v>0.30270001292228732</c:v>
                </c:pt>
                <c:pt idx="3028" formatCode="General">
                  <c:v>0.30279999971389798</c:v>
                </c:pt>
                <c:pt idx="3029" formatCode="General">
                  <c:v>0.30289998650550798</c:v>
                </c:pt>
                <c:pt idx="3030" formatCode="General">
                  <c:v>0.30300000309944536</c:v>
                </c:pt>
                <c:pt idx="3031" formatCode="General">
                  <c:v>0.30309998989105397</c:v>
                </c:pt>
                <c:pt idx="3032" formatCode="General">
                  <c:v>0.30320000648498502</c:v>
                </c:pt>
                <c:pt idx="3033" formatCode="General">
                  <c:v>0.30329999327659601</c:v>
                </c:pt>
                <c:pt idx="3034" formatCode="General">
                  <c:v>0.30340000987053067</c:v>
                </c:pt>
                <c:pt idx="3035" formatCode="General">
                  <c:v>0.30349999666214161</c:v>
                </c:pt>
                <c:pt idx="3036" formatCode="General">
                  <c:v>0.3036000132560745</c:v>
                </c:pt>
                <c:pt idx="3037" formatCode="General">
                  <c:v>0.30370000004768438</c:v>
                </c:pt>
                <c:pt idx="3038" formatCode="General">
                  <c:v>0.30379998683929432</c:v>
                </c:pt>
                <c:pt idx="3039" formatCode="General">
                  <c:v>0.30390000343322798</c:v>
                </c:pt>
                <c:pt idx="3040" formatCode="General">
                  <c:v>0.30399999022484037</c:v>
                </c:pt>
                <c:pt idx="3041" formatCode="General">
                  <c:v>0.30410000681877097</c:v>
                </c:pt>
                <c:pt idx="3042" formatCode="General">
                  <c:v>0.30419999361038202</c:v>
                </c:pt>
                <c:pt idx="3043" formatCode="General">
                  <c:v>0.30430001020431696</c:v>
                </c:pt>
                <c:pt idx="3044" formatCode="General">
                  <c:v>0.30439999699592774</c:v>
                </c:pt>
                <c:pt idx="3045" formatCode="General">
                  <c:v>0.30450001358986239</c:v>
                </c:pt>
                <c:pt idx="3046" formatCode="General">
                  <c:v>0.30460000038147167</c:v>
                </c:pt>
                <c:pt idx="3047" formatCode="General">
                  <c:v>0.3046999871730815</c:v>
                </c:pt>
                <c:pt idx="3048" formatCode="General">
                  <c:v>0.30480000376701677</c:v>
                </c:pt>
                <c:pt idx="3049" formatCode="General">
                  <c:v>0.30489999055862432</c:v>
                </c:pt>
                <c:pt idx="3050" formatCode="General">
                  <c:v>0.30500000715255965</c:v>
                </c:pt>
                <c:pt idx="3051" formatCode="General">
                  <c:v>0.30509999394417026</c:v>
                </c:pt>
                <c:pt idx="3052" formatCode="General">
                  <c:v>0.30520001053810075</c:v>
                </c:pt>
                <c:pt idx="3053" formatCode="General">
                  <c:v>0.30529999732971402</c:v>
                </c:pt>
                <c:pt idx="3054" formatCode="General">
                  <c:v>0.30540001392364846</c:v>
                </c:pt>
                <c:pt idx="3055" formatCode="General">
                  <c:v>0.3055000007152579</c:v>
                </c:pt>
                <c:pt idx="3056" formatCode="General">
                  <c:v>0.30559998750686768</c:v>
                </c:pt>
                <c:pt idx="3057" formatCode="General">
                  <c:v>0.30570000410080167</c:v>
                </c:pt>
                <c:pt idx="3058" formatCode="General">
                  <c:v>0.3057999908924115</c:v>
                </c:pt>
                <c:pt idx="3059" formatCode="General">
                  <c:v>0.30590000748634338</c:v>
                </c:pt>
                <c:pt idx="3060" formatCode="General">
                  <c:v>0.30599999427795666</c:v>
                </c:pt>
                <c:pt idx="3061" formatCode="General">
                  <c:v>0.30610001087188698</c:v>
                </c:pt>
                <c:pt idx="3062" formatCode="General">
                  <c:v>0.30619999766349798</c:v>
                </c:pt>
                <c:pt idx="3063" formatCode="General">
                  <c:v>0.30630001425743325</c:v>
                </c:pt>
                <c:pt idx="3064" formatCode="General">
                  <c:v>0.30640000104904547</c:v>
                </c:pt>
                <c:pt idx="3065" formatCode="General">
                  <c:v>0.30649998784065541</c:v>
                </c:pt>
                <c:pt idx="3066" formatCode="General">
                  <c:v>0.30660000443458602</c:v>
                </c:pt>
                <c:pt idx="3067" formatCode="General">
                  <c:v>0.30669999122619601</c:v>
                </c:pt>
                <c:pt idx="3068" formatCode="General">
                  <c:v>0.30680000782013067</c:v>
                </c:pt>
                <c:pt idx="3069" formatCode="General">
                  <c:v>0.3068999946117415</c:v>
                </c:pt>
                <c:pt idx="3070" formatCode="General">
                  <c:v>0.30700001120567577</c:v>
                </c:pt>
                <c:pt idx="3071" formatCode="General">
                  <c:v>0.30709999799728666</c:v>
                </c:pt>
                <c:pt idx="3072" formatCode="General">
                  <c:v>0.30720001459121699</c:v>
                </c:pt>
                <c:pt idx="3073" formatCode="General">
                  <c:v>0.30730000138283187</c:v>
                </c:pt>
                <c:pt idx="3074" formatCode="General">
                  <c:v>0.30739998817444036</c:v>
                </c:pt>
                <c:pt idx="3075" formatCode="General">
                  <c:v>0.30750000476837208</c:v>
                </c:pt>
                <c:pt idx="3076" formatCode="General">
                  <c:v>0.30759999155998397</c:v>
                </c:pt>
                <c:pt idx="3077" formatCode="General">
                  <c:v>0.30770000815391502</c:v>
                </c:pt>
                <c:pt idx="3078" formatCode="General">
                  <c:v>0.30779999494552601</c:v>
                </c:pt>
                <c:pt idx="3079" formatCode="General">
                  <c:v>0.30790001153946239</c:v>
                </c:pt>
                <c:pt idx="3080" formatCode="General">
                  <c:v>0.3079999983310715</c:v>
                </c:pt>
                <c:pt idx="3081" formatCode="General">
                  <c:v>0.30809998512268388</c:v>
                </c:pt>
                <c:pt idx="3082" formatCode="General">
                  <c:v>0.30820000171661432</c:v>
                </c:pt>
                <c:pt idx="3083" formatCode="General">
                  <c:v>0.30829998850822399</c:v>
                </c:pt>
                <c:pt idx="3084" formatCode="General">
                  <c:v>0.30840000510216042</c:v>
                </c:pt>
                <c:pt idx="3085" formatCode="General">
                  <c:v>0.30849999189377025</c:v>
                </c:pt>
                <c:pt idx="3086" formatCode="General">
                  <c:v>0.30860000848770108</c:v>
                </c:pt>
                <c:pt idx="3087" formatCode="General">
                  <c:v>0.30869999527931397</c:v>
                </c:pt>
                <c:pt idx="3088" formatCode="General">
                  <c:v>0.30880001187324846</c:v>
                </c:pt>
                <c:pt idx="3089" formatCode="General">
                  <c:v>0.3088999986648594</c:v>
                </c:pt>
                <c:pt idx="3090" formatCode="General">
                  <c:v>0.30899998545646867</c:v>
                </c:pt>
                <c:pt idx="3091" formatCode="General">
                  <c:v>0.3091000020504015</c:v>
                </c:pt>
                <c:pt idx="3092" formatCode="General">
                  <c:v>0.3091999888420115</c:v>
                </c:pt>
                <c:pt idx="3093" formatCode="General">
                  <c:v>0.30930000543594677</c:v>
                </c:pt>
                <c:pt idx="3094" formatCode="General">
                  <c:v>0.30939999222755665</c:v>
                </c:pt>
                <c:pt idx="3095" formatCode="General">
                  <c:v>0.30950000882148698</c:v>
                </c:pt>
                <c:pt idx="3096" formatCode="General">
                  <c:v>0.30959999561309798</c:v>
                </c:pt>
                <c:pt idx="3097" formatCode="General">
                  <c:v>0.30970001220703097</c:v>
                </c:pt>
                <c:pt idx="3098" formatCode="General">
                  <c:v>0.30979999899864397</c:v>
                </c:pt>
                <c:pt idx="3099" formatCode="General">
                  <c:v>0.30989998579025646</c:v>
                </c:pt>
                <c:pt idx="3100" formatCode="General">
                  <c:v>0.31000000238418768</c:v>
                </c:pt>
                <c:pt idx="3101" formatCode="General">
                  <c:v>0.31009998917579867</c:v>
                </c:pt>
                <c:pt idx="3102" formatCode="General">
                  <c:v>0.3102000057697315</c:v>
                </c:pt>
                <c:pt idx="3103" formatCode="General">
                  <c:v>0.31029999256134</c:v>
                </c:pt>
                <c:pt idx="3104" formatCode="General">
                  <c:v>0.31040000915527577</c:v>
                </c:pt>
                <c:pt idx="3105" formatCode="General">
                  <c:v>0.31049999594688665</c:v>
                </c:pt>
                <c:pt idx="3106" formatCode="General">
                  <c:v>0.31060001254081698</c:v>
                </c:pt>
                <c:pt idx="3107" formatCode="General">
                  <c:v>0.31069999933243025</c:v>
                </c:pt>
                <c:pt idx="3108" formatCode="General">
                  <c:v>0.31079998612403897</c:v>
                </c:pt>
                <c:pt idx="3109" formatCode="General">
                  <c:v>0.31090000271797397</c:v>
                </c:pt>
                <c:pt idx="3110" formatCode="General">
                  <c:v>0.31099998950958496</c:v>
                </c:pt>
                <c:pt idx="3111" formatCode="General">
                  <c:v>0.31110000610351601</c:v>
                </c:pt>
                <c:pt idx="3112" formatCode="General">
                  <c:v>0.31119999289512601</c:v>
                </c:pt>
                <c:pt idx="3113" formatCode="General">
                  <c:v>0.31130000948906217</c:v>
                </c:pt>
                <c:pt idx="3114" formatCode="General">
                  <c:v>0.311399996280673</c:v>
                </c:pt>
                <c:pt idx="3115" formatCode="General">
                  <c:v>0.31150001287460577</c:v>
                </c:pt>
                <c:pt idx="3116" formatCode="General">
                  <c:v>0.31159999966621432</c:v>
                </c:pt>
                <c:pt idx="3117" formatCode="General">
                  <c:v>0.31169998645782498</c:v>
                </c:pt>
                <c:pt idx="3118" formatCode="General">
                  <c:v>0.31180000305176025</c:v>
                </c:pt>
                <c:pt idx="3119" formatCode="General">
                  <c:v>0.31189998984337125</c:v>
                </c:pt>
                <c:pt idx="3120" formatCode="General">
                  <c:v>0.31200000643730202</c:v>
                </c:pt>
                <c:pt idx="3121" formatCode="General">
                  <c:v>0.31209999322891396</c:v>
                </c:pt>
                <c:pt idx="3122" formatCode="General">
                  <c:v>0.31220000982284846</c:v>
                </c:pt>
                <c:pt idx="3123" formatCode="General">
                  <c:v>0.31229999661445768</c:v>
                </c:pt>
                <c:pt idx="3124" formatCode="General">
                  <c:v>0.31240001320839067</c:v>
                </c:pt>
                <c:pt idx="3125" formatCode="General">
                  <c:v>0.3125000000000015</c:v>
                </c:pt>
                <c:pt idx="3126" formatCode="General">
                  <c:v>0.31259998679161138</c:v>
                </c:pt>
                <c:pt idx="3127" formatCode="General">
                  <c:v>0.31270000338554665</c:v>
                </c:pt>
                <c:pt idx="3128" formatCode="General">
                  <c:v>0.31279999017715532</c:v>
                </c:pt>
                <c:pt idx="3129" formatCode="General">
                  <c:v>0.31290000677108798</c:v>
                </c:pt>
                <c:pt idx="3130" formatCode="General">
                  <c:v>0.31299999356270025</c:v>
                </c:pt>
                <c:pt idx="3131" formatCode="General">
                  <c:v>0.31310001015663108</c:v>
                </c:pt>
                <c:pt idx="3132" formatCode="General">
                  <c:v>0.31319999694824396</c:v>
                </c:pt>
                <c:pt idx="3133" formatCode="General">
                  <c:v>0.31330001354217696</c:v>
                </c:pt>
                <c:pt idx="3134" formatCode="General">
                  <c:v>0.31340000033378768</c:v>
                </c:pt>
                <c:pt idx="3135" formatCode="General">
                  <c:v>0.31349998712539867</c:v>
                </c:pt>
                <c:pt idx="3136" formatCode="General">
                  <c:v>0.3136000037193315</c:v>
                </c:pt>
                <c:pt idx="3137" formatCode="General">
                  <c:v>0.31369999051094138</c:v>
                </c:pt>
                <c:pt idx="3138" formatCode="General">
                  <c:v>0.31380000710487843</c:v>
                </c:pt>
                <c:pt idx="3139" formatCode="General">
                  <c:v>0.31389999389648665</c:v>
                </c:pt>
                <c:pt idx="3140" formatCode="General">
                  <c:v>0.31400001049041698</c:v>
                </c:pt>
                <c:pt idx="3141" formatCode="General">
                  <c:v>0.31409999728203025</c:v>
                </c:pt>
                <c:pt idx="3142" formatCode="General">
                  <c:v>0.31420001387596314</c:v>
                </c:pt>
                <c:pt idx="3143" formatCode="General">
                  <c:v>0.31430000066757396</c:v>
                </c:pt>
                <c:pt idx="3144" formatCode="General">
                  <c:v>0.31439998745918496</c:v>
                </c:pt>
                <c:pt idx="3145" formatCode="General">
                  <c:v>0.31450000405311601</c:v>
                </c:pt>
                <c:pt idx="3146" formatCode="General">
                  <c:v>0.31459999084472867</c:v>
                </c:pt>
                <c:pt idx="3147" formatCode="General">
                  <c:v>0.3147000074386615</c:v>
                </c:pt>
                <c:pt idx="3148" formatCode="General">
                  <c:v>0.31479999423027138</c:v>
                </c:pt>
                <c:pt idx="3149" formatCode="General">
                  <c:v>0.31490001082420566</c:v>
                </c:pt>
                <c:pt idx="3150" formatCode="General">
                  <c:v>0.31499999761581665</c:v>
                </c:pt>
                <c:pt idx="3151" formatCode="General">
                  <c:v>0.31510001420974942</c:v>
                </c:pt>
                <c:pt idx="3152" formatCode="General">
                  <c:v>0.31520000100135798</c:v>
                </c:pt>
                <c:pt idx="3153" formatCode="General">
                  <c:v>0.31529998779297136</c:v>
                </c:pt>
                <c:pt idx="3154" formatCode="General">
                  <c:v>0.31540000438690396</c:v>
                </c:pt>
                <c:pt idx="3155" formatCode="General">
                  <c:v>0.31549999117851496</c:v>
                </c:pt>
                <c:pt idx="3156" formatCode="General">
                  <c:v>0.3156000077724494</c:v>
                </c:pt>
                <c:pt idx="3157" formatCode="General">
                  <c:v>0.31569999456405767</c:v>
                </c:pt>
                <c:pt idx="3158" formatCode="General">
                  <c:v>0.315800011157993</c:v>
                </c:pt>
                <c:pt idx="3159" formatCode="General">
                  <c:v>0.31589999794960449</c:v>
                </c:pt>
                <c:pt idx="3160" formatCode="General">
                  <c:v>0.31600001454353299</c:v>
                </c:pt>
                <c:pt idx="3161" formatCode="General">
                  <c:v>0.31610000133514665</c:v>
                </c:pt>
                <c:pt idx="3162" formatCode="General">
                  <c:v>0.31619998812675498</c:v>
                </c:pt>
                <c:pt idx="3163" formatCode="General">
                  <c:v>0.31630000472069025</c:v>
                </c:pt>
                <c:pt idx="3164" formatCode="General">
                  <c:v>0.31639999151230125</c:v>
                </c:pt>
                <c:pt idx="3165" formatCode="General">
                  <c:v>0.31650000810623202</c:v>
                </c:pt>
                <c:pt idx="3166" formatCode="General">
                  <c:v>0.31659999489784546</c:v>
                </c:pt>
                <c:pt idx="3167" formatCode="General">
                  <c:v>0.31670001149177601</c:v>
                </c:pt>
                <c:pt idx="3168" formatCode="General">
                  <c:v>0.31679999828338601</c:v>
                </c:pt>
                <c:pt idx="3169" formatCode="General">
                  <c:v>0.3169000148773205</c:v>
                </c:pt>
                <c:pt idx="3170" formatCode="General">
                  <c:v>0.3170000016689315</c:v>
                </c:pt>
                <c:pt idx="3171" formatCode="General">
                  <c:v>0.31709998846054138</c:v>
                </c:pt>
                <c:pt idx="3172" formatCode="General">
                  <c:v>0.31720000505447665</c:v>
                </c:pt>
                <c:pt idx="3173" formatCode="General">
                  <c:v>0.31729999184608498</c:v>
                </c:pt>
                <c:pt idx="3174" formatCode="General">
                  <c:v>0.31740000844001798</c:v>
                </c:pt>
                <c:pt idx="3175" formatCode="General">
                  <c:v>0.31749999523163025</c:v>
                </c:pt>
                <c:pt idx="3176" formatCode="General">
                  <c:v>0.31760001182556397</c:v>
                </c:pt>
                <c:pt idx="3177" formatCode="General">
                  <c:v>0.31769999861717202</c:v>
                </c:pt>
                <c:pt idx="3178" formatCode="General">
                  <c:v>0.31779998540878301</c:v>
                </c:pt>
                <c:pt idx="3179" formatCode="General">
                  <c:v>0.31790000200271767</c:v>
                </c:pt>
                <c:pt idx="3180" formatCode="General">
                  <c:v>0.31799998879432867</c:v>
                </c:pt>
                <c:pt idx="3181" formatCode="General">
                  <c:v>0.318100005388263</c:v>
                </c:pt>
                <c:pt idx="3182" formatCode="General">
                  <c:v>0.31819999217987377</c:v>
                </c:pt>
                <c:pt idx="3183" formatCode="General">
                  <c:v>0.31830000877380665</c:v>
                </c:pt>
                <c:pt idx="3184" formatCode="General">
                  <c:v>0.31839999556541665</c:v>
                </c:pt>
                <c:pt idx="3185" formatCode="General">
                  <c:v>0.31850001215935025</c:v>
                </c:pt>
                <c:pt idx="3186" formatCode="General">
                  <c:v>0.31859999895096025</c:v>
                </c:pt>
                <c:pt idx="3187" formatCode="General">
                  <c:v>0.31869998574257102</c:v>
                </c:pt>
                <c:pt idx="3188" formatCode="General">
                  <c:v>0.31880000233650396</c:v>
                </c:pt>
                <c:pt idx="3189" formatCode="General">
                  <c:v>0.3188999891281149</c:v>
                </c:pt>
                <c:pt idx="3190" formatCode="General">
                  <c:v>0.3190000057220494</c:v>
                </c:pt>
                <c:pt idx="3191" formatCode="General">
                  <c:v>0.31909999251365867</c:v>
                </c:pt>
                <c:pt idx="3192" formatCode="General">
                  <c:v>0.3192000091075915</c:v>
                </c:pt>
                <c:pt idx="3193" formatCode="General">
                  <c:v>0.31929999589920277</c:v>
                </c:pt>
                <c:pt idx="3194" formatCode="General">
                  <c:v>0.31940001249313399</c:v>
                </c:pt>
                <c:pt idx="3195" formatCode="General">
                  <c:v>0.31949999928474843</c:v>
                </c:pt>
                <c:pt idx="3196" formatCode="General">
                  <c:v>0.31959998607635498</c:v>
                </c:pt>
                <c:pt idx="3197" formatCode="General">
                  <c:v>0.31970000267028797</c:v>
                </c:pt>
                <c:pt idx="3198" formatCode="General">
                  <c:v>0.31979998946189908</c:v>
                </c:pt>
                <c:pt idx="3199" formatCode="General">
                  <c:v>0.31990000605583396</c:v>
                </c:pt>
                <c:pt idx="3200" formatCode="General">
                  <c:v>0.31999999284744646</c:v>
                </c:pt>
                <c:pt idx="3201" formatCode="General">
                  <c:v>0.32010000944137601</c:v>
                </c:pt>
                <c:pt idx="3202" formatCode="General">
                  <c:v>0.32019999623298767</c:v>
                </c:pt>
                <c:pt idx="3203" formatCode="General">
                  <c:v>0.3203000128269215</c:v>
                </c:pt>
                <c:pt idx="3204" formatCode="General">
                  <c:v>0.32039999961853038</c:v>
                </c:pt>
                <c:pt idx="3205" formatCode="General">
                  <c:v>0.32049998641014132</c:v>
                </c:pt>
                <c:pt idx="3206" formatCode="General">
                  <c:v>0.32060000300407665</c:v>
                </c:pt>
                <c:pt idx="3207" formatCode="General">
                  <c:v>0.32069998979568737</c:v>
                </c:pt>
                <c:pt idx="3208" formatCode="General">
                  <c:v>0.32080000638962158</c:v>
                </c:pt>
                <c:pt idx="3209" formatCode="General">
                  <c:v>0.32089999318123125</c:v>
                </c:pt>
                <c:pt idx="3210" formatCode="General">
                  <c:v>0.32100000977516396</c:v>
                </c:pt>
                <c:pt idx="3211" formatCode="General">
                  <c:v>0.32109999656677202</c:v>
                </c:pt>
                <c:pt idx="3212" formatCode="General">
                  <c:v>0.32120001316070768</c:v>
                </c:pt>
                <c:pt idx="3213" formatCode="General">
                  <c:v>0.32129999995231767</c:v>
                </c:pt>
                <c:pt idx="3214" formatCode="General">
                  <c:v>0.3213999867439285</c:v>
                </c:pt>
                <c:pt idx="3215" formatCode="General">
                  <c:v>0.32150000333786449</c:v>
                </c:pt>
                <c:pt idx="3216" formatCode="General">
                  <c:v>0.32159999012947366</c:v>
                </c:pt>
                <c:pt idx="3217" formatCode="General">
                  <c:v>0.32170000672340432</c:v>
                </c:pt>
                <c:pt idx="3218" formatCode="General">
                  <c:v>0.32179999351501498</c:v>
                </c:pt>
                <c:pt idx="3219" formatCode="General">
                  <c:v>0.32190001010895025</c:v>
                </c:pt>
                <c:pt idx="3220" formatCode="General">
                  <c:v>0.32199999690056036</c:v>
                </c:pt>
                <c:pt idx="3221" formatCode="General">
                  <c:v>0.32210001349449396</c:v>
                </c:pt>
                <c:pt idx="3222" formatCode="General">
                  <c:v>0.32220000028610202</c:v>
                </c:pt>
                <c:pt idx="3223" formatCode="General">
                  <c:v>0.32229998707771468</c:v>
                </c:pt>
                <c:pt idx="3224" formatCode="General">
                  <c:v>0.32240000367164939</c:v>
                </c:pt>
                <c:pt idx="3225" formatCode="General">
                  <c:v>0.3224999904632585</c:v>
                </c:pt>
                <c:pt idx="3226" formatCode="General">
                  <c:v>0.32260000705719138</c:v>
                </c:pt>
                <c:pt idx="3227" formatCode="General">
                  <c:v>0.32269999384880377</c:v>
                </c:pt>
                <c:pt idx="3228" formatCode="General">
                  <c:v>0.32280001044273432</c:v>
                </c:pt>
                <c:pt idx="3229" formatCode="General">
                  <c:v>0.3228999972343482</c:v>
                </c:pt>
                <c:pt idx="3230" formatCode="General">
                  <c:v>0.32300001382828025</c:v>
                </c:pt>
                <c:pt idx="3231" formatCode="General">
                  <c:v>0.32310000061989025</c:v>
                </c:pt>
                <c:pt idx="3232" formatCode="General">
                  <c:v>0.32319998741149902</c:v>
                </c:pt>
                <c:pt idx="3233" formatCode="General">
                  <c:v>0.32330000400543396</c:v>
                </c:pt>
                <c:pt idx="3234" formatCode="General">
                  <c:v>0.3233999907970464</c:v>
                </c:pt>
                <c:pt idx="3235" formatCode="General">
                  <c:v>0.32350000739097939</c:v>
                </c:pt>
                <c:pt idx="3236" formatCode="General">
                  <c:v>0.32359999418258856</c:v>
                </c:pt>
                <c:pt idx="3237" formatCode="General">
                  <c:v>0.32370001077652</c:v>
                </c:pt>
                <c:pt idx="3238" formatCode="General">
                  <c:v>0.32379999756812999</c:v>
                </c:pt>
                <c:pt idx="3239" formatCode="General">
                  <c:v>0.32390001416206665</c:v>
                </c:pt>
                <c:pt idx="3240" formatCode="General">
                  <c:v>0.32400000095367665</c:v>
                </c:pt>
                <c:pt idx="3241" formatCode="General">
                  <c:v>0.32409998774528725</c:v>
                </c:pt>
                <c:pt idx="3242" formatCode="General">
                  <c:v>0.32420000433922025</c:v>
                </c:pt>
                <c:pt idx="3243" formatCode="General">
                  <c:v>0.32429999113083097</c:v>
                </c:pt>
                <c:pt idx="3244" formatCode="General">
                  <c:v>0.32440000772476546</c:v>
                </c:pt>
                <c:pt idx="3245" formatCode="General">
                  <c:v>0.32449999451637301</c:v>
                </c:pt>
                <c:pt idx="3246" formatCode="General">
                  <c:v>0.32460001111030767</c:v>
                </c:pt>
                <c:pt idx="3247" formatCode="General">
                  <c:v>0.32469999790191861</c:v>
                </c:pt>
                <c:pt idx="3248" formatCode="General">
                  <c:v>0.32480001449585294</c:v>
                </c:pt>
                <c:pt idx="3249" formatCode="General">
                  <c:v>0.32490000128746443</c:v>
                </c:pt>
                <c:pt idx="3250" formatCode="General">
                  <c:v>0.32499998807907365</c:v>
                </c:pt>
                <c:pt idx="3251" formatCode="General">
                  <c:v>0.32510000467300398</c:v>
                </c:pt>
                <c:pt idx="3252" formatCode="General">
                  <c:v>0.32519999146461726</c:v>
                </c:pt>
                <c:pt idx="3253" formatCode="General">
                  <c:v>0.32530000805855025</c:v>
                </c:pt>
                <c:pt idx="3254" formatCode="General">
                  <c:v>0.32539999485016097</c:v>
                </c:pt>
                <c:pt idx="3255" formatCode="General">
                  <c:v>0.32550001144409396</c:v>
                </c:pt>
                <c:pt idx="3256" formatCode="General">
                  <c:v>0.32559999823570474</c:v>
                </c:pt>
                <c:pt idx="3257" formatCode="General">
                  <c:v>0.32570001482963767</c:v>
                </c:pt>
                <c:pt idx="3258" formatCode="General">
                  <c:v>0.32580000162124928</c:v>
                </c:pt>
                <c:pt idx="3259" formatCode="General">
                  <c:v>0.32589998841286</c:v>
                </c:pt>
                <c:pt idx="3260" formatCode="General">
                  <c:v>0.32600000500679038</c:v>
                </c:pt>
                <c:pt idx="3261" formatCode="General">
                  <c:v>0.32609999179840365</c:v>
                </c:pt>
                <c:pt idx="3262" formatCode="General">
                  <c:v>0.32620000839233398</c:v>
                </c:pt>
                <c:pt idx="3263" formatCode="General">
                  <c:v>0.32629999518394726</c:v>
                </c:pt>
                <c:pt idx="3264" formatCode="General">
                  <c:v>0.32640001177788147</c:v>
                </c:pt>
                <c:pt idx="3265" formatCode="General">
                  <c:v>0.32649999856949097</c:v>
                </c:pt>
                <c:pt idx="3266" formatCode="General">
                  <c:v>0.32659998536110096</c:v>
                </c:pt>
                <c:pt idx="3267" formatCode="General">
                  <c:v>0.32670000195503396</c:v>
                </c:pt>
                <c:pt idx="3268" formatCode="General">
                  <c:v>0.32679998874664468</c:v>
                </c:pt>
                <c:pt idx="3269" formatCode="General">
                  <c:v>0.32690000534057934</c:v>
                </c:pt>
                <c:pt idx="3270" formatCode="General">
                  <c:v>0.3269999921321885</c:v>
                </c:pt>
                <c:pt idx="3271" formatCode="General">
                  <c:v>0.32710000872612</c:v>
                </c:pt>
                <c:pt idx="3272" formatCode="General">
                  <c:v>0.32719999551773132</c:v>
                </c:pt>
                <c:pt idx="3273" formatCode="General">
                  <c:v>0.32730001211166665</c:v>
                </c:pt>
                <c:pt idx="3274" formatCode="General">
                  <c:v>0.32739999890327726</c:v>
                </c:pt>
                <c:pt idx="3275" formatCode="General">
                  <c:v>0.3274999856948887</c:v>
                </c:pt>
                <c:pt idx="3276" formatCode="General">
                  <c:v>0.32760000228882025</c:v>
                </c:pt>
                <c:pt idx="3277" formatCode="General">
                  <c:v>0.32769998908043096</c:v>
                </c:pt>
                <c:pt idx="3278" formatCode="General">
                  <c:v>0.32780000567436546</c:v>
                </c:pt>
                <c:pt idx="3279" formatCode="General">
                  <c:v>0.32789999246597468</c:v>
                </c:pt>
                <c:pt idx="3280" formatCode="General">
                  <c:v>0.32800000905990939</c:v>
                </c:pt>
                <c:pt idx="3281" formatCode="General">
                  <c:v>0.3280999958515185</c:v>
                </c:pt>
                <c:pt idx="3282" formatCode="General">
                  <c:v>0.32820001244545038</c:v>
                </c:pt>
                <c:pt idx="3283" formatCode="General">
                  <c:v>0.32829999923706366</c:v>
                </c:pt>
                <c:pt idx="3284" formatCode="General">
                  <c:v>0.32839998602867365</c:v>
                </c:pt>
                <c:pt idx="3285" formatCode="General">
                  <c:v>0.32850000262260642</c:v>
                </c:pt>
                <c:pt idx="3286" formatCode="General">
                  <c:v>0.32859998941421725</c:v>
                </c:pt>
                <c:pt idx="3287" formatCode="General">
                  <c:v>0.32870000600814808</c:v>
                </c:pt>
                <c:pt idx="3288" formatCode="General">
                  <c:v>0.32879999279976097</c:v>
                </c:pt>
                <c:pt idx="3289" formatCode="General">
                  <c:v>0.32890000939369546</c:v>
                </c:pt>
                <c:pt idx="3290" formatCode="General">
                  <c:v>0.32899999618530468</c:v>
                </c:pt>
                <c:pt idx="3291" formatCode="General">
                  <c:v>0.32910001277923767</c:v>
                </c:pt>
                <c:pt idx="3292" formatCode="General">
                  <c:v>0.32919999957085</c:v>
                </c:pt>
                <c:pt idx="3293" formatCode="General">
                  <c:v>0.32929998636245994</c:v>
                </c:pt>
                <c:pt idx="3294" formatCode="General">
                  <c:v>0.32940000295639038</c:v>
                </c:pt>
                <c:pt idx="3295" formatCode="General">
                  <c:v>0.32949998974800365</c:v>
                </c:pt>
                <c:pt idx="3296" formatCode="General">
                  <c:v>0.32960000634193398</c:v>
                </c:pt>
                <c:pt idx="3297" formatCode="General">
                  <c:v>0.32969999313354725</c:v>
                </c:pt>
                <c:pt idx="3298" formatCode="General">
                  <c:v>0.32980000972748147</c:v>
                </c:pt>
                <c:pt idx="3299" formatCode="General">
                  <c:v>0.32989999651909097</c:v>
                </c:pt>
                <c:pt idx="3300" formatCode="General">
                  <c:v>0.33000001311302396</c:v>
                </c:pt>
                <c:pt idx="3301" formatCode="General">
                  <c:v>0.3300999999046364</c:v>
                </c:pt>
                <c:pt idx="3302" formatCode="General">
                  <c:v>0.33019998669624467</c:v>
                </c:pt>
                <c:pt idx="3303" formatCode="General">
                  <c:v>0.33030000329017906</c:v>
                </c:pt>
                <c:pt idx="3304" formatCode="General">
                  <c:v>0.3303999900817885</c:v>
                </c:pt>
                <c:pt idx="3305" formatCode="General">
                  <c:v>0.33050000667572038</c:v>
                </c:pt>
                <c:pt idx="3306" formatCode="General">
                  <c:v>0.33059999346733132</c:v>
                </c:pt>
                <c:pt idx="3307" formatCode="General">
                  <c:v>0.33070001006126398</c:v>
                </c:pt>
                <c:pt idx="3308" formatCode="General">
                  <c:v>0.33079999685287725</c:v>
                </c:pt>
                <c:pt idx="3309" formatCode="General">
                  <c:v>0.33090001344681025</c:v>
                </c:pt>
                <c:pt idx="3310" formatCode="General">
                  <c:v>0.33100000023842097</c:v>
                </c:pt>
                <c:pt idx="3311" formatCode="General">
                  <c:v>0.33109998703003096</c:v>
                </c:pt>
                <c:pt idx="3312" formatCode="General">
                  <c:v>0.33120000362396368</c:v>
                </c:pt>
                <c:pt idx="3313" formatCode="General">
                  <c:v>0.33129999041557301</c:v>
                </c:pt>
                <c:pt idx="3314" formatCode="General">
                  <c:v>0.33140000700950911</c:v>
                </c:pt>
                <c:pt idx="3315" formatCode="General">
                  <c:v>0.3314999938011185</c:v>
                </c:pt>
                <c:pt idx="3316" formatCode="General">
                  <c:v>0.33160001039505277</c:v>
                </c:pt>
                <c:pt idx="3317" formatCode="General">
                  <c:v>0.33169999718666365</c:v>
                </c:pt>
                <c:pt idx="3318" formatCode="General">
                  <c:v>0.33180001378059665</c:v>
                </c:pt>
                <c:pt idx="3319" formatCode="General">
                  <c:v>0.33190000057220725</c:v>
                </c:pt>
                <c:pt idx="3320" formatCode="General">
                  <c:v>0.33199998736381847</c:v>
                </c:pt>
                <c:pt idx="3321" formatCode="General">
                  <c:v>0.33210000395775141</c:v>
                </c:pt>
                <c:pt idx="3322" formatCode="General">
                  <c:v>0.33219999074936096</c:v>
                </c:pt>
                <c:pt idx="3323" formatCode="General">
                  <c:v>0.33230000734329546</c:v>
                </c:pt>
                <c:pt idx="3324" formatCode="General">
                  <c:v>0.3323999941349064</c:v>
                </c:pt>
                <c:pt idx="3325" formatCode="General">
                  <c:v>0.33250001072883767</c:v>
                </c:pt>
                <c:pt idx="3326" formatCode="General">
                  <c:v>0.33259999752045</c:v>
                </c:pt>
                <c:pt idx="3327" formatCode="General">
                  <c:v>0.33270001411438038</c:v>
                </c:pt>
                <c:pt idx="3328" formatCode="General">
                  <c:v>0.33280000090599365</c:v>
                </c:pt>
                <c:pt idx="3329" formatCode="General">
                  <c:v>0.33289998769760543</c:v>
                </c:pt>
                <c:pt idx="3330" formatCode="General">
                  <c:v>0.33300000429153398</c:v>
                </c:pt>
                <c:pt idx="3331" formatCode="General">
                  <c:v>0.33309999108314725</c:v>
                </c:pt>
                <c:pt idx="3332" formatCode="General">
                  <c:v>0.33320000767708002</c:v>
                </c:pt>
                <c:pt idx="3333" formatCode="General">
                  <c:v>0.33329999446868902</c:v>
                </c:pt>
                <c:pt idx="3334" formatCode="General">
                  <c:v>0.33340001106262546</c:v>
                </c:pt>
                <c:pt idx="3335" formatCode="General">
                  <c:v>0.3334999978542364</c:v>
                </c:pt>
                <c:pt idx="3336" formatCode="General">
                  <c:v>0.333600014448166</c:v>
                </c:pt>
                <c:pt idx="3337" formatCode="General">
                  <c:v>0.33370000123978</c:v>
                </c:pt>
                <c:pt idx="3338" formatCode="General">
                  <c:v>0.333799988031387</c:v>
                </c:pt>
                <c:pt idx="3339" formatCode="General">
                  <c:v>0.33390000462532032</c:v>
                </c:pt>
                <c:pt idx="3340" formatCode="General">
                  <c:v>0.33399999141693132</c:v>
                </c:pt>
                <c:pt idx="3341" formatCode="General">
                  <c:v>0.33410000801086626</c:v>
                </c:pt>
                <c:pt idx="3342" formatCode="General">
                  <c:v>0.33419999480247725</c:v>
                </c:pt>
                <c:pt idx="3343" formatCode="General">
                  <c:v>0.33430001139641147</c:v>
                </c:pt>
                <c:pt idx="3344" formatCode="General">
                  <c:v>0.33439999818802096</c:v>
                </c:pt>
                <c:pt idx="3345" formatCode="General">
                  <c:v>0.33450001478195396</c:v>
                </c:pt>
                <c:pt idx="3346" formatCode="General">
                  <c:v>0.33460000157356468</c:v>
                </c:pt>
                <c:pt idx="3347" formatCode="General">
                  <c:v>0.33469998836517467</c:v>
                </c:pt>
                <c:pt idx="3348" formatCode="General">
                  <c:v>0.334800004959109</c:v>
                </c:pt>
                <c:pt idx="3349" formatCode="General">
                  <c:v>0.33489999175071977</c:v>
                </c:pt>
                <c:pt idx="3350" formatCode="General">
                  <c:v>0.33500000834465443</c:v>
                </c:pt>
                <c:pt idx="3351" formatCode="General">
                  <c:v>0.33509999513626365</c:v>
                </c:pt>
                <c:pt idx="3352" formatCode="General">
                  <c:v>0.33520001173019398</c:v>
                </c:pt>
                <c:pt idx="3353" formatCode="General">
                  <c:v>0.33529999852180498</c:v>
                </c:pt>
                <c:pt idx="3354" formatCode="General">
                  <c:v>0.33539998531341947</c:v>
                </c:pt>
                <c:pt idx="3355" formatCode="General">
                  <c:v>0.33550000190735241</c:v>
                </c:pt>
                <c:pt idx="3356" formatCode="General">
                  <c:v>0.33559998869896096</c:v>
                </c:pt>
                <c:pt idx="3357" formatCode="General">
                  <c:v>0.3357000052928954</c:v>
                </c:pt>
                <c:pt idx="3358" formatCode="General">
                  <c:v>0.33579999208450467</c:v>
                </c:pt>
                <c:pt idx="3359" formatCode="General">
                  <c:v>0.3359000086784375</c:v>
                </c:pt>
                <c:pt idx="3360" formatCode="General">
                  <c:v>0.33599999547004988</c:v>
                </c:pt>
                <c:pt idx="3361" formatCode="General">
                  <c:v>0.33610001206398032</c:v>
                </c:pt>
                <c:pt idx="3362" formatCode="General">
                  <c:v>0.33619999885559132</c:v>
                </c:pt>
                <c:pt idx="3363" formatCode="General">
                  <c:v>0.33629998564720454</c:v>
                </c:pt>
                <c:pt idx="3364" formatCode="General">
                  <c:v>0.33640000224113498</c:v>
                </c:pt>
                <c:pt idx="3365" formatCode="General">
                  <c:v>0.33649998903274836</c:v>
                </c:pt>
                <c:pt idx="3366" formatCode="General">
                  <c:v>0.33660000562667997</c:v>
                </c:pt>
                <c:pt idx="3367" formatCode="General">
                  <c:v>0.33669999241828902</c:v>
                </c:pt>
                <c:pt idx="3368" formatCode="General">
                  <c:v>0.3368000090122254</c:v>
                </c:pt>
                <c:pt idx="3369" formatCode="General">
                  <c:v>0.33689999580383639</c:v>
                </c:pt>
                <c:pt idx="3370" formatCode="General">
                  <c:v>0.337000012397769</c:v>
                </c:pt>
                <c:pt idx="3371" formatCode="General">
                  <c:v>0.33709999918937988</c:v>
                </c:pt>
                <c:pt idx="3372" formatCode="General">
                  <c:v>0.33719998598099077</c:v>
                </c:pt>
                <c:pt idx="3373" formatCode="General">
                  <c:v>0.33730000257492365</c:v>
                </c:pt>
                <c:pt idx="3374" formatCode="General">
                  <c:v>0.33739998936653365</c:v>
                </c:pt>
                <c:pt idx="3375" formatCode="General">
                  <c:v>0.33750000596046786</c:v>
                </c:pt>
                <c:pt idx="3376" formatCode="General">
                  <c:v>0.33759999275207725</c:v>
                </c:pt>
                <c:pt idx="3377" formatCode="General">
                  <c:v>0.33770000934600997</c:v>
                </c:pt>
                <c:pt idx="3378" formatCode="General">
                  <c:v>0.33779999613762096</c:v>
                </c:pt>
                <c:pt idx="3379" formatCode="General">
                  <c:v>0.33790001273155368</c:v>
                </c:pt>
                <c:pt idx="3380" formatCode="General">
                  <c:v>0.33799999952316467</c:v>
                </c:pt>
                <c:pt idx="3381" formatCode="General">
                  <c:v>0.33809998631477711</c:v>
                </c:pt>
                <c:pt idx="3382" formatCode="General">
                  <c:v>0.3382000029087085</c:v>
                </c:pt>
                <c:pt idx="3383" formatCode="General">
                  <c:v>0.33829998970031738</c:v>
                </c:pt>
                <c:pt idx="3384" formatCode="General">
                  <c:v>0.33840000629425443</c:v>
                </c:pt>
                <c:pt idx="3385" formatCode="General">
                  <c:v>0.33849999308586542</c:v>
                </c:pt>
                <c:pt idx="3386" formatCode="General">
                  <c:v>0.33860000967979625</c:v>
                </c:pt>
                <c:pt idx="3387" formatCode="General">
                  <c:v>0.33869999647140497</c:v>
                </c:pt>
                <c:pt idx="3388" formatCode="General">
                  <c:v>0.33880001306533997</c:v>
                </c:pt>
                <c:pt idx="3389" formatCode="General">
                  <c:v>0.33889999985695246</c:v>
                </c:pt>
                <c:pt idx="3390" formatCode="General">
                  <c:v>0.33899998664856185</c:v>
                </c:pt>
                <c:pt idx="3391" formatCode="General">
                  <c:v>0.3391000032424964</c:v>
                </c:pt>
                <c:pt idx="3392" formatCode="General">
                  <c:v>0.33919999003410467</c:v>
                </c:pt>
                <c:pt idx="3393" formatCode="General">
                  <c:v>0.3393000066280375</c:v>
                </c:pt>
                <c:pt idx="3394" formatCode="General">
                  <c:v>0.33939999341965144</c:v>
                </c:pt>
                <c:pt idx="3395" formatCode="General">
                  <c:v>0.33950001001358032</c:v>
                </c:pt>
                <c:pt idx="3396" formatCode="General">
                  <c:v>0.33959999680519098</c:v>
                </c:pt>
                <c:pt idx="3397" formatCode="General">
                  <c:v>0.33970001339912625</c:v>
                </c:pt>
                <c:pt idx="3398" formatCode="General">
                  <c:v>0.33980000019073725</c:v>
                </c:pt>
                <c:pt idx="3399" formatCode="General">
                  <c:v>0.33989998698234947</c:v>
                </c:pt>
                <c:pt idx="3400" formatCode="General">
                  <c:v>0.34000000357627913</c:v>
                </c:pt>
                <c:pt idx="3401" formatCode="General">
                  <c:v>0.34009999036789107</c:v>
                </c:pt>
                <c:pt idx="3402" formatCode="General">
                  <c:v>0.34020000696182312</c:v>
                </c:pt>
                <c:pt idx="3403" formatCode="General">
                  <c:v>0.34029999375343312</c:v>
                </c:pt>
                <c:pt idx="3404" formatCode="General">
                  <c:v>0.34040001034736761</c:v>
                </c:pt>
                <c:pt idx="3405" formatCode="General">
                  <c:v>0.34049999713897755</c:v>
                </c:pt>
                <c:pt idx="3406" formatCode="General">
                  <c:v>0.34060001373291043</c:v>
                </c:pt>
                <c:pt idx="3407" formatCode="General">
                  <c:v>0.3407000005245211</c:v>
                </c:pt>
                <c:pt idx="3408" formatCode="General">
                  <c:v>0.34079998731613181</c:v>
                </c:pt>
                <c:pt idx="3409" formatCode="General">
                  <c:v>0.34090000391006736</c:v>
                </c:pt>
                <c:pt idx="3410" formatCode="General">
                  <c:v>0.34099999070167525</c:v>
                </c:pt>
                <c:pt idx="3411" formatCode="General">
                  <c:v>0.34110000729561107</c:v>
                </c:pt>
                <c:pt idx="3412" formatCode="General">
                  <c:v>0.34119999408721913</c:v>
                </c:pt>
                <c:pt idx="3413" formatCode="General">
                  <c:v>0.34130001068115212</c:v>
                </c:pt>
                <c:pt idx="3414" formatCode="General">
                  <c:v>0.34139999747276478</c:v>
                </c:pt>
                <c:pt idx="3415" formatCode="General">
                  <c:v>0.34150001406669611</c:v>
                </c:pt>
                <c:pt idx="3416" formatCode="General">
                  <c:v>0.34160000085830711</c:v>
                </c:pt>
                <c:pt idx="3417" formatCode="General">
                  <c:v>0.34169998764991844</c:v>
                </c:pt>
                <c:pt idx="3418" formatCode="General">
                  <c:v>0.34180000424385376</c:v>
                </c:pt>
                <c:pt idx="3419" formatCode="General">
                  <c:v>0.34189999103546354</c:v>
                </c:pt>
                <c:pt idx="3420" formatCode="General">
                  <c:v>0.34200000762939514</c:v>
                </c:pt>
                <c:pt idx="3421" formatCode="General">
                  <c:v>0.34209999442100508</c:v>
                </c:pt>
                <c:pt idx="3422" formatCode="General">
                  <c:v>0.34220001101493813</c:v>
                </c:pt>
                <c:pt idx="3423" formatCode="General">
                  <c:v>0.34229999780654913</c:v>
                </c:pt>
                <c:pt idx="3424" formatCode="General">
                  <c:v>0.34240001440048212</c:v>
                </c:pt>
                <c:pt idx="3425" formatCode="General">
                  <c:v>0.34250000119209478</c:v>
                </c:pt>
                <c:pt idx="3426" formatCode="General">
                  <c:v>0.34259998798370561</c:v>
                </c:pt>
                <c:pt idx="3427" formatCode="General">
                  <c:v>0.34270000457763711</c:v>
                </c:pt>
                <c:pt idx="3428" formatCode="General">
                  <c:v>0.34279999136924988</c:v>
                </c:pt>
                <c:pt idx="3429" formatCode="General">
                  <c:v>0.34290000796318143</c:v>
                </c:pt>
                <c:pt idx="3430" formatCode="General">
                  <c:v>0.34299999475479115</c:v>
                </c:pt>
                <c:pt idx="3431" formatCode="General">
                  <c:v>0.34310001134872414</c:v>
                </c:pt>
                <c:pt idx="3432" formatCode="General">
                  <c:v>0.34319999814033508</c:v>
                </c:pt>
                <c:pt idx="3433" formatCode="General">
                  <c:v>0.34330001473427008</c:v>
                </c:pt>
                <c:pt idx="3434" formatCode="General">
                  <c:v>0.34340000152588107</c:v>
                </c:pt>
                <c:pt idx="3435" formatCode="General">
                  <c:v>0.34349998831749179</c:v>
                </c:pt>
                <c:pt idx="3436" formatCode="General">
                  <c:v>0.34360000491142312</c:v>
                </c:pt>
                <c:pt idx="3437" formatCode="General">
                  <c:v>0.34369999170303311</c:v>
                </c:pt>
                <c:pt idx="3438" formatCode="General">
                  <c:v>0.34380000829696855</c:v>
                </c:pt>
                <c:pt idx="3439" formatCode="General">
                  <c:v>0.34389999508857755</c:v>
                </c:pt>
                <c:pt idx="3440" formatCode="General">
                  <c:v>0.34400001168251043</c:v>
                </c:pt>
                <c:pt idx="3441" formatCode="General">
                  <c:v>0.34409999847412098</c:v>
                </c:pt>
                <c:pt idx="3442" formatCode="General">
                  <c:v>0.34419998526573214</c:v>
                </c:pt>
                <c:pt idx="3443" formatCode="General">
                  <c:v>0.34430000185966847</c:v>
                </c:pt>
                <c:pt idx="3444" formatCode="General">
                  <c:v>0.34439998865127613</c:v>
                </c:pt>
                <c:pt idx="3445" formatCode="General">
                  <c:v>0.34450000524521107</c:v>
                </c:pt>
                <c:pt idx="3446" formatCode="General">
                  <c:v>0.34459999203681912</c:v>
                </c:pt>
                <c:pt idx="3447" formatCode="General">
                  <c:v>0.34470000863075312</c:v>
                </c:pt>
                <c:pt idx="3448" formatCode="General">
                  <c:v>0.34479999542236311</c:v>
                </c:pt>
                <c:pt idx="3449" formatCode="General">
                  <c:v>0.34490001201629611</c:v>
                </c:pt>
                <c:pt idx="3450" formatCode="General">
                  <c:v>0.34499999880790755</c:v>
                </c:pt>
                <c:pt idx="3451" formatCode="General">
                  <c:v>0.34509998559951843</c:v>
                </c:pt>
                <c:pt idx="3452" formatCode="General">
                  <c:v>0.34520000219345115</c:v>
                </c:pt>
                <c:pt idx="3453" formatCode="General">
                  <c:v>0.34529998898506215</c:v>
                </c:pt>
                <c:pt idx="3454" formatCode="General">
                  <c:v>0.34540000557899514</c:v>
                </c:pt>
                <c:pt idx="3455" formatCode="General">
                  <c:v>0.34549999237060708</c:v>
                </c:pt>
                <c:pt idx="3456" formatCode="General">
                  <c:v>0.34560000896453913</c:v>
                </c:pt>
                <c:pt idx="3457" formatCode="General">
                  <c:v>0.34569999575614913</c:v>
                </c:pt>
                <c:pt idx="3458" formatCode="General">
                  <c:v>0.34580001235008379</c:v>
                </c:pt>
                <c:pt idx="3459" formatCode="General">
                  <c:v>0.34589999914169478</c:v>
                </c:pt>
                <c:pt idx="3460" formatCode="General">
                  <c:v>0.34599998593330561</c:v>
                </c:pt>
                <c:pt idx="3461" formatCode="General">
                  <c:v>0.34610000252723711</c:v>
                </c:pt>
                <c:pt idx="3462" formatCode="General">
                  <c:v>0.34619998931885076</c:v>
                </c:pt>
                <c:pt idx="3463" formatCode="General">
                  <c:v>0.34630000591278376</c:v>
                </c:pt>
                <c:pt idx="3464" formatCode="General">
                  <c:v>0.34639999270439115</c:v>
                </c:pt>
                <c:pt idx="3465" formatCode="General">
                  <c:v>0.34650000929832514</c:v>
                </c:pt>
                <c:pt idx="3466" formatCode="General">
                  <c:v>0.34659999608993525</c:v>
                </c:pt>
                <c:pt idx="3467" formatCode="General">
                  <c:v>0.34670001268386813</c:v>
                </c:pt>
                <c:pt idx="3468" formatCode="General">
                  <c:v>0.34679999947547913</c:v>
                </c:pt>
                <c:pt idx="3469" formatCode="General">
                  <c:v>0.34689998626709179</c:v>
                </c:pt>
                <c:pt idx="3470" formatCode="General">
                  <c:v>0.34700000286102312</c:v>
                </c:pt>
                <c:pt idx="3471" formatCode="General">
                  <c:v>0.34709998965263561</c:v>
                </c:pt>
                <c:pt idx="3472" formatCode="General">
                  <c:v>0.34720000624656711</c:v>
                </c:pt>
                <c:pt idx="3473" formatCode="General">
                  <c:v>0.3472999930381771</c:v>
                </c:pt>
                <c:pt idx="3474" formatCode="General">
                  <c:v>0.34740000963211115</c:v>
                </c:pt>
                <c:pt idx="3475" formatCode="General">
                  <c:v>0.34749999642372081</c:v>
                </c:pt>
                <c:pt idx="3476" formatCode="General">
                  <c:v>0.34760001301765636</c:v>
                </c:pt>
                <c:pt idx="3477" formatCode="General">
                  <c:v>0.34769999980926719</c:v>
                </c:pt>
                <c:pt idx="3478" formatCode="General">
                  <c:v>0.34779998660087613</c:v>
                </c:pt>
                <c:pt idx="3479" formatCode="General">
                  <c:v>0.34790000319481251</c:v>
                </c:pt>
                <c:pt idx="3480" formatCode="General">
                  <c:v>0.34799998998642179</c:v>
                </c:pt>
                <c:pt idx="3481" formatCode="General">
                  <c:v>0.34810000658035312</c:v>
                </c:pt>
                <c:pt idx="3482" formatCode="General">
                  <c:v>0.34819999337196561</c:v>
                </c:pt>
                <c:pt idx="3483" formatCode="General">
                  <c:v>0.34830000996589988</c:v>
                </c:pt>
                <c:pt idx="3484" formatCode="General">
                  <c:v>0.34839999675750744</c:v>
                </c:pt>
                <c:pt idx="3485" formatCode="General">
                  <c:v>0.34850001335144276</c:v>
                </c:pt>
                <c:pt idx="3486" formatCode="General">
                  <c:v>0.34860000014305115</c:v>
                </c:pt>
                <c:pt idx="3487" formatCode="General">
                  <c:v>0.34869998693466436</c:v>
                </c:pt>
                <c:pt idx="3488" formatCode="General">
                  <c:v>0.34880000352859525</c:v>
                </c:pt>
                <c:pt idx="3489" formatCode="General">
                  <c:v>0.34889999032020808</c:v>
                </c:pt>
                <c:pt idx="3490" formatCode="General">
                  <c:v>0.34900000691413913</c:v>
                </c:pt>
                <c:pt idx="3491" formatCode="General">
                  <c:v>0.34909999370575179</c:v>
                </c:pt>
                <c:pt idx="3492" formatCode="General">
                  <c:v>0.34920001029968478</c:v>
                </c:pt>
                <c:pt idx="3493" formatCode="General">
                  <c:v>0.34929999709129311</c:v>
                </c:pt>
                <c:pt idx="3494" formatCode="General">
                  <c:v>0.34940001368522655</c:v>
                </c:pt>
                <c:pt idx="3495" formatCode="General">
                  <c:v>0.3495000004768371</c:v>
                </c:pt>
                <c:pt idx="3496" formatCode="General">
                  <c:v>0.34959998726845076</c:v>
                </c:pt>
                <c:pt idx="3497" formatCode="General">
                  <c:v>0.34970000386238115</c:v>
                </c:pt>
                <c:pt idx="3498" formatCode="General">
                  <c:v>0.34979999065399181</c:v>
                </c:pt>
                <c:pt idx="3499" formatCode="General">
                  <c:v>0.34990000724792741</c:v>
                </c:pt>
                <c:pt idx="3500" formatCode="General">
                  <c:v>0.34999999403953613</c:v>
                </c:pt>
                <c:pt idx="3501" formatCode="General">
                  <c:v>0.35010001063346902</c:v>
                </c:pt>
                <c:pt idx="3502" formatCode="General">
                  <c:v>0.35019999742507901</c:v>
                </c:pt>
                <c:pt idx="3503" formatCode="General">
                  <c:v>0.35030001401901367</c:v>
                </c:pt>
                <c:pt idx="3504" formatCode="General">
                  <c:v>0.3504000008106245</c:v>
                </c:pt>
                <c:pt idx="3505" formatCode="General">
                  <c:v>0.3504999876022355</c:v>
                </c:pt>
                <c:pt idx="3506" formatCode="General">
                  <c:v>0.35060000419616699</c:v>
                </c:pt>
                <c:pt idx="3507" formatCode="General">
                  <c:v>0.35069999098777832</c:v>
                </c:pt>
                <c:pt idx="3508" formatCode="General">
                  <c:v>0.35080000758171098</c:v>
                </c:pt>
                <c:pt idx="3509" formatCode="General">
                  <c:v>0.35089999437332198</c:v>
                </c:pt>
                <c:pt idx="3510" formatCode="General">
                  <c:v>0.35100001096725736</c:v>
                </c:pt>
                <c:pt idx="3511" formatCode="General">
                  <c:v>0.35109999775886697</c:v>
                </c:pt>
                <c:pt idx="3512" formatCode="General">
                  <c:v>0.35120001435279802</c:v>
                </c:pt>
                <c:pt idx="3513" formatCode="General">
                  <c:v>0.3513000011444124</c:v>
                </c:pt>
                <c:pt idx="3514" formatCode="General">
                  <c:v>0.35139998793602167</c:v>
                </c:pt>
                <c:pt idx="3515" formatCode="General">
                  <c:v>0.3515000045299545</c:v>
                </c:pt>
                <c:pt idx="3516" formatCode="General">
                  <c:v>0.3515999913215655</c:v>
                </c:pt>
                <c:pt idx="3517" formatCode="General">
                  <c:v>0.35170000791549738</c:v>
                </c:pt>
                <c:pt idx="3518" formatCode="General">
                  <c:v>0.35179999470710799</c:v>
                </c:pt>
                <c:pt idx="3519" formatCode="General">
                  <c:v>0.35190001130104354</c:v>
                </c:pt>
                <c:pt idx="3520" formatCode="General">
                  <c:v>0.35199999809265325</c:v>
                </c:pt>
                <c:pt idx="3521" formatCode="General">
                  <c:v>0.35210001468658375</c:v>
                </c:pt>
                <c:pt idx="3522" formatCode="General">
                  <c:v>0.35220000147819475</c:v>
                </c:pt>
                <c:pt idx="3523" formatCode="General">
                  <c:v>0.35229998826980796</c:v>
                </c:pt>
                <c:pt idx="3524" formatCode="General">
                  <c:v>0.35240000486373901</c:v>
                </c:pt>
                <c:pt idx="3525" formatCode="General">
                  <c:v>0.35249999165535167</c:v>
                </c:pt>
                <c:pt idx="3526" formatCode="General">
                  <c:v>0.35260000824928461</c:v>
                </c:pt>
                <c:pt idx="3527" formatCode="General">
                  <c:v>0.3526999950408955</c:v>
                </c:pt>
                <c:pt idx="3528" formatCode="General">
                  <c:v>0.35280001163482977</c:v>
                </c:pt>
                <c:pt idx="3529" formatCode="General">
                  <c:v>0.35289999842643699</c:v>
                </c:pt>
                <c:pt idx="3530" formatCode="General">
                  <c:v>0.35299998521805065</c:v>
                </c:pt>
                <c:pt idx="3531" formatCode="General">
                  <c:v>0.35310000181198098</c:v>
                </c:pt>
                <c:pt idx="3532" formatCode="General">
                  <c:v>0.35319998860359175</c:v>
                </c:pt>
                <c:pt idx="3533" formatCode="General">
                  <c:v>0.35330000519752697</c:v>
                </c:pt>
                <c:pt idx="3534" formatCode="General">
                  <c:v>0.35339999198913796</c:v>
                </c:pt>
                <c:pt idx="3535" formatCode="General">
                  <c:v>0.35350000858306901</c:v>
                </c:pt>
                <c:pt idx="3536" formatCode="General">
                  <c:v>0.3535999953746834</c:v>
                </c:pt>
                <c:pt idx="3537" formatCode="General">
                  <c:v>0.35370001196861467</c:v>
                </c:pt>
                <c:pt idx="3538" formatCode="General">
                  <c:v>0.353799998760223</c:v>
                </c:pt>
                <c:pt idx="3539" formatCode="General">
                  <c:v>0.35389998555183438</c:v>
                </c:pt>
                <c:pt idx="3540" formatCode="General">
                  <c:v>0.35400000214576732</c:v>
                </c:pt>
                <c:pt idx="3541" formatCode="General">
                  <c:v>0.35409998893737832</c:v>
                </c:pt>
                <c:pt idx="3542" formatCode="General">
                  <c:v>0.35420000553131076</c:v>
                </c:pt>
                <c:pt idx="3543" formatCode="General">
                  <c:v>0.35429999232292197</c:v>
                </c:pt>
                <c:pt idx="3544" formatCode="General">
                  <c:v>0.35440000891685697</c:v>
                </c:pt>
                <c:pt idx="3545" formatCode="General">
                  <c:v>0.35449999570846796</c:v>
                </c:pt>
                <c:pt idx="3546" formatCode="General">
                  <c:v>0.35460001230239901</c:v>
                </c:pt>
                <c:pt idx="3547" formatCode="General">
                  <c:v>0.35469999909401068</c:v>
                </c:pt>
                <c:pt idx="3548" formatCode="General">
                  <c:v>0.35479998588562167</c:v>
                </c:pt>
                <c:pt idx="3549" formatCode="General">
                  <c:v>0.3549000024795545</c:v>
                </c:pt>
                <c:pt idx="3550" formatCode="General">
                  <c:v>0.35499998927116438</c:v>
                </c:pt>
                <c:pt idx="3551" formatCode="General">
                  <c:v>0.35510000586509732</c:v>
                </c:pt>
                <c:pt idx="3552" formatCode="General">
                  <c:v>0.35519999265670799</c:v>
                </c:pt>
                <c:pt idx="3553" formatCode="General">
                  <c:v>0.35530000925064487</c:v>
                </c:pt>
                <c:pt idx="3554" formatCode="General">
                  <c:v>0.35539999604225425</c:v>
                </c:pt>
                <c:pt idx="3555" formatCode="General">
                  <c:v>0.35550001263618503</c:v>
                </c:pt>
                <c:pt idx="3556" formatCode="General">
                  <c:v>0.35559999942779502</c:v>
                </c:pt>
                <c:pt idx="3557" formatCode="General">
                  <c:v>0.35569998621940796</c:v>
                </c:pt>
                <c:pt idx="3558" formatCode="General">
                  <c:v>0.35580000281333901</c:v>
                </c:pt>
                <c:pt idx="3559" formatCode="General">
                  <c:v>0.35589998960495339</c:v>
                </c:pt>
                <c:pt idx="3560" formatCode="General">
                  <c:v>0.3560000061988845</c:v>
                </c:pt>
                <c:pt idx="3561" formatCode="General">
                  <c:v>0.35609999299049488</c:v>
                </c:pt>
                <c:pt idx="3562" formatCode="General">
                  <c:v>0.35620000958442732</c:v>
                </c:pt>
                <c:pt idx="3563" formatCode="General">
                  <c:v>0.35629999637603799</c:v>
                </c:pt>
                <c:pt idx="3564" formatCode="General">
                  <c:v>0.35640001296997326</c:v>
                </c:pt>
                <c:pt idx="3565" formatCode="General">
                  <c:v>0.35649999976158098</c:v>
                </c:pt>
                <c:pt idx="3566" formatCode="General">
                  <c:v>0.35659998655319203</c:v>
                </c:pt>
                <c:pt idx="3567" formatCode="General">
                  <c:v>0.35670000314712502</c:v>
                </c:pt>
                <c:pt idx="3568" formatCode="General">
                  <c:v>0.35679998993873602</c:v>
                </c:pt>
                <c:pt idx="3569" formatCode="General">
                  <c:v>0.35690000653267068</c:v>
                </c:pt>
                <c:pt idx="3570" formatCode="General">
                  <c:v>0.35699999332428339</c:v>
                </c:pt>
                <c:pt idx="3571" formatCode="General">
                  <c:v>0.3571000099182145</c:v>
                </c:pt>
                <c:pt idx="3572" formatCode="General">
                  <c:v>0.35719999670982538</c:v>
                </c:pt>
                <c:pt idx="3573" formatCode="General">
                  <c:v>0.35730001330375966</c:v>
                </c:pt>
                <c:pt idx="3574" formatCode="General">
                  <c:v>0.35740000009536732</c:v>
                </c:pt>
                <c:pt idx="3575" formatCode="General">
                  <c:v>0.35749998688697798</c:v>
                </c:pt>
                <c:pt idx="3576" formatCode="General">
                  <c:v>0.35760000348091098</c:v>
                </c:pt>
                <c:pt idx="3577" formatCode="General">
                  <c:v>0.35769999027252197</c:v>
                </c:pt>
                <c:pt idx="3578" formatCode="General">
                  <c:v>0.35780000686645697</c:v>
                </c:pt>
                <c:pt idx="3579" formatCode="General">
                  <c:v>0.35789999365806796</c:v>
                </c:pt>
                <c:pt idx="3580" formatCode="General">
                  <c:v>0.35800001025199901</c:v>
                </c:pt>
                <c:pt idx="3581" formatCode="General">
                  <c:v>0.35809999704361167</c:v>
                </c:pt>
                <c:pt idx="3582" formatCode="General">
                  <c:v>0.3582000136375445</c:v>
                </c:pt>
                <c:pt idx="3583" formatCode="General">
                  <c:v>0.3583000004291545</c:v>
                </c:pt>
                <c:pt idx="3584" formatCode="General">
                  <c:v>0.35839998722076677</c:v>
                </c:pt>
                <c:pt idx="3585" formatCode="General">
                  <c:v>0.35850000381469965</c:v>
                </c:pt>
                <c:pt idx="3586" formatCode="General">
                  <c:v>0.35859999060630793</c:v>
                </c:pt>
                <c:pt idx="3587" formatCode="General">
                  <c:v>0.35870000720024325</c:v>
                </c:pt>
                <c:pt idx="3588" formatCode="General">
                  <c:v>0.35879999399185425</c:v>
                </c:pt>
                <c:pt idx="3589" formatCode="General">
                  <c:v>0.35890001058578502</c:v>
                </c:pt>
                <c:pt idx="3590" formatCode="General">
                  <c:v>0.35899999737739796</c:v>
                </c:pt>
                <c:pt idx="3591" formatCode="General">
                  <c:v>0.35910001397132901</c:v>
                </c:pt>
                <c:pt idx="3592" formatCode="General">
                  <c:v>0.35920000076293901</c:v>
                </c:pt>
                <c:pt idx="3593" formatCode="General">
                  <c:v>0.35929998755455167</c:v>
                </c:pt>
                <c:pt idx="3594" formatCode="General">
                  <c:v>0.3594000041484845</c:v>
                </c:pt>
                <c:pt idx="3595" formatCode="General">
                  <c:v>0.35949999094009438</c:v>
                </c:pt>
                <c:pt idx="3596" formatCode="General">
                  <c:v>0.35960000753402732</c:v>
                </c:pt>
                <c:pt idx="3597" formatCode="General">
                  <c:v>0.35969999432563798</c:v>
                </c:pt>
                <c:pt idx="3598" formatCode="General">
                  <c:v>0.35980001091957325</c:v>
                </c:pt>
                <c:pt idx="3599" formatCode="General">
                  <c:v>0.35989999771118197</c:v>
                </c:pt>
                <c:pt idx="3600" formatCode="General">
                  <c:v>0.36000001430511502</c:v>
                </c:pt>
                <c:pt idx="3601" formatCode="General">
                  <c:v>0.36010000109672502</c:v>
                </c:pt>
                <c:pt idx="3602" formatCode="General">
                  <c:v>0.36019998788833602</c:v>
                </c:pt>
                <c:pt idx="3603" formatCode="General">
                  <c:v>0.36030000448227067</c:v>
                </c:pt>
                <c:pt idx="3604" formatCode="General">
                  <c:v>0.36039999127388328</c:v>
                </c:pt>
                <c:pt idx="3605" formatCode="General">
                  <c:v>0.360500007867816</c:v>
                </c:pt>
                <c:pt idx="3606" formatCode="General">
                  <c:v>0.36059999465942438</c:v>
                </c:pt>
                <c:pt idx="3607" formatCode="General">
                  <c:v>0.36070001125335732</c:v>
                </c:pt>
                <c:pt idx="3608" formatCode="General">
                  <c:v>0.36079999804496798</c:v>
                </c:pt>
                <c:pt idx="3609" formatCode="General">
                  <c:v>0.36090001463890098</c:v>
                </c:pt>
                <c:pt idx="3610" formatCode="General">
                  <c:v>0.36100000143051098</c:v>
                </c:pt>
                <c:pt idx="3611" formatCode="General">
                  <c:v>0.36109998822212208</c:v>
                </c:pt>
                <c:pt idx="3612" formatCode="General">
                  <c:v>0.36120000481605502</c:v>
                </c:pt>
                <c:pt idx="3613" formatCode="General">
                  <c:v>0.36129999160766796</c:v>
                </c:pt>
                <c:pt idx="3614" formatCode="General">
                  <c:v>0.36140000820159901</c:v>
                </c:pt>
                <c:pt idx="3615" formatCode="General">
                  <c:v>0.36149999499321167</c:v>
                </c:pt>
                <c:pt idx="3616" formatCode="General">
                  <c:v>0.3616000115871445</c:v>
                </c:pt>
                <c:pt idx="3617" formatCode="General">
                  <c:v>0.36169999837875438</c:v>
                </c:pt>
                <c:pt idx="3618" formatCode="General">
                  <c:v>0.36179998517036432</c:v>
                </c:pt>
                <c:pt idx="3619" formatCode="General">
                  <c:v>0.36190000176429965</c:v>
                </c:pt>
                <c:pt idx="3620" formatCode="General">
                  <c:v>0.36199998855590798</c:v>
                </c:pt>
                <c:pt idx="3621" formatCode="General">
                  <c:v>0.36210000514984458</c:v>
                </c:pt>
                <c:pt idx="3622" formatCode="General">
                  <c:v>0.36219999194145425</c:v>
                </c:pt>
                <c:pt idx="3623" formatCode="General">
                  <c:v>0.36230000853538502</c:v>
                </c:pt>
                <c:pt idx="3624" formatCode="General">
                  <c:v>0.36239999532699796</c:v>
                </c:pt>
                <c:pt idx="3625" formatCode="General">
                  <c:v>0.36250001192093068</c:v>
                </c:pt>
                <c:pt idx="3626" formatCode="General">
                  <c:v>0.36259999871254167</c:v>
                </c:pt>
                <c:pt idx="3627" formatCode="General">
                  <c:v>0.3626999855041515</c:v>
                </c:pt>
                <c:pt idx="3628" formatCode="General">
                  <c:v>0.36280000209808388</c:v>
                </c:pt>
                <c:pt idx="3629" formatCode="General">
                  <c:v>0.36289998888969666</c:v>
                </c:pt>
                <c:pt idx="3630" formatCode="General">
                  <c:v>0.36300000548362732</c:v>
                </c:pt>
                <c:pt idx="3631" formatCode="General">
                  <c:v>0.36309999227523798</c:v>
                </c:pt>
                <c:pt idx="3632" formatCode="General">
                  <c:v>0.36320000886917098</c:v>
                </c:pt>
                <c:pt idx="3633" formatCode="General">
                  <c:v>0.36329999566078208</c:v>
                </c:pt>
                <c:pt idx="3634" formatCode="General">
                  <c:v>0.36340001225471696</c:v>
                </c:pt>
                <c:pt idx="3635" formatCode="General">
                  <c:v>0.36349999904632602</c:v>
                </c:pt>
                <c:pt idx="3636" formatCode="General">
                  <c:v>0.36359998583793768</c:v>
                </c:pt>
                <c:pt idx="3637" formatCode="General">
                  <c:v>0.36370000243187001</c:v>
                </c:pt>
                <c:pt idx="3638" formatCode="General">
                  <c:v>0.3637999892234815</c:v>
                </c:pt>
                <c:pt idx="3639" formatCode="General">
                  <c:v>0.36390000581741588</c:v>
                </c:pt>
                <c:pt idx="3640" formatCode="General">
                  <c:v>0.36399999260902438</c:v>
                </c:pt>
                <c:pt idx="3641" formatCode="General">
                  <c:v>0.36410000920295965</c:v>
                </c:pt>
                <c:pt idx="3642" formatCode="General">
                  <c:v>0.36419999599457054</c:v>
                </c:pt>
                <c:pt idx="3643" formatCode="General">
                  <c:v>0.36430001258850098</c:v>
                </c:pt>
                <c:pt idx="3644" formatCode="General">
                  <c:v>0.36439999938011436</c:v>
                </c:pt>
                <c:pt idx="3645" formatCode="General">
                  <c:v>0.36449998617172202</c:v>
                </c:pt>
                <c:pt idx="3646" formatCode="General">
                  <c:v>0.36460000276565796</c:v>
                </c:pt>
                <c:pt idx="3647" formatCode="General">
                  <c:v>0.36469998955726768</c:v>
                </c:pt>
                <c:pt idx="3648" formatCode="General">
                  <c:v>0.36480000615119901</c:v>
                </c:pt>
                <c:pt idx="3649" formatCode="General">
                  <c:v>0.36489999294281306</c:v>
                </c:pt>
                <c:pt idx="3650" formatCode="General">
                  <c:v>0.3650000095367445</c:v>
                </c:pt>
                <c:pt idx="3651" formatCode="General">
                  <c:v>0.36509999632835438</c:v>
                </c:pt>
                <c:pt idx="3652" formatCode="General">
                  <c:v>0.36520001292228732</c:v>
                </c:pt>
                <c:pt idx="3653" formatCode="General">
                  <c:v>0.36529999971389798</c:v>
                </c:pt>
                <c:pt idx="3654" formatCode="General">
                  <c:v>0.36539998650550798</c:v>
                </c:pt>
                <c:pt idx="3655" formatCode="General">
                  <c:v>0.36550000309944536</c:v>
                </c:pt>
                <c:pt idx="3656" formatCode="General">
                  <c:v>0.36559998989105397</c:v>
                </c:pt>
                <c:pt idx="3657" formatCode="General">
                  <c:v>0.36570000648498502</c:v>
                </c:pt>
                <c:pt idx="3658" formatCode="General">
                  <c:v>0.36579999327659601</c:v>
                </c:pt>
                <c:pt idx="3659" formatCode="General">
                  <c:v>0.36590000987053067</c:v>
                </c:pt>
                <c:pt idx="3660" formatCode="General">
                  <c:v>0.36599999666214161</c:v>
                </c:pt>
                <c:pt idx="3661" formatCode="General">
                  <c:v>0.3661000132560745</c:v>
                </c:pt>
                <c:pt idx="3662" formatCode="General">
                  <c:v>0.36620000004768438</c:v>
                </c:pt>
                <c:pt idx="3663" formatCode="General">
                  <c:v>0.36629998683929432</c:v>
                </c:pt>
                <c:pt idx="3664" formatCode="General">
                  <c:v>0.36640000343322798</c:v>
                </c:pt>
                <c:pt idx="3665" formatCode="General">
                  <c:v>0.36649999022484037</c:v>
                </c:pt>
                <c:pt idx="3666" formatCode="General">
                  <c:v>0.36660000681877097</c:v>
                </c:pt>
                <c:pt idx="3667" formatCode="General">
                  <c:v>0.36669999361038202</c:v>
                </c:pt>
                <c:pt idx="3668" formatCode="General">
                  <c:v>0.36680001020431696</c:v>
                </c:pt>
                <c:pt idx="3669" formatCode="General">
                  <c:v>0.36689999699592774</c:v>
                </c:pt>
                <c:pt idx="3670" formatCode="General">
                  <c:v>0.36700001358986239</c:v>
                </c:pt>
                <c:pt idx="3671" formatCode="General">
                  <c:v>0.36710000038147167</c:v>
                </c:pt>
                <c:pt idx="3672" formatCode="General">
                  <c:v>0.3671999871730815</c:v>
                </c:pt>
                <c:pt idx="3673" formatCode="General">
                  <c:v>0.36730000376701677</c:v>
                </c:pt>
                <c:pt idx="3674" formatCode="General">
                  <c:v>0.36739999055862432</c:v>
                </c:pt>
                <c:pt idx="3675" formatCode="General">
                  <c:v>0.36750000715255965</c:v>
                </c:pt>
                <c:pt idx="3676" formatCode="General">
                  <c:v>0.36759999394417026</c:v>
                </c:pt>
                <c:pt idx="3677" formatCode="General">
                  <c:v>0.36770001053810075</c:v>
                </c:pt>
                <c:pt idx="3678" formatCode="General">
                  <c:v>0.36779999732971402</c:v>
                </c:pt>
                <c:pt idx="3679" formatCode="General">
                  <c:v>0.36790001392364846</c:v>
                </c:pt>
                <c:pt idx="3680" formatCode="General">
                  <c:v>0.3680000007152579</c:v>
                </c:pt>
                <c:pt idx="3681" formatCode="General">
                  <c:v>0.36809998750686768</c:v>
                </c:pt>
                <c:pt idx="3682" formatCode="General">
                  <c:v>0.36820000410080167</c:v>
                </c:pt>
                <c:pt idx="3683" formatCode="General">
                  <c:v>0.3682999908924115</c:v>
                </c:pt>
                <c:pt idx="3684" formatCode="General">
                  <c:v>0.36840000748634338</c:v>
                </c:pt>
                <c:pt idx="3685" formatCode="General">
                  <c:v>0.36849999427795666</c:v>
                </c:pt>
                <c:pt idx="3686" formatCode="General">
                  <c:v>0.36860001087188698</c:v>
                </c:pt>
                <c:pt idx="3687" formatCode="General">
                  <c:v>0.36869999766349798</c:v>
                </c:pt>
                <c:pt idx="3688" formatCode="General">
                  <c:v>0.36880001425743325</c:v>
                </c:pt>
                <c:pt idx="3689" formatCode="General">
                  <c:v>0.36890000104904547</c:v>
                </c:pt>
                <c:pt idx="3690" formatCode="General">
                  <c:v>0.36899998784065541</c:v>
                </c:pt>
                <c:pt idx="3691" formatCode="General">
                  <c:v>0.36910000443458602</c:v>
                </c:pt>
                <c:pt idx="3692" formatCode="General">
                  <c:v>0.36919999122619601</c:v>
                </c:pt>
                <c:pt idx="3693" formatCode="General">
                  <c:v>0.36930000782013067</c:v>
                </c:pt>
                <c:pt idx="3694" formatCode="General">
                  <c:v>0.3693999946117415</c:v>
                </c:pt>
                <c:pt idx="3695" formatCode="General">
                  <c:v>0.36950001120567577</c:v>
                </c:pt>
                <c:pt idx="3696" formatCode="General">
                  <c:v>0.36959999799728666</c:v>
                </c:pt>
                <c:pt idx="3697" formatCode="General">
                  <c:v>0.36970001459121699</c:v>
                </c:pt>
                <c:pt idx="3698" formatCode="General">
                  <c:v>0.36980000138283187</c:v>
                </c:pt>
                <c:pt idx="3699" formatCode="General">
                  <c:v>0.36989998817444036</c:v>
                </c:pt>
                <c:pt idx="3700" formatCode="General">
                  <c:v>0.37000000476837208</c:v>
                </c:pt>
                <c:pt idx="3701" formatCode="General">
                  <c:v>0.37009999155998397</c:v>
                </c:pt>
                <c:pt idx="3702" formatCode="General">
                  <c:v>0.37020000815391502</c:v>
                </c:pt>
                <c:pt idx="3703" formatCode="General">
                  <c:v>0.37029999494552601</c:v>
                </c:pt>
                <c:pt idx="3704" formatCode="General">
                  <c:v>0.37040001153946239</c:v>
                </c:pt>
                <c:pt idx="3705" formatCode="General">
                  <c:v>0.3704999983310715</c:v>
                </c:pt>
                <c:pt idx="3706" formatCode="General">
                  <c:v>0.37059998512268388</c:v>
                </c:pt>
                <c:pt idx="3707" formatCode="General">
                  <c:v>0.37070000171661432</c:v>
                </c:pt>
                <c:pt idx="3708" formatCode="General">
                  <c:v>0.37079998850822399</c:v>
                </c:pt>
                <c:pt idx="3709" formatCode="General">
                  <c:v>0.37090000510216042</c:v>
                </c:pt>
                <c:pt idx="3710" formatCode="General">
                  <c:v>0.37099999189377025</c:v>
                </c:pt>
                <c:pt idx="3711" formatCode="General">
                  <c:v>0.37110000848770108</c:v>
                </c:pt>
                <c:pt idx="3712" formatCode="General">
                  <c:v>0.37119999527931397</c:v>
                </c:pt>
                <c:pt idx="3713" formatCode="General">
                  <c:v>0.37130001187324846</c:v>
                </c:pt>
                <c:pt idx="3714" formatCode="General">
                  <c:v>0.3713999986648594</c:v>
                </c:pt>
                <c:pt idx="3715" formatCode="General">
                  <c:v>0.37149998545646867</c:v>
                </c:pt>
                <c:pt idx="3716" formatCode="General">
                  <c:v>0.3716000020504015</c:v>
                </c:pt>
                <c:pt idx="3717" formatCode="General">
                  <c:v>0.3716999888420115</c:v>
                </c:pt>
                <c:pt idx="3718" formatCode="General">
                  <c:v>0.37180000543594677</c:v>
                </c:pt>
                <c:pt idx="3719" formatCode="General">
                  <c:v>0.37189999222755665</c:v>
                </c:pt>
                <c:pt idx="3720" formatCode="General">
                  <c:v>0.37200000882148698</c:v>
                </c:pt>
                <c:pt idx="3721" formatCode="General">
                  <c:v>0.37209999561309798</c:v>
                </c:pt>
                <c:pt idx="3722" formatCode="General">
                  <c:v>0.37220001220703097</c:v>
                </c:pt>
                <c:pt idx="3723" formatCode="General">
                  <c:v>0.37229999899864397</c:v>
                </c:pt>
                <c:pt idx="3724" formatCode="General">
                  <c:v>0.37239998579025646</c:v>
                </c:pt>
                <c:pt idx="3725" formatCode="General">
                  <c:v>0.37250000238418768</c:v>
                </c:pt>
                <c:pt idx="3726" formatCode="General">
                  <c:v>0.37259998917579867</c:v>
                </c:pt>
                <c:pt idx="3727" formatCode="General">
                  <c:v>0.3727000057697315</c:v>
                </c:pt>
                <c:pt idx="3728" formatCode="General">
                  <c:v>0.37279999256134</c:v>
                </c:pt>
                <c:pt idx="3729" formatCode="General">
                  <c:v>0.37290000915527577</c:v>
                </c:pt>
                <c:pt idx="3730" formatCode="General">
                  <c:v>0.37299999594688665</c:v>
                </c:pt>
                <c:pt idx="3731" formatCode="General">
                  <c:v>0.37310001254081698</c:v>
                </c:pt>
                <c:pt idx="3732" formatCode="General">
                  <c:v>0.37319999933243025</c:v>
                </c:pt>
                <c:pt idx="3733" formatCode="General">
                  <c:v>0.37329998612403897</c:v>
                </c:pt>
                <c:pt idx="3734" formatCode="General">
                  <c:v>0.37340000271797397</c:v>
                </c:pt>
                <c:pt idx="3735" formatCode="General">
                  <c:v>0.37349998950958496</c:v>
                </c:pt>
                <c:pt idx="3736" formatCode="General">
                  <c:v>0.37360000610351601</c:v>
                </c:pt>
                <c:pt idx="3737" formatCode="General">
                  <c:v>0.37369999289512601</c:v>
                </c:pt>
                <c:pt idx="3738" formatCode="General">
                  <c:v>0.37380000948906217</c:v>
                </c:pt>
                <c:pt idx="3739" formatCode="General">
                  <c:v>0.373899996280673</c:v>
                </c:pt>
                <c:pt idx="3740" formatCode="General">
                  <c:v>0.37400001287460577</c:v>
                </c:pt>
                <c:pt idx="3741" formatCode="General">
                  <c:v>0.37409999966621432</c:v>
                </c:pt>
                <c:pt idx="3742" formatCode="General">
                  <c:v>0.37419998645782498</c:v>
                </c:pt>
                <c:pt idx="3743" formatCode="General">
                  <c:v>0.37430000305176025</c:v>
                </c:pt>
                <c:pt idx="3744" formatCode="General">
                  <c:v>0.37439998984337125</c:v>
                </c:pt>
                <c:pt idx="3745" formatCode="General">
                  <c:v>0.37450000643730202</c:v>
                </c:pt>
                <c:pt idx="3746" formatCode="General">
                  <c:v>0.37459999322891396</c:v>
                </c:pt>
                <c:pt idx="3747" formatCode="General">
                  <c:v>0.37470000982284846</c:v>
                </c:pt>
                <c:pt idx="3748" formatCode="General">
                  <c:v>0.37479999661445768</c:v>
                </c:pt>
                <c:pt idx="3749" formatCode="General">
                  <c:v>0.37490001320839067</c:v>
                </c:pt>
                <c:pt idx="3750" formatCode="General">
                  <c:v>0.3750000000000015</c:v>
                </c:pt>
                <c:pt idx="3751" formatCode="General">
                  <c:v>0.37509998679161138</c:v>
                </c:pt>
                <c:pt idx="3752" formatCode="General">
                  <c:v>0.37520000338554665</c:v>
                </c:pt>
                <c:pt idx="3753" formatCode="General">
                  <c:v>0.37529999017715532</c:v>
                </c:pt>
                <c:pt idx="3754" formatCode="General">
                  <c:v>0.37540000677108798</c:v>
                </c:pt>
                <c:pt idx="3755" formatCode="General">
                  <c:v>0.37549999356270025</c:v>
                </c:pt>
                <c:pt idx="3756" formatCode="General">
                  <c:v>0.37560001015663108</c:v>
                </c:pt>
                <c:pt idx="3757" formatCode="General">
                  <c:v>0.37569999694824396</c:v>
                </c:pt>
                <c:pt idx="3758" formatCode="General">
                  <c:v>0.37580001354217696</c:v>
                </c:pt>
                <c:pt idx="3759" formatCode="General">
                  <c:v>0.37590000033378768</c:v>
                </c:pt>
                <c:pt idx="3760" formatCode="General">
                  <c:v>0.37599998712539867</c:v>
                </c:pt>
                <c:pt idx="3761" formatCode="General">
                  <c:v>0.3761000037193315</c:v>
                </c:pt>
                <c:pt idx="3762" formatCode="General">
                  <c:v>0.37619999051094138</c:v>
                </c:pt>
                <c:pt idx="3763" formatCode="General">
                  <c:v>0.37630000710487843</c:v>
                </c:pt>
                <c:pt idx="3764" formatCode="General">
                  <c:v>0.37639999389648665</c:v>
                </c:pt>
                <c:pt idx="3765" formatCode="General">
                  <c:v>0.37650001049041698</c:v>
                </c:pt>
                <c:pt idx="3766" formatCode="General">
                  <c:v>0.37659999728203025</c:v>
                </c:pt>
                <c:pt idx="3767" formatCode="General">
                  <c:v>0.37670001387596314</c:v>
                </c:pt>
                <c:pt idx="3768" formatCode="General">
                  <c:v>0.37680000066757396</c:v>
                </c:pt>
                <c:pt idx="3769" formatCode="General">
                  <c:v>0.37689998745918496</c:v>
                </c:pt>
                <c:pt idx="3770" formatCode="General">
                  <c:v>0.37700000405311601</c:v>
                </c:pt>
                <c:pt idx="3771" formatCode="General">
                  <c:v>0.37709999084472867</c:v>
                </c:pt>
                <c:pt idx="3772" formatCode="General">
                  <c:v>0.3772000074386615</c:v>
                </c:pt>
                <c:pt idx="3773" formatCode="General">
                  <c:v>0.37729999423027138</c:v>
                </c:pt>
                <c:pt idx="3774" formatCode="General">
                  <c:v>0.37740001082420566</c:v>
                </c:pt>
                <c:pt idx="3775" formatCode="General">
                  <c:v>0.37749999761581665</c:v>
                </c:pt>
                <c:pt idx="3776" formatCode="General">
                  <c:v>0.37760001420974942</c:v>
                </c:pt>
                <c:pt idx="3777" formatCode="General">
                  <c:v>0.37770000100135798</c:v>
                </c:pt>
                <c:pt idx="3778" formatCode="General">
                  <c:v>0.37779998779297136</c:v>
                </c:pt>
                <c:pt idx="3779" formatCode="General">
                  <c:v>0.37790000438690396</c:v>
                </c:pt>
                <c:pt idx="3780" formatCode="General">
                  <c:v>0.37799999117851496</c:v>
                </c:pt>
                <c:pt idx="3781" formatCode="General">
                  <c:v>0.3781000077724494</c:v>
                </c:pt>
                <c:pt idx="3782" formatCode="General">
                  <c:v>0.37819999456405767</c:v>
                </c:pt>
                <c:pt idx="3783" formatCode="General">
                  <c:v>0.378300011157993</c:v>
                </c:pt>
                <c:pt idx="3784" formatCode="General">
                  <c:v>0.37839999794960449</c:v>
                </c:pt>
                <c:pt idx="3785" formatCode="General">
                  <c:v>0.37850001454353299</c:v>
                </c:pt>
                <c:pt idx="3786" formatCode="General">
                  <c:v>0.37860000133514665</c:v>
                </c:pt>
                <c:pt idx="3787" formatCode="General">
                  <c:v>0.37869998812675498</c:v>
                </c:pt>
                <c:pt idx="3788" formatCode="General">
                  <c:v>0.37880000472069025</c:v>
                </c:pt>
                <c:pt idx="3789" formatCode="General">
                  <c:v>0.37889999151230125</c:v>
                </c:pt>
                <c:pt idx="3790" formatCode="General">
                  <c:v>0.37900000810623202</c:v>
                </c:pt>
                <c:pt idx="3791" formatCode="General">
                  <c:v>0.37909999489784546</c:v>
                </c:pt>
                <c:pt idx="3792" formatCode="General">
                  <c:v>0.37920001149177601</c:v>
                </c:pt>
                <c:pt idx="3793" formatCode="General">
                  <c:v>0.37929999828338601</c:v>
                </c:pt>
                <c:pt idx="3794" formatCode="General">
                  <c:v>0.3794000148773205</c:v>
                </c:pt>
                <c:pt idx="3795" formatCode="General">
                  <c:v>0.3795000016689315</c:v>
                </c:pt>
                <c:pt idx="3796" formatCode="General">
                  <c:v>0.37959998846054138</c:v>
                </c:pt>
                <c:pt idx="3797" formatCode="General">
                  <c:v>0.37970000505447665</c:v>
                </c:pt>
                <c:pt idx="3798" formatCode="General">
                  <c:v>0.37979999184608498</c:v>
                </c:pt>
                <c:pt idx="3799" formatCode="General">
                  <c:v>0.37990000844001798</c:v>
                </c:pt>
                <c:pt idx="3800" formatCode="General">
                  <c:v>0.37999999523163025</c:v>
                </c:pt>
                <c:pt idx="3801" formatCode="General">
                  <c:v>0.38010001182556397</c:v>
                </c:pt>
                <c:pt idx="3802" formatCode="General">
                  <c:v>0.38019999861717202</c:v>
                </c:pt>
                <c:pt idx="3803" formatCode="General">
                  <c:v>0.38029998540878301</c:v>
                </c:pt>
                <c:pt idx="3804" formatCode="General">
                  <c:v>0.38040000200271767</c:v>
                </c:pt>
                <c:pt idx="3805" formatCode="General">
                  <c:v>0.38049998879432867</c:v>
                </c:pt>
                <c:pt idx="3806" formatCode="General">
                  <c:v>0.380600005388263</c:v>
                </c:pt>
                <c:pt idx="3807" formatCode="General">
                  <c:v>0.38069999217987377</c:v>
                </c:pt>
                <c:pt idx="3808" formatCode="General">
                  <c:v>0.38080000877380665</c:v>
                </c:pt>
                <c:pt idx="3809" formatCode="General">
                  <c:v>0.38089999556541665</c:v>
                </c:pt>
                <c:pt idx="3810" formatCode="General">
                  <c:v>0.38100001215935025</c:v>
                </c:pt>
                <c:pt idx="3811" formatCode="General">
                  <c:v>0.38109999895096025</c:v>
                </c:pt>
                <c:pt idx="3812" formatCode="General">
                  <c:v>0.38119998574257102</c:v>
                </c:pt>
                <c:pt idx="3813" formatCode="General">
                  <c:v>0.38130000233650396</c:v>
                </c:pt>
                <c:pt idx="3814" formatCode="General">
                  <c:v>0.3813999891281149</c:v>
                </c:pt>
                <c:pt idx="3815" formatCode="General">
                  <c:v>0.3815000057220494</c:v>
                </c:pt>
                <c:pt idx="3816" formatCode="General">
                  <c:v>0.38159999251365867</c:v>
                </c:pt>
                <c:pt idx="3817" formatCode="General">
                  <c:v>0.3817000091075915</c:v>
                </c:pt>
                <c:pt idx="3818" formatCode="General">
                  <c:v>0.38179999589920277</c:v>
                </c:pt>
                <c:pt idx="3819" formatCode="General">
                  <c:v>0.38190001249313399</c:v>
                </c:pt>
                <c:pt idx="3820" formatCode="General">
                  <c:v>0.38199999928474843</c:v>
                </c:pt>
                <c:pt idx="3821" formatCode="General">
                  <c:v>0.38209998607635498</c:v>
                </c:pt>
                <c:pt idx="3822" formatCode="General">
                  <c:v>0.38220000267028797</c:v>
                </c:pt>
                <c:pt idx="3823" formatCode="General">
                  <c:v>0.38229998946189908</c:v>
                </c:pt>
                <c:pt idx="3824" formatCode="General">
                  <c:v>0.38240000605583396</c:v>
                </c:pt>
                <c:pt idx="3825" formatCode="General">
                  <c:v>0.38249999284744646</c:v>
                </c:pt>
                <c:pt idx="3826" formatCode="General">
                  <c:v>0.38260000944137601</c:v>
                </c:pt>
                <c:pt idx="3827" formatCode="General">
                  <c:v>0.38269999623298767</c:v>
                </c:pt>
                <c:pt idx="3828" formatCode="General">
                  <c:v>0.3828000128269215</c:v>
                </c:pt>
                <c:pt idx="3829" formatCode="General">
                  <c:v>0.38289999961853038</c:v>
                </c:pt>
                <c:pt idx="3830" formatCode="General">
                  <c:v>0.38299998641014132</c:v>
                </c:pt>
                <c:pt idx="3831" formatCode="General">
                  <c:v>0.38310000300407665</c:v>
                </c:pt>
                <c:pt idx="3832" formatCode="General">
                  <c:v>0.38319998979568737</c:v>
                </c:pt>
                <c:pt idx="3833" formatCode="General">
                  <c:v>0.38330000638962158</c:v>
                </c:pt>
                <c:pt idx="3834" formatCode="General">
                  <c:v>0.38339999318123125</c:v>
                </c:pt>
                <c:pt idx="3835" formatCode="General">
                  <c:v>0.38350000977516396</c:v>
                </c:pt>
                <c:pt idx="3836" formatCode="General">
                  <c:v>0.38359999656677202</c:v>
                </c:pt>
                <c:pt idx="3837" formatCode="General">
                  <c:v>0.38370001316070768</c:v>
                </c:pt>
                <c:pt idx="3838" formatCode="General">
                  <c:v>0.38379999995231767</c:v>
                </c:pt>
                <c:pt idx="3839" formatCode="General">
                  <c:v>0.3838999867439285</c:v>
                </c:pt>
                <c:pt idx="3840" formatCode="General">
                  <c:v>0.38400000333786449</c:v>
                </c:pt>
                <c:pt idx="3841" formatCode="General">
                  <c:v>0.38409999012947366</c:v>
                </c:pt>
                <c:pt idx="3842" formatCode="General">
                  <c:v>0.38420000672340432</c:v>
                </c:pt>
                <c:pt idx="3843" formatCode="General">
                  <c:v>0.38429999351501498</c:v>
                </c:pt>
                <c:pt idx="3844" formatCode="General">
                  <c:v>0.38440001010895025</c:v>
                </c:pt>
                <c:pt idx="3845" formatCode="General">
                  <c:v>0.38449999690056036</c:v>
                </c:pt>
                <c:pt idx="3846" formatCode="General">
                  <c:v>0.38460001349449396</c:v>
                </c:pt>
                <c:pt idx="3847" formatCode="General">
                  <c:v>0.38470000028610202</c:v>
                </c:pt>
                <c:pt idx="3848" formatCode="General">
                  <c:v>0.38479998707771468</c:v>
                </c:pt>
                <c:pt idx="3849" formatCode="General">
                  <c:v>0.38490000367164939</c:v>
                </c:pt>
                <c:pt idx="3850" formatCode="General">
                  <c:v>0.3849999904632585</c:v>
                </c:pt>
                <c:pt idx="3851" formatCode="General">
                  <c:v>0.38510000705719138</c:v>
                </c:pt>
                <c:pt idx="3852" formatCode="General">
                  <c:v>0.38519999384880377</c:v>
                </c:pt>
                <c:pt idx="3853" formatCode="General">
                  <c:v>0.38530001044273432</c:v>
                </c:pt>
                <c:pt idx="3854" formatCode="General">
                  <c:v>0.3853999972343482</c:v>
                </c:pt>
                <c:pt idx="3855" formatCode="General">
                  <c:v>0.38550001382828025</c:v>
                </c:pt>
                <c:pt idx="3856" formatCode="General">
                  <c:v>0.38560000061989025</c:v>
                </c:pt>
                <c:pt idx="3857" formatCode="General">
                  <c:v>0.38569998741149902</c:v>
                </c:pt>
                <c:pt idx="3858" formatCode="General">
                  <c:v>0.38580000400543396</c:v>
                </c:pt>
                <c:pt idx="3859" formatCode="General">
                  <c:v>0.3858999907970464</c:v>
                </c:pt>
                <c:pt idx="3860" formatCode="General">
                  <c:v>0.38600000739097939</c:v>
                </c:pt>
                <c:pt idx="3861" formatCode="General">
                  <c:v>0.38609999418258856</c:v>
                </c:pt>
                <c:pt idx="3862" formatCode="General">
                  <c:v>0.38620001077652</c:v>
                </c:pt>
                <c:pt idx="3863" formatCode="General">
                  <c:v>0.38629999756812999</c:v>
                </c:pt>
                <c:pt idx="3864" formatCode="General">
                  <c:v>0.38640001416206665</c:v>
                </c:pt>
                <c:pt idx="3865" formatCode="General">
                  <c:v>0.38650000095367665</c:v>
                </c:pt>
                <c:pt idx="3866" formatCode="General">
                  <c:v>0.38659998774528725</c:v>
                </c:pt>
                <c:pt idx="3867" formatCode="General">
                  <c:v>0.38670000433922025</c:v>
                </c:pt>
                <c:pt idx="3868" formatCode="General">
                  <c:v>0.38679999113083097</c:v>
                </c:pt>
                <c:pt idx="3869" formatCode="General">
                  <c:v>0.38690000772476546</c:v>
                </c:pt>
                <c:pt idx="3870" formatCode="General">
                  <c:v>0.38699999451637301</c:v>
                </c:pt>
                <c:pt idx="3871" formatCode="General">
                  <c:v>0.38710001111030767</c:v>
                </c:pt>
                <c:pt idx="3872" formatCode="General">
                  <c:v>0.38719999790191861</c:v>
                </c:pt>
                <c:pt idx="3873" formatCode="General">
                  <c:v>0.38730001449585294</c:v>
                </c:pt>
                <c:pt idx="3874" formatCode="General">
                  <c:v>0.38740000128746443</c:v>
                </c:pt>
                <c:pt idx="3875" formatCode="General">
                  <c:v>0.38749998807907365</c:v>
                </c:pt>
                <c:pt idx="3876" formatCode="General">
                  <c:v>0.38760000467300398</c:v>
                </c:pt>
                <c:pt idx="3877" formatCode="General">
                  <c:v>0.38769999146461726</c:v>
                </c:pt>
                <c:pt idx="3878" formatCode="General">
                  <c:v>0.38780000805855025</c:v>
                </c:pt>
                <c:pt idx="3879" formatCode="General">
                  <c:v>0.38789999485016097</c:v>
                </c:pt>
                <c:pt idx="3880" formatCode="General">
                  <c:v>0.38800001144409396</c:v>
                </c:pt>
                <c:pt idx="3881" formatCode="General">
                  <c:v>0.38809999823570474</c:v>
                </c:pt>
                <c:pt idx="3882" formatCode="General">
                  <c:v>0.38820001482963767</c:v>
                </c:pt>
                <c:pt idx="3883" formatCode="General">
                  <c:v>0.38830000162124928</c:v>
                </c:pt>
                <c:pt idx="3884" formatCode="General">
                  <c:v>0.38839998841286</c:v>
                </c:pt>
                <c:pt idx="3885" formatCode="General">
                  <c:v>0.38850000500679038</c:v>
                </c:pt>
                <c:pt idx="3886" formatCode="General">
                  <c:v>0.38859999179840365</c:v>
                </c:pt>
                <c:pt idx="3887" formatCode="General">
                  <c:v>0.38870000839233398</c:v>
                </c:pt>
                <c:pt idx="3888" formatCode="General">
                  <c:v>0.38879999518394726</c:v>
                </c:pt>
                <c:pt idx="3889" formatCode="General">
                  <c:v>0.38890001177788147</c:v>
                </c:pt>
                <c:pt idx="3890" formatCode="General">
                  <c:v>0.38899999856949097</c:v>
                </c:pt>
                <c:pt idx="3891" formatCode="General">
                  <c:v>0.38909998536110096</c:v>
                </c:pt>
                <c:pt idx="3892" formatCode="General">
                  <c:v>0.38920000195503396</c:v>
                </c:pt>
                <c:pt idx="3893" formatCode="General">
                  <c:v>0.38929998874664468</c:v>
                </c:pt>
                <c:pt idx="3894" formatCode="General">
                  <c:v>0.38940000534057934</c:v>
                </c:pt>
                <c:pt idx="3895" formatCode="General">
                  <c:v>0.3894999921321885</c:v>
                </c:pt>
                <c:pt idx="3896" formatCode="General">
                  <c:v>0.38960000872612</c:v>
                </c:pt>
                <c:pt idx="3897" formatCode="General">
                  <c:v>0.38969999551773132</c:v>
                </c:pt>
                <c:pt idx="3898" formatCode="General">
                  <c:v>0.38980001211166665</c:v>
                </c:pt>
                <c:pt idx="3899" formatCode="General">
                  <c:v>0.38989999890327726</c:v>
                </c:pt>
                <c:pt idx="3900" formatCode="General">
                  <c:v>0.3899999856948887</c:v>
                </c:pt>
                <c:pt idx="3901" formatCode="General">
                  <c:v>0.39010000228882025</c:v>
                </c:pt>
                <c:pt idx="3902" formatCode="General">
                  <c:v>0.39019998908043096</c:v>
                </c:pt>
                <c:pt idx="3903" formatCode="General">
                  <c:v>0.39030000567436546</c:v>
                </c:pt>
                <c:pt idx="3904" formatCode="General">
                  <c:v>0.39039999246597468</c:v>
                </c:pt>
                <c:pt idx="3905" formatCode="General">
                  <c:v>0.39050000905990939</c:v>
                </c:pt>
                <c:pt idx="3906" formatCode="General">
                  <c:v>0.3905999958515185</c:v>
                </c:pt>
                <c:pt idx="3907" formatCode="General">
                  <c:v>0.39070001244545038</c:v>
                </c:pt>
                <c:pt idx="3908" formatCode="General">
                  <c:v>0.39079999923706366</c:v>
                </c:pt>
                <c:pt idx="3909" formatCode="General">
                  <c:v>0.39089998602867365</c:v>
                </c:pt>
                <c:pt idx="3910" formatCode="General">
                  <c:v>0.39100000262260642</c:v>
                </c:pt>
                <c:pt idx="3911" formatCode="General">
                  <c:v>0.39109998941421725</c:v>
                </c:pt>
                <c:pt idx="3912" formatCode="General">
                  <c:v>0.39120000600814808</c:v>
                </c:pt>
                <c:pt idx="3913" formatCode="General">
                  <c:v>0.39129999279976097</c:v>
                </c:pt>
                <c:pt idx="3914" formatCode="General">
                  <c:v>0.39140000939369546</c:v>
                </c:pt>
                <c:pt idx="3915" formatCode="General">
                  <c:v>0.39149999618530468</c:v>
                </c:pt>
                <c:pt idx="3916" formatCode="General">
                  <c:v>0.39160001277923767</c:v>
                </c:pt>
                <c:pt idx="3917" formatCode="General">
                  <c:v>0.39169999957085</c:v>
                </c:pt>
                <c:pt idx="3918" formatCode="General">
                  <c:v>0.39179998636245994</c:v>
                </c:pt>
                <c:pt idx="3919" formatCode="General">
                  <c:v>0.39190000295639038</c:v>
                </c:pt>
                <c:pt idx="3920" formatCode="General">
                  <c:v>0.39199998974800365</c:v>
                </c:pt>
                <c:pt idx="3921" formatCode="General">
                  <c:v>0.39210000634193398</c:v>
                </c:pt>
                <c:pt idx="3922" formatCode="General">
                  <c:v>0.39219999313354725</c:v>
                </c:pt>
                <c:pt idx="3923" formatCode="General">
                  <c:v>0.39230000972748147</c:v>
                </c:pt>
                <c:pt idx="3924" formatCode="General">
                  <c:v>0.39239999651909097</c:v>
                </c:pt>
                <c:pt idx="3925" formatCode="General">
                  <c:v>0.39250001311302396</c:v>
                </c:pt>
                <c:pt idx="3926" formatCode="General">
                  <c:v>0.3925999999046364</c:v>
                </c:pt>
                <c:pt idx="3927" formatCode="General">
                  <c:v>0.39269998669624467</c:v>
                </c:pt>
                <c:pt idx="3928" formatCode="General">
                  <c:v>0.39280000329017906</c:v>
                </c:pt>
                <c:pt idx="3929" formatCode="General">
                  <c:v>0.3928999900817885</c:v>
                </c:pt>
                <c:pt idx="3930" formatCode="General">
                  <c:v>0.39300000667572038</c:v>
                </c:pt>
                <c:pt idx="3931" formatCode="General">
                  <c:v>0.39309999346733132</c:v>
                </c:pt>
                <c:pt idx="3932" formatCode="General">
                  <c:v>0.39320001006126398</c:v>
                </c:pt>
                <c:pt idx="3933" formatCode="General">
                  <c:v>0.39329999685287725</c:v>
                </c:pt>
                <c:pt idx="3934" formatCode="General">
                  <c:v>0.39340001344681025</c:v>
                </c:pt>
                <c:pt idx="3935" formatCode="General">
                  <c:v>0.39350000023842097</c:v>
                </c:pt>
                <c:pt idx="3936" formatCode="General">
                  <c:v>0.39359998703003096</c:v>
                </c:pt>
                <c:pt idx="3937" formatCode="General">
                  <c:v>0.39370000362396368</c:v>
                </c:pt>
                <c:pt idx="3938" formatCode="General">
                  <c:v>0.39379999041557301</c:v>
                </c:pt>
                <c:pt idx="3939" formatCode="General">
                  <c:v>0.39390000700950911</c:v>
                </c:pt>
                <c:pt idx="3940" formatCode="General">
                  <c:v>0.3939999938011185</c:v>
                </c:pt>
                <c:pt idx="3941" formatCode="General">
                  <c:v>0.39410001039505277</c:v>
                </c:pt>
                <c:pt idx="3942" formatCode="General">
                  <c:v>0.39419999718666365</c:v>
                </c:pt>
                <c:pt idx="3943" formatCode="General">
                  <c:v>0.39430001378059665</c:v>
                </c:pt>
                <c:pt idx="3944" formatCode="General">
                  <c:v>0.39440000057220725</c:v>
                </c:pt>
                <c:pt idx="3945" formatCode="General">
                  <c:v>0.39449998736381847</c:v>
                </c:pt>
                <c:pt idx="3946" formatCode="General">
                  <c:v>0.39460000395775141</c:v>
                </c:pt>
                <c:pt idx="3947" formatCode="General">
                  <c:v>0.39469999074936096</c:v>
                </c:pt>
                <c:pt idx="3948" formatCode="General">
                  <c:v>0.39480000734329546</c:v>
                </c:pt>
                <c:pt idx="3949" formatCode="General">
                  <c:v>0.3948999941349064</c:v>
                </c:pt>
                <c:pt idx="3950" formatCode="General">
                  <c:v>0.39500001072883767</c:v>
                </c:pt>
                <c:pt idx="3951" formatCode="General">
                  <c:v>0.39509999752045</c:v>
                </c:pt>
                <c:pt idx="3952" formatCode="General">
                  <c:v>0.39520001411438038</c:v>
                </c:pt>
                <c:pt idx="3953" formatCode="General">
                  <c:v>0.39530000090599365</c:v>
                </c:pt>
                <c:pt idx="3954" formatCode="General">
                  <c:v>0.39539998769760543</c:v>
                </c:pt>
                <c:pt idx="3955" formatCode="General">
                  <c:v>0.39550000429153398</c:v>
                </c:pt>
                <c:pt idx="3956" formatCode="General">
                  <c:v>0.39559999108314725</c:v>
                </c:pt>
                <c:pt idx="3957" formatCode="General">
                  <c:v>0.39570000767708002</c:v>
                </c:pt>
                <c:pt idx="3958" formatCode="General">
                  <c:v>0.39579999446868902</c:v>
                </c:pt>
                <c:pt idx="3959" formatCode="General">
                  <c:v>0.39590001106262546</c:v>
                </c:pt>
                <c:pt idx="3960" formatCode="General">
                  <c:v>0.3959999978542364</c:v>
                </c:pt>
                <c:pt idx="3961" formatCode="General">
                  <c:v>0.396100014448166</c:v>
                </c:pt>
                <c:pt idx="3962" formatCode="General">
                  <c:v>0.39620000123978</c:v>
                </c:pt>
                <c:pt idx="3963" formatCode="General">
                  <c:v>0.396299988031387</c:v>
                </c:pt>
                <c:pt idx="3964" formatCode="General">
                  <c:v>0.39640000462532032</c:v>
                </c:pt>
                <c:pt idx="3965" formatCode="General">
                  <c:v>0.39649999141693132</c:v>
                </c:pt>
                <c:pt idx="3966" formatCode="General">
                  <c:v>0.39660000801086626</c:v>
                </c:pt>
                <c:pt idx="3967" formatCode="General">
                  <c:v>0.39669999480247725</c:v>
                </c:pt>
                <c:pt idx="3968" formatCode="General">
                  <c:v>0.39680001139641147</c:v>
                </c:pt>
                <c:pt idx="3969" formatCode="General">
                  <c:v>0.39689999818802096</c:v>
                </c:pt>
                <c:pt idx="3970" formatCode="General">
                  <c:v>0.39700001478195396</c:v>
                </c:pt>
                <c:pt idx="3971" formatCode="General">
                  <c:v>0.39710000157356468</c:v>
                </c:pt>
                <c:pt idx="3972" formatCode="General">
                  <c:v>0.39719998836517467</c:v>
                </c:pt>
                <c:pt idx="3973" formatCode="General">
                  <c:v>0.397300004959109</c:v>
                </c:pt>
                <c:pt idx="3974" formatCode="General">
                  <c:v>0.39739999175071977</c:v>
                </c:pt>
                <c:pt idx="3975" formatCode="General">
                  <c:v>0.39750000834465443</c:v>
                </c:pt>
                <c:pt idx="3976" formatCode="General">
                  <c:v>0.39759999513626365</c:v>
                </c:pt>
                <c:pt idx="3977" formatCode="General">
                  <c:v>0.39770001173019398</c:v>
                </c:pt>
                <c:pt idx="3978" formatCode="General">
                  <c:v>0.39779999852180498</c:v>
                </c:pt>
                <c:pt idx="3979" formatCode="General">
                  <c:v>0.39789998531341947</c:v>
                </c:pt>
                <c:pt idx="3980" formatCode="General">
                  <c:v>0.39800000190735241</c:v>
                </c:pt>
                <c:pt idx="3981" formatCode="General">
                  <c:v>0.39809998869896096</c:v>
                </c:pt>
                <c:pt idx="3982" formatCode="General">
                  <c:v>0.3982000052928954</c:v>
                </c:pt>
                <c:pt idx="3983" formatCode="General">
                  <c:v>0.39829999208450467</c:v>
                </c:pt>
                <c:pt idx="3984" formatCode="General">
                  <c:v>0.3984000086784375</c:v>
                </c:pt>
                <c:pt idx="3985" formatCode="General">
                  <c:v>0.39849999547004988</c:v>
                </c:pt>
                <c:pt idx="3986" formatCode="General">
                  <c:v>0.39860001206398032</c:v>
                </c:pt>
                <c:pt idx="3987" formatCode="General">
                  <c:v>0.39869999885559132</c:v>
                </c:pt>
                <c:pt idx="3988" formatCode="General">
                  <c:v>0.39879998564720454</c:v>
                </c:pt>
                <c:pt idx="3989" formatCode="General">
                  <c:v>0.39890000224113498</c:v>
                </c:pt>
                <c:pt idx="3990" formatCode="General">
                  <c:v>0.39899998903274836</c:v>
                </c:pt>
                <c:pt idx="3991" formatCode="General">
                  <c:v>0.39910000562667997</c:v>
                </c:pt>
                <c:pt idx="3992" formatCode="General">
                  <c:v>0.39919999241828902</c:v>
                </c:pt>
                <c:pt idx="3993" formatCode="General">
                  <c:v>0.3993000090122254</c:v>
                </c:pt>
                <c:pt idx="3994" formatCode="General">
                  <c:v>0.39939999580383639</c:v>
                </c:pt>
                <c:pt idx="3995" formatCode="General">
                  <c:v>0.399500012397769</c:v>
                </c:pt>
                <c:pt idx="3996" formatCode="General">
                  <c:v>0.39959999918937988</c:v>
                </c:pt>
                <c:pt idx="3997" formatCode="General">
                  <c:v>0.39969998598099077</c:v>
                </c:pt>
                <c:pt idx="3998" formatCode="General">
                  <c:v>0.39980000257492365</c:v>
                </c:pt>
                <c:pt idx="3999" formatCode="General">
                  <c:v>0.39989998936653365</c:v>
                </c:pt>
                <c:pt idx="4000" formatCode="General">
                  <c:v>0.40000000596046625</c:v>
                </c:pt>
                <c:pt idx="4001" formatCode="General">
                  <c:v>0.40009999275207497</c:v>
                </c:pt>
                <c:pt idx="4002" formatCode="General">
                  <c:v>0.40020000934600802</c:v>
                </c:pt>
                <c:pt idx="4003" formatCode="General">
                  <c:v>0.40029999613761902</c:v>
                </c:pt>
                <c:pt idx="4004" formatCode="General">
                  <c:v>0.40040001273155201</c:v>
                </c:pt>
                <c:pt idx="4005" formatCode="General">
                  <c:v>0.40049999952316301</c:v>
                </c:pt>
                <c:pt idx="4006" formatCode="General">
                  <c:v>0.40059998631477561</c:v>
                </c:pt>
                <c:pt idx="4007" formatCode="General">
                  <c:v>0.400700002908707</c:v>
                </c:pt>
                <c:pt idx="4008" formatCode="General">
                  <c:v>0.40079998970031699</c:v>
                </c:pt>
                <c:pt idx="4009" formatCode="General">
                  <c:v>0.40090000629425265</c:v>
                </c:pt>
                <c:pt idx="4010" formatCode="General">
                  <c:v>0.40099999308586365</c:v>
                </c:pt>
                <c:pt idx="4011" formatCode="General">
                  <c:v>0.40110000967979398</c:v>
                </c:pt>
                <c:pt idx="4012" formatCode="General">
                  <c:v>0.40119999647140475</c:v>
                </c:pt>
                <c:pt idx="4013" formatCode="General">
                  <c:v>0.40130001306533802</c:v>
                </c:pt>
                <c:pt idx="4014" formatCode="General">
                  <c:v>0.40139999985695096</c:v>
                </c:pt>
                <c:pt idx="4015" formatCode="General">
                  <c:v>0.40149998664856001</c:v>
                </c:pt>
                <c:pt idx="4016" formatCode="General">
                  <c:v>0.40160000324249467</c:v>
                </c:pt>
                <c:pt idx="4017" formatCode="General">
                  <c:v>0.401699990034103</c:v>
                </c:pt>
                <c:pt idx="4018" formatCode="General">
                  <c:v>0.401800006628036</c:v>
                </c:pt>
                <c:pt idx="4019" formatCode="General">
                  <c:v>0.40189999341964977</c:v>
                </c:pt>
                <c:pt idx="4020" formatCode="General">
                  <c:v>0.40200001001357999</c:v>
                </c:pt>
                <c:pt idx="4021" formatCode="General">
                  <c:v>0.40209999680519093</c:v>
                </c:pt>
                <c:pt idx="4022" formatCode="General">
                  <c:v>0.40220001339912398</c:v>
                </c:pt>
                <c:pt idx="4023" formatCode="General">
                  <c:v>0.40230000019073497</c:v>
                </c:pt>
                <c:pt idx="4024" formatCode="General">
                  <c:v>0.40239998698234802</c:v>
                </c:pt>
                <c:pt idx="4025" formatCode="General">
                  <c:v>0.40250000357627902</c:v>
                </c:pt>
                <c:pt idx="4026" formatCode="General">
                  <c:v>0.40259999036789096</c:v>
                </c:pt>
                <c:pt idx="4027" formatCode="General">
                  <c:v>0.40270000696182301</c:v>
                </c:pt>
                <c:pt idx="4028" formatCode="General">
                  <c:v>0.40279999375343301</c:v>
                </c:pt>
                <c:pt idx="4029" formatCode="General">
                  <c:v>0.4029000103473675</c:v>
                </c:pt>
                <c:pt idx="4030" formatCode="General">
                  <c:v>0.40299999713897738</c:v>
                </c:pt>
                <c:pt idx="4031" formatCode="General">
                  <c:v>0.40310001373291032</c:v>
                </c:pt>
                <c:pt idx="4032" formatCode="General">
                  <c:v>0.40320000052452099</c:v>
                </c:pt>
                <c:pt idx="4033" formatCode="General">
                  <c:v>0.40329998731613176</c:v>
                </c:pt>
                <c:pt idx="4034" formatCode="General">
                  <c:v>0.40340000391006725</c:v>
                </c:pt>
                <c:pt idx="4035" formatCode="General">
                  <c:v>0.40349999070167508</c:v>
                </c:pt>
                <c:pt idx="4036" formatCode="General">
                  <c:v>0.40360000729561096</c:v>
                </c:pt>
                <c:pt idx="4037" formatCode="General">
                  <c:v>0.40369999408721902</c:v>
                </c:pt>
                <c:pt idx="4038" formatCode="General">
                  <c:v>0.40380001068115201</c:v>
                </c:pt>
                <c:pt idx="4039" formatCode="General">
                  <c:v>0.40389999747276467</c:v>
                </c:pt>
                <c:pt idx="4040" formatCode="General">
                  <c:v>0.404000014066696</c:v>
                </c:pt>
                <c:pt idx="4041" formatCode="General">
                  <c:v>0.404100000858307</c:v>
                </c:pt>
                <c:pt idx="4042" formatCode="General">
                  <c:v>0.40419998764991832</c:v>
                </c:pt>
                <c:pt idx="4043" formatCode="General">
                  <c:v>0.40430000424385365</c:v>
                </c:pt>
                <c:pt idx="4044" formatCode="General">
                  <c:v>0.40439999103546342</c:v>
                </c:pt>
                <c:pt idx="4045" formatCode="General">
                  <c:v>0.40450000762939498</c:v>
                </c:pt>
                <c:pt idx="4046" formatCode="General">
                  <c:v>0.40459999442100503</c:v>
                </c:pt>
                <c:pt idx="4047" formatCode="General">
                  <c:v>0.40470001101493802</c:v>
                </c:pt>
                <c:pt idx="4048" formatCode="General">
                  <c:v>0.40479999780654902</c:v>
                </c:pt>
                <c:pt idx="4049" formatCode="General">
                  <c:v>0.40490001440048201</c:v>
                </c:pt>
                <c:pt idx="4050" formatCode="General">
                  <c:v>0.40500000119209467</c:v>
                </c:pt>
                <c:pt idx="4051" formatCode="General">
                  <c:v>0.4050999879837055</c:v>
                </c:pt>
                <c:pt idx="4052" formatCode="General">
                  <c:v>0.405200004577637</c:v>
                </c:pt>
                <c:pt idx="4053" formatCode="General">
                  <c:v>0.40529999136924977</c:v>
                </c:pt>
                <c:pt idx="4054" formatCode="General">
                  <c:v>0.40540000796318132</c:v>
                </c:pt>
                <c:pt idx="4055" formatCode="General">
                  <c:v>0.40549999475479098</c:v>
                </c:pt>
                <c:pt idx="4056" formatCode="General">
                  <c:v>0.40560001134872398</c:v>
                </c:pt>
                <c:pt idx="4057" formatCode="General">
                  <c:v>0.40569999814033503</c:v>
                </c:pt>
                <c:pt idx="4058" formatCode="General">
                  <c:v>0.40580001473426996</c:v>
                </c:pt>
                <c:pt idx="4059" formatCode="General">
                  <c:v>0.40590000152588096</c:v>
                </c:pt>
                <c:pt idx="4060" formatCode="General">
                  <c:v>0.40599998831749168</c:v>
                </c:pt>
                <c:pt idx="4061" formatCode="General">
                  <c:v>0.40610000491142301</c:v>
                </c:pt>
                <c:pt idx="4062" formatCode="General">
                  <c:v>0.406199991703033</c:v>
                </c:pt>
                <c:pt idx="4063" formatCode="General">
                  <c:v>0.40630000829696838</c:v>
                </c:pt>
                <c:pt idx="4064" formatCode="General">
                  <c:v>0.40639999508857738</c:v>
                </c:pt>
                <c:pt idx="4065" formatCode="General">
                  <c:v>0.40650001168251032</c:v>
                </c:pt>
                <c:pt idx="4066" formatCode="General">
                  <c:v>0.40659999847412093</c:v>
                </c:pt>
                <c:pt idx="4067" formatCode="General">
                  <c:v>0.40669998526573198</c:v>
                </c:pt>
                <c:pt idx="4068" formatCode="General">
                  <c:v>0.40680000185966836</c:v>
                </c:pt>
                <c:pt idx="4069" formatCode="General">
                  <c:v>0.40689998865127602</c:v>
                </c:pt>
                <c:pt idx="4070" formatCode="General">
                  <c:v>0.40700000524521096</c:v>
                </c:pt>
                <c:pt idx="4071" formatCode="General">
                  <c:v>0.40709999203681901</c:v>
                </c:pt>
                <c:pt idx="4072" formatCode="General">
                  <c:v>0.40720000863075301</c:v>
                </c:pt>
                <c:pt idx="4073" formatCode="General">
                  <c:v>0.407299995422363</c:v>
                </c:pt>
                <c:pt idx="4074" formatCode="General">
                  <c:v>0.407400012016296</c:v>
                </c:pt>
                <c:pt idx="4075" formatCode="General">
                  <c:v>0.40749999880790738</c:v>
                </c:pt>
                <c:pt idx="4076" formatCode="General">
                  <c:v>0.40759998559951832</c:v>
                </c:pt>
                <c:pt idx="4077" formatCode="General">
                  <c:v>0.40770000219345098</c:v>
                </c:pt>
                <c:pt idx="4078" formatCode="General">
                  <c:v>0.40779998898506198</c:v>
                </c:pt>
                <c:pt idx="4079" formatCode="General">
                  <c:v>0.40790000557899497</c:v>
                </c:pt>
                <c:pt idx="4080" formatCode="General">
                  <c:v>0.40799999237060697</c:v>
                </c:pt>
                <c:pt idx="4081" formatCode="General">
                  <c:v>0.40810000896453902</c:v>
                </c:pt>
                <c:pt idx="4082" formatCode="General">
                  <c:v>0.40819999575614901</c:v>
                </c:pt>
                <c:pt idx="4083" formatCode="General">
                  <c:v>0.40830001235008367</c:v>
                </c:pt>
                <c:pt idx="4084" formatCode="General">
                  <c:v>0.40839999914169467</c:v>
                </c:pt>
                <c:pt idx="4085" formatCode="General">
                  <c:v>0.4084999859333055</c:v>
                </c:pt>
                <c:pt idx="4086" formatCode="General">
                  <c:v>0.40860000252723699</c:v>
                </c:pt>
                <c:pt idx="4087" formatCode="General">
                  <c:v>0.40869998931885065</c:v>
                </c:pt>
                <c:pt idx="4088" formatCode="General">
                  <c:v>0.40880000591278365</c:v>
                </c:pt>
                <c:pt idx="4089" formatCode="General">
                  <c:v>0.40889999270439098</c:v>
                </c:pt>
                <c:pt idx="4090" formatCode="General">
                  <c:v>0.40900000929832497</c:v>
                </c:pt>
                <c:pt idx="4091" formatCode="General">
                  <c:v>0.40909999608993508</c:v>
                </c:pt>
                <c:pt idx="4092" formatCode="General">
                  <c:v>0.40920001268386802</c:v>
                </c:pt>
                <c:pt idx="4093" formatCode="General">
                  <c:v>0.40929999947547901</c:v>
                </c:pt>
                <c:pt idx="4094" formatCode="General">
                  <c:v>0.40939998626709168</c:v>
                </c:pt>
                <c:pt idx="4095" formatCode="General">
                  <c:v>0.409500002861023</c:v>
                </c:pt>
                <c:pt idx="4096" formatCode="General">
                  <c:v>0.4095999896526355</c:v>
                </c:pt>
                <c:pt idx="4097" formatCode="General">
                  <c:v>0.40970000624656699</c:v>
                </c:pt>
                <c:pt idx="4098" formatCode="General">
                  <c:v>0.40979999303817699</c:v>
                </c:pt>
                <c:pt idx="4099" formatCode="General">
                  <c:v>0.40990000963211098</c:v>
                </c:pt>
                <c:pt idx="4100" formatCode="General">
                  <c:v>0.40999999642372076</c:v>
                </c:pt>
                <c:pt idx="4101" formatCode="General">
                  <c:v>0.41010001301765625</c:v>
                </c:pt>
                <c:pt idx="4102" formatCode="General">
                  <c:v>0.41019999980926708</c:v>
                </c:pt>
                <c:pt idx="4103" formatCode="General">
                  <c:v>0.41029998660087602</c:v>
                </c:pt>
                <c:pt idx="4104" formatCode="General">
                  <c:v>0.41040000319481246</c:v>
                </c:pt>
                <c:pt idx="4105" formatCode="General">
                  <c:v>0.41049998998642168</c:v>
                </c:pt>
                <c:pt idx="4106" formatCode="General">
                  <c:v>0.41060000658035301</c:v>
                </c:pt>
                <c:pt idx="4107" formatCode="General">
                  <c:v>0.4106999933719655</c:v>
                </c:pt>
                <c:pt idx="4108" formatCode="General">
                  <c:v>0.41080000996589977</c:v>
                </c:pt>
                <c:pt idx="4109" formatCode="General">
                  <c:v>0.41089999675750732</c:v>
                </c:pt>
                <c:pt idx="4110" formatCode="General">
                  <c:v>0.41100001335144265</c:v>
                </c:pt>
                <c:pt idx="4111" formatCode="General">
                  <c:v>0.41110000014305098</c:v>
                </c:pt>
                <c:pt idx="4112" formatCode="General">
                  <c:v>0.41119998693466425</c:v>
                </c:pt>
                <c:pt idx="4113" formatCode="General">
                  <c:v>0.41130000352859508</c:v>
                </c:pt>
                <c:pt idx="4114" formatCode="General">
                  <c:v>0.41139999032020796</c:v>
                </c:pt>
                <c:pt idx="4115" formatCode="General">
                  <c:v>0.41150000691413902</c:v>
                </c:pt>
                <c:pt idx="4116" formatCode="General">
                  <c:v>0.41159999370575168</c:v>
                </c:pt>
                <c:pt idx="4117" formatCode="General">
                  <c:v>0.41170001029968467</c:v>
                </c:pt>
                <c:pt idx="4118" formatCode="General">
                  <c:v>0.411799997091293</c:v>
                </c:pt>
                <c:pt idx="4119" formatCode="General">
                  <c:v>0.41190001368522638</c:v>
                </c:pt>
                <c:pt idx="4120" formatCode="General">
                  <c:v>0.41200000047683699</c:v>
                </c:pt>
                <c:pt idx="4121" formatCode="General">
                  <c:v>0.41209998726845065</c:v>
                </c:pt>
                <c:pt idx="4122" formatCode="General">
                  <c:v>0.41220000386238098</c:v>
                </c:pt>
                <c:pt idx="4123" formatCode="General">
                  <c:v>0.41229999065399175</c:v>
                </c:pt>
                <c:pt idx="4124" formatCode="General">
                  <c:v>0.41240000724792736</c:v>
                </c:pt>
                <c:pt idx="4125" formatCode="General">
                  <c:v>0.41249999403953602</c:v>
                </c:pt>
                <c:pt idx="4126" formatCode="General">
                  <c:v>0.41260001063346902</c:v>
                </c:pt>
                <c:pt idx="4127" formatCode="General">
                  <c:v>0.41269999742507901</c:v>
                </c:pt>
                <c:pt idx="4128" formatCode="General">
                  <c:v>0.41280001401901367</c:v>
                </c:pt>
                <c:pt idx="4129" formatCode="General">
                  <c:v>0.4129000008106245</c:v>
                </c:pt>
                <c:pt idx="4130" formatCode="General">
                  <c:v>0.4129999876022355</c:v>
                </c:pt>
                <c:pt idx="4131" formatCode="General">
                  <c:v>0.41310000419616699</c:v>
                </c:pt>
                <c:pt idx="4132" formatCode="General">
                  <c:v>0.41319999098777832</c:v>
                </c:pt>
                <c:pt idx="4133" formatCode="General">
                  <c:v>0.41330000758171098</c:v>
                </c:pt>
                <c:pt idx="4134" formatCode="General">
                  <c:v>0.41339999437332198</c:v>
                </c:pt>
                <c:pt idx="4135" formatCode="General">
                  <c:v>0.41350001096725736</c:v>
                </c:pt>
                <c:pt idx="4136" formatCode="General">
                  <c:v>0.41359999775886697</c:v>
                </c:pt>
                <c:pt idx="4137" formatCode="General">
                  <c:v>0.41370001435279802</c:v>
                </c:pt>
                <c:pt idx="4138" formatCode="General">
                  <c:v>0.4138000011444124</c:v>
                </c:pt>
                <c:pt idx="4139" formatCode="General">
                  <c:v>0.41389998793602167</c:v>
                </c:pt>
                <c:pt idx="4140" formatCode="General">
                  <c:v>0.4140000045299545</c:v>
                </c:pt>
                <c:pt idx="4141" formatCode="General">
                  <c:v>0.4140999913215655</c:v>
                </c:pt>
                <c:pt idx="4142" formatCode="General">
                  <c:v>0.41420000791549738</c:v>
                </c:pt>
                <c:pt idx="4143" formatCode="General">
                  <c:v>0.41429999470710799</c:v>
                </c:pt>
                <c:pt idx="4144" formatCode="General">
                  <c:v>0.41440001130104354</c:v>
                </c:pt>
                <c:pt idx="4145" formatCode="General">
                  <c:v>0.41449999809265325</c:v>
                </c:pt>
                <c:pt idx="4146" formatCode="General">
                  <c:v>0.41460001468658375</c:v>
                </c:pt>
                <c:pt idx="4147" formatCode="General">
                  <c:v>0.41470000147819475</c:v>
                </c:pt>
                <c:pt idx="4148" formatCode="General">
                  <c:v>0.41479998826980796</c:v>
                </c:pt>
                <c:pt idx="4149" formatCode="General">
                  <c:v>0.41490000486373901</c:v>
                </c:pt>
                <c:pt idx="4150" formatCode="General">
                  <c:v>0.41499999165535167</c:v>
                </c:pt>
                <c:pt idx="4151" formatCode="General">
                  <c:v>0.41510000824928461</c:v>
                </c:pt>
                <c:pt idx="4152" formatCode="General">
                  <c:v>0.4151999950408955</c:v>
                </c:pt>
                <c:pt idx="4153" formatCode="General">
                  <c:v>0.41530001163482977</c:v>
                </c:pt>
                <c:pt idx="4154" formatCode="General">
                  <c:v>0.41539999842643699</c:v>
                </c:pt>
                <c:pt idx="4155" formatCode="General">
                  <c:v>0.41549998521805065</c:v>
                </c:pt>
                <c:pt idx="4156" formatCode="General">
                  <c:v>0.41560000181198098</c:v>
                </c:pt>
                <c:pt idx="4157" formatCode="General">
                  <c:v>0.41569998860359175</c:v>
                </c:pt>
                <c:pt idx="4158" formatCode="General">
                  <c:v>0.41580000519752697</c:v>
                </c:pt>
                <c:pt idx="4159" formatCode="General">
                  <c:v>0.41589999198913796</c:v>
                </c:pt>
                <c:pt idx="4160" formatCode="General">
                  <c:v>0.41600000858306901</c:v>
                </c:pt>
                <c:pt idx="4161" formatCode="General">
                  <c:v>0.4160999953746834</c:v>
                </c:pt>
                <c:pt idx="4162" formatCode="General">
                  <c:v>0.41620001196861467</c:v>
                </c:pt>
                <c:pt idx="4163" formatCode="General">
                  <c:v>0.416299998760223</c:v>
                </c:pt>
                <c:pt idx="4164" formatCode="General">
                  <c:v>0.41639998555183438</c:v>
                </c:pt>
                <c:pt idx="4165" formatCode="General">
                  <c:v>0.41650000214576732</c:v>
                </c:pt>
                <c:pt idx="4166" formatCode="General">
                  <c:v>0.41659998893737832</c:v>
                </c:pt>
                <c:pt idx="4167" formatCode="General">
                  <c:v>0.41670000553131076</c:v>
                </c:pt>
                <c:pt idx="4168" formatCode="General">
                  <c:v>0.41679999232292197</c:v>
                </c:pt>
                <c:pt idx="4169" formatCode="General">
                  <c:v>0.41690000891685697</c:v>
                </c:pt>
                <c:pt idx="4170" formatCode="General">
                  <c:v>0.41699999570846796</c:v>
                </c:pt>
                <c:pt idx="4171" formatCode="General">
                  <c:v>0.41710001230239901</c:v>
                </c:pt>
                <c:pt idx="4172" formatCode="General">
                  <c:v>0.41719999909401068</c:v>
                </c:pt>
                <c:pt idx="4173" formatCode="General">
                  <c:v>0.41729998588562167</c:v>
                </c:pt>
                <c:pt idx="4174" formatCode="General">
                  <c:v>0.4174000024795545</c:v>
                </c:pt>
                <c:pt idx="4175" formatCode="General">
                  <c:v>0.41749998927116438</c:v>
                </c:pt>
                <c:pt idx="4176" formatCode="General">
                  <c:v>0.41760000586509732</c:v>
                </c:pt>
                <c:pt idx="4177" formatCode="General">
                  <c:v>0.41769999265670799</c:v>
                </c:pt>
                <c:pt idx="4178" formatCode="General">
                  <c:v>0.41780000925064487</c:v>
                </c:pt>
                <c:pt idx="4179" formatCode="General">
                  <c:v>0.41789999604225425</c:v>
                </c:pt>
                <c:pt idx="4180" formatCode="General">
                  <c:v>0.41800001263618503</c:v>
                </c:pt>
                <c:pt idx="4181" formatCode="General">
                  <c:v>0.41809999942779502</c:v>
                </c:pt>
                <c:pt idx="4182" formatCode="General">
                  <c:v>0.41819998621940796</c:v>
                </c:pt>
                <c:pt idx="4183" formatCode="General">
                  <c:v>0.41830000281333901</c:v>
                </c:pt>
                <c:pt idx="4184" formatCode="General">
                  <c:v>0.41839998960495339</c:v>
                </c:pt>
                <c:pt idx="4185" formatCode="General">
                  <c:v>0.4185000061988845</c:v>
                </c:pt>
                <c:pt idx="4186" formatCode="General">
                  <c:v>0.41859999299049488</c:v>
                </c:pt>
                <c:pt idx="4187" formatCode="General">
                  <c:v>0.41870000958442732</c:v>
                </c:pt>
                <c:pt idx="4188" formatCode="General">
                  <c:v>0.41879999637603799</c:v>
                </c:pt>
                <c:pt idx="4189" formatCode="General">
                  <c:v>0.41890001296997326</c:v>
                </c:pt>
                <c:pt idx="4190" formatCode="General">
                  <c:v>0.41899999976158098</c:v>
                </c:pt>
                <c:pt idx="4191" formatCode="General">
                  <c:v>0.41909998655319203</c:v>
                </c:pt>
                <c:pt idx="4192" formatCode="General">
                  <c:v>0.41920000314712502</c:v>
                </c:pt>
                <c:pt idx="4193" formatCode="General">
                  <c:v>0.41929998993873602</c:v>
                </c:pt>
                <c:pt idx="4194" formatCode="General">
                  <c:v>0.41940000653267068</c:v>
                </c:pt>
                <c:pt idx="4195" formatCode="General">
                  <c:v>0.41949999332428339</c:v>
                </c:pt>
                <c:pt idx="4196" formatCode="General">
                  <c:v>0.4196000099182145</c:v>
                </c:pt>
                <c:pt idx="4197" formatCode="General">
                  <c:v>0.41969999670982538</c:v>
                </c:pt>
                <c:pt idx="4198" formatCode="General">
                  <c:v>0.41980001330375966</c:v>
                </c:pt>
                <c:pt idx="4199" formatCode="General">
                  <c:v>0.41990000009536732</c:v>
                </c:pt>
                <c:pt idx="4200" formatCode="General">
                  <c:v>0.41999998688697798</c:v>
                </c:pt>
                <c:pt idx="4201" formatCode="General">
                  <c:v>0.42010000348091098</c:v>
                </c:pt>
                <c:pt idx="4202" formatCode="General">
                  <c:v>0.42019999027252197</c:v>
                </c:pt>
                <c:pt idx="4203" formatCode="General">
                  <c:v>0.42030000686645697</c:v>
                </c:pt>
                <c:pt idx="4204" formatCode="General">
                  <c:v>0.42039999365806796</c:v>
                </c:pt>
                <c:pt idx="4205" formatCode="General">
                  <c:v>0.42050001025199901</c:v>
                </c:pt>
                <c:pt idx="4206" formatCode="General">
                  <c:v>0.42059999704361167</c:v>
                </c:pt>
                <c:pt idx="4207" formatCode="General">
                  <c:v>0.4207000136375445</c:v>
                </c:pt>
                <c:pt idx="4208" formatCode="General">
                  <c:v>0.4208000004291545</c:v>
                </c:pt>
                <c:pt idx="4209" formatCode="General">
                  <c:v>0.42089998722076677</c:v>
                </c:pt>
                <c:pt idx="4210" formatCode="General">
                  <c:v>0.42100000381469965</c:v>
                </c:pt>
                <c:pt idx="4211" formatCode="General">
                  <c:v>0.42109999060630793</c:v>
                </c:pt>
                <c:pt idx="4212" formatCode="General">
                  <c:v>0.42120000720024325</c:v>
                </c:pt>
                <c:pt idx="4213" formatCode="General">
                  <c:v>0.42129999399185425</c:v>
                </c:pt>
                <c:pt idx="4214" formatCode="General">
                  <c:v>0.42140001058578502</c:v>
                </c:pt>
                <c:pt idx="4215" formatCode="General">
                  <c:v>0.42149999737739796</c:v>
                </c:pt>
                <c:pt idx="4216" formatCode="General">
                  <c:v>0.42160001397132901</c:v>
                </c:pt>
                <c:pt idx="4217" formatCode="General">
                  <c:v>0.42170000076293901</c:v>
                </c:pt>
                <c:pt idx="4218" formatCode="General">
                  <c:v>0.42179998755455167</c:v>
                </c:pt>
                <c:pt idx="4219" formatCode="General">
                  <c:v>0.4219000041484845</c:v>
                </c:pt>
                <c:pt idx="4220" formatCode="General">
                  <c:v>0.42199999094009438</c:v>
                </c:pt>
                <c:pt idx="4221" formatCode="General">
                  <c:v>0.42210000753402732</c:v>
                </c:pt>
                <c:pt idx="4222" formatCode="General">
                  <c:v>0.42219999432563798</c:v>
                </c:pt>
                <c:pt idx="4223" formatCode="General">
                  <c:v>0.42230001091957325</c:v>
                </c:pt>
                <c:pt idx="4224" formatCode="General">
                  <c:v>0.42239999771118197</c:v>
                </c:pt>
                <c:pt idx="4225" formatCode="General">
                  <c:v>0.42250001430511502</c:v>
                </c:pt>
                <c:pt idx="4226" formatCode="General">
                  <c:v>0.42260000109672502</c:v>
                </c:pt>
                <c:pt idx="4227" formatCode="General">
                  <c:v>0.42269998788833602</c:v>
                </c:pt>
                <c:pt idx="4228" formatCode="General">
                  <c:v>0.42280000448227067</c:v>
                </c:pt>
                <c:pt idx="4229" formatCode="General">
                  <c:v>0.42289999127388328</c:v>
                </c:pt>
                <c:pt idx="4230" formatCode="General">
                  <c:v>0.423000007867816</c:v>
                </c:pt>
                <c:pt idx="4231" formatCode="General">
                  <c:v>0.42309999465942438</c:v>
                </c:pt>
                <c:pt idx="4232" formatCode="General">
                  <c:v>0.42320001125335732</c:v>
                </c:pt>
                <c:pt idx="4233" formatCode="General">
                  <c:v>0.42329999804496798</c:v>
                </c:pt>
                <c:pt idx="4234" formatCode="General">
                  <c:v>0.42340001463890098</c:v>
                </c:pt>
                <c:pt idx="4235" formatCode="General">
                  <c:v>0.42350000143051098</c:v>
                </c:pt>
                <c:pt idx="4236" formatCode="General">
                  <c:v>0.42359998822212208</c:v>
                </c:pt>
                <c:pt idx="4237" formatCode="General">
                  <c:v>0.42370000481605502</c:v>
                </c:pt>
                <c:pt idx="4238" formatCode="General">
                  <c:v>0.42379999160766796</c:v>
                </c:pt>
                <c:pt idx="4239" formatCode="General">
                  <c:v>0.42390000820159901</c:v>
                </c:pt>
                <c:pt idx="4240" formatCode="General">
                  <c:v>0.42399999499321167</c:v>
                </c:pt>
                <c:pt idx="4241" formatCode="General">
                  <c:v>0.4241000115871445</c:v>
                </c:pt>
                <c:pt idx="4242" formatCode="General">
                  <c:v>0.42419999837875438</c:v>
                </c:pt>
                <c:pt idx="4243" formatCode="General">
                  <c:v>0.42429998517036432</c:v>
                </c:pt>
                <c:pt idx="4244" formatCode="General">
                  <c:v>0.42440000176429965</c:v>
                </c:pt>
                <c:pt idx="4245" formatCode="General">
                  <c:v>0.42449998855590798</c:v>
                </c:pt>
                <c:pt idx="4246" formatCode="General">
                  <c:v>0.42460000514984458</c:v>
                </c:pt>
                <c:pt idx="4247" formatCode="General">
                  <c:v>0.42469999194145425</c:v>
                </c:pt>
                <c:pt idx="4248" formatCode="General">
                  <c:v>0.42480000853538502</c:v>
                </c:pt>
                <c:pt idx="4249" formatCode="General">
                  <c:v>0.42489999532699796</c:v>
                </c:pt>
                <c:pt idx="4250" formatCode="General">
                  <c:v>0.42500001192093068</c:v>
                </c:pt>
                <c:pt idx="4251" formatCode="General">
                  <c:v>0.42509999871254167</c:v>
                </c:pt>
                <c:pt idx="4252" formatCode="General">
                  <c:v>0.4251999855041515</c:v>
                </c:pt>
                <c:pt idx="4253" formatCode="General">
                  <c:v>0.42530000209808388</c:v>
                </c:pt>
                <c:pt idx="4254" formatCode="General">
                  <c:v>0.42539998888969666</c:v>
                </c:pt>
                <c:pt idx="4255" formatCode="General">
                  <c:v>0.42550000548362732</c:v>
                </c:pt>
                <c:pt idx="4256" formatCode="General">
                  <c:v>0.42559999227523798</c:v>
                </c:pt>
                <c:pt idx="4257" formatCode="General">
                  <c:v>0.42570000886917098</c:v>
                </c:pt>
                <c:pt idx="4258" formatCode="General">
                  <c:v>0.42579999566078208</c:v>
                </c:pt>
                <c:pt idx="4259" formatCode="General">
                  <c:v>0.42590001225471696</c:v>
                </c:pt>
                <c:pt idx="4260" formatCode="General">
                  <c:v>0.42599999904632602</c:v>
                </c:pt>
                <c:pt idx="4261" formatCode="General">
                  <c:v>0.42609998583793768</c:v>
                </c:pt>
                <c:pt idx="4262" formatCode="General">
                  <c:v>0.42620000243187001</c:v>
                </c:pt>
                <c:pt idx="4263" formatCode="General">
                  <c:v>0.4262999892234815</c:v>
                </c:pt>
                <c:pt idx="4264" formatCode="General">
                  <c:v>0.42640000581741588</c:v>
                </c:pt>
                <c:pt idx="4265" formatCode="General">
                  <c:v>0.42649999260902438</c:v>
                </c:pt>
                <c:pt idx="4266" formatCode="General">
                  <c:v>0.42660000920295965</c:v>
                </c:pt>
                <c:pt idx="4267" formatCode="General">
                  <c:v>0.42669999599457054</c:v>
                </c:pt>
                <c:pt idx="4268" formatCode="General">
                  <c:v>0.42680001258850098</c:v>
                </c:pt>
                <c:pt idx="4269" formatCode="General">
                  <c:v>0.42689999938011436</c:v>
                </c:pt>
                <c:pt idx="4270" formatCode="General">
                  <c:v>0.42699998617172202</c:v>
                </c:pt>
                <c:pt idx="4271" formatCode="General">
                  <c:v>0.42710000276565796</c:v>
                </c:pt>
                <c:pt idx="4272" formatCode="General">
                  <c:v>0.42719998955726768</c:v>
                </c:pt>
                <c:pt idx="4273" formatCode="General">
                  <c:v>0.42730000615119901</c:v>
                </c:pt>
                <c:pt idx="4274" formatCode="General">
                  <c:v>0.42739999294281306</c:v>
                </c:pt>
                <c:pt idx="4275" formatCode="General">
                  <c:v>0.4275000095367445</c:v>
                </c:pt>
                <c:pt idx="4276" formatCode="General">
                  <c:v>0.42759999632835438</c:v>
                </c:pt>
                <c:pt idx="4277" formatCode="General">
                  <c:v>0.42770001292228732</c:v>
                </c:pt>
                <c:pt idx="4278" formatCode="General">
                  <c:v>0.42779999971389798</c:v>
                </c:pt>
                <c:pt idx="4279" formatCode="General">
                  <c:v>0.42789998650550798</c:v>
                </c:pt>
                <c:pt idx="4280" formatCode="General">
                  <c:v>0.42800000309944536</c:v>
                </c:pt>
                <c:pt idx="4281" formatCode="General">
                  <c:v>0.42809998989105397</c:v>
                </c:pt>
                <c:pt idx="4282" formatCode="General">
                  <c:v>0.42820000648498502</c:v>
                </c:pt>
                <c:pt idx="4283" formatCode="General">
                  <c:v>0.42829999327659601</c:v>
                </c:pt>
                <c:pt idx="4284" formatCode="General">
                  <c:v>0.42840000987053067</c:v>
                </c:pt>
                <c:pt idx="4285" formatCode="General">
                  <c:v>0.42849999666214161</c:v>
                </c:pt>
                <c:pt idx="4286" formatCode="General">
                  <c:v>0.4286000132560745</c:v>
                </c:pt>
                <c:pt idx="4287" formatCode="General">
                  <c:v>0.42870000004768438</c:v>
                </c:pt>
                <c:pt idx="4288" formatCode="General">
                  <c:v>0.42879998683929432</c:v>
                </c:pt>
                <c:pt idx="4289" formatCode="General">
                  <c:v>0.42890000343322798</c:v>
                </c:pt>
                <c:pt idx="4290" formatCode="General">
                  <c:v>0.42899999022484037</c:v>
                </c:pt>
                <c:pt idx="4291" formatCode="General">
                  <c:v>0.42910000681877097</c:v>
                </c:pt>
                <c:pt idx="4292" formatCode="General">
                  <c:v>0.42919999361038202</c:v>
                </c:pt>
                <c:pt idx="4293" formatCode="General">
                  <c:v>0.42930001020431696</c:v>
                </c:pt>
                <c:pt idx="4294" formatCode="General">
                  <c:v>0.42939999699592774</c:v>
                </c:pt>
                <c:pt idx="4295" formatCode="General">
                  <c:v>0.42950001358986239</c:v>
                </c:pt>
                <c:pt idx="4296" formatCode="General">
                  <c:v>0.42960000038147167</c:v>
                </c:pt>
                <c:pt idx="4297" formatCode="General">
                  <c:v>0.4296999871730815</c:v>
                </c:pt>
                <c:pt idx="4298" formatCode="General">
                  <c:v>0.42980000376701677</c:v>
                </c:pt>
                <c:pt idx="4299" formatCode="General">
                  <c:v>0.42989999055862432</c:v>
                </c:pt>
                <c:pt idx="4300" formatCode="General">
                  <c:v>0.43000000715255965</c:v>
                </c:pt>
                <c:pt idx="4301" formatCode="General">
                  <c:v>0.43009999394417026</c:v>
                </c:pt>
                <c:pt idx="4302" formatCode="General">
                  <c:v>0.43020001053810075</c:v>
                </c:pt>
                <c:pt idx="4303" formatCode="General">
                  <c:v>0.43029999732971402</c:v>
                </c:pt>
                <c:pt idx="4304" formatCode="General">
                  <c:v>0.43040001392364846</c:v>
                </c:pt>
                <c:pt idx="4305" formatCode="General">
                  <c:v>0.4305000007152579</c:v>
                </c:pt>
                <c:pt idx="4306" formatCode="General">
                  <c:v>0.43059998750686768</c:v>
                </c:pt>
                <c:pt idx="4307" formatCode="General">
                  <c:v>0.43070000410080167</c:v>
                </c:pt>
                <c:pt idx="4308" formatCode="General">
                  <c:v>0.4307999908924115</c:v>
                </c:pt>
                <c:pt idx="4309" formatCode="General">
                  <c:v>0.43090000748634338</c:v>
                </c:pt>
                <c:pt idx="4310" formatCode="General">
                  <c:v>0.43099999427795666</c:v>
                </c:pt>
                <c:pt idx="4311" formatCode="General">
                  <c:v>0.43110001087188698</c:v>
                </c:pt>
                <c:pt idx="4312" formatCode="General">
                  <c:v>0.43119999766349798</c:v>
                </c:pt>
                <c:pt idx="4313" formatCode="General">
                  <c:v>0.43130001425743325</c:v>
                </c:pt>
                <c:pt idx="4314" formatCode="General">
                  <c:v>0.43140000104904547</c:v>
                </c:pt>
                <c:pt idx="4315" formatCode="General">
                  <c:v>0.43149998784065541</c:v>
                </c:pt>
                <c:pt idx="4316" formatCode="General">
                  <c:v>0.43160000443458602</c:v>
                </c:pt>
                <c:pt idx="4317" formatCode="General">
                  <c:v>0.43169999122619601</c:v>
                </c:pt>
                <c:pt idx="4318" formatCode="General">
                  <c:v>0.43180000782013067</c:v>
                </c:pt>
                <c:pt idx="4319" formatCode="General">
                  <c:v>0.4318999946117415</c:v>
                </c:pt>
                <c:pt idx="4320" formatCode="General">
                  <c:v>0.43200001120567577</c:v>
                </c:pt>
                <c:pt idx="4321" formatCode="General">
                  <c:v>0.43209999799728666</c:v>
                </c:pt>
                <c:pt idx="4322" formatCode="General">
                  <c:v>0.43220001459121699</c:v>
                </c:pt>
                <c:pt idx="4323" formatCode="General">
                  <c:v>0.43230000138283187</c:v>
                </c:pt>
                <c:pt idx="4324" formatCode="General">
                  <c:v>0.43239998817444036</c:v>
                </c:pt>
                <c:pt idx="4325" formatCode="General">
                  <c:v>0.43250000476837208</c:v>
                </c:pt>
                <c:pt idx="4326" formatCode="General">
                  <c:v>0.43259999155998397</c:v>
                </c:pt>
                <c:pt idx="4327" formatCode="General">
                  <c:v>0.43270000815391502</c:v>
                </c:pt>
                <c:pt idx="4328" formatCode="General">
                  <c:v>0.43279999494552601</c:v>
                </c:pt>
                <c:pt idx="4329" formatCode="General">
                  <c:v>0.43290001153946239</c:v>
                </c:pt>
                <c:pt idx="4330" formatCode="General">
                  <c:v>0.4329999983310715</c:v>
                </c:pt>
                <c:pt idx="4331" formatCode="General">
                  <c:v>0.43309998512268388</c:v>
                </c:pt>
                <c:pt idx="4332" formatCode="General">
                  <c:v>0.43320000171661432</c:v>
                </c:pt>
                <c:pt idx="4333" formatCode="General">
                  <c:v>0.43329998850822399</c:v>
                </c:pt>
                <c:pt idx="4334" formatCode="General">
                  <c:v>0.43340000510216042</c:v>
                </c:pt>
                <c:pt idx="4335" formatCode="General">
                  <c:v>0.43349999189377025</c:v>
                </c:pt>
                <c:pt idx="4336" formatCode="General">
                  <c:v>0.43360000848770108</c:v>
                </c:pt>
                <c:pt idx="4337" formatCode="General">
                  <c:v>0.43369999527931397</c:v>
                </c:pt>
                <c:pt idx="4338" formatCode="General">
                  <c:v>0.43380001187324846</c:v>
                </c:pt>
                <c:pt idx="4339" formatCode="General">
                  <c:v>0.4338999986648594</c:v>
                </c:pt>
                <c:pt idx="4340" formatCode="General">
                  <c:v>0.43399998545646867</c:v>
                </c:pt>
                <c:pt idx="4341" formatCode="General">
                  <c:v>0.4341000020504015</c:v>
                </c:pt>
                <c:pt idx="4342" formatCode="General">
                  <c:v>0.4341999888420115</c:v>
                </c:pt>
                <c:pt idx="4343" formatCode="General">
                  <c:v>0.43430000543594677</c:v>
                </c:pt>
                <c:pt idx="4344" formatCode="General">
                  <c:v>0.43439999222755665</c:v>
                </c:pt>
                <c:pt idx="4345" formatCode="General">
                  <c:v>0.43450000882148698</c:v>
                </c:pt>
                <c:pt idx="4346" formatCode="General">
                  <c:v>0.43459999561309798</c:v>
                </c:pt>
                <c:pt idx="4347" formatCode="General">
                  <c:v>0.43470001220703097</c:v>
                </c:pt>
                <c:pt idx="4348" formatCode="General">
                  <c:v>0.43479999899864397</c:v>
                </c:pt>
                <c:pt idx="4349" formatCode="General">
                  <c:v>0.43489998579025646</c:v>
                </c:pt>
                <c:pt idx="4350" formatCode="General">
                  <c:v>0.43500000238418768</c:v>
                </c:pt>
                <c:pt idx="4351" formatCode="General">
                  <c:v>0.43509998917579867</c:v>
                </c:pt>
                <c:pt idx="4352" formatCode="General">
                  <c:v>0.4352000057697315</c:v>
                </c:pt>
                <c:pt idx="4353" formatCode="General">
                  <c:v>0.43529999256134</c:v>
                </c:pt>
                <c:pt idx="4354" formatCode="General">
                  <c:v>0.43540000915527577</c:v>
                </c:pt>
                <c:pt idx="4355" formatCode="General">
                  <c:v>0.43549999594688665</c:v>
                </c:pt>
                <c:pt idx="4356" formatCode="General">
                  <c:v>0.43560001254081698</c:v>
                </c:pt>
                <c:pt idx="4357" formatCode="General">
                  <c:v>0.43569999933243025</c:v>
                </c:pt>
                <c:pt idx="4358" formatCode="General">
                  <c:v>0.43579998612403897</c:v>
                </c:pt>
                <c:pt idx="4359" formatCode="General">
                  <c:v>0.43590000271797397</c:v>
                </c:pt>
                <c:pt idx="4360" formatCode="General">
                  <c:v>0.43599998950958496</c:v>
                </c:pt>
                <c:pt idx="4361" formatCode="General">
                  <c:v>0.43610000610351601</c:v>
                </c:pt>
                <c:pt idx="4362" formatCode="General">
                  <c:v>0.43619999289512601</c:v>
                </c:pt>
                <c:pt idx="4363" formatCode="General">
                  <c:v>0.43630000948906217</c:v>
                </c:pt>
                <c:pt idx="4364" formatCode="General">
                  <c:v>0.436399996280673</c:v>
                </c:pt>
                <c:pt idx="4365" formatCode="General">
                  <c:v>0.43650001287460577</c:v>
                </c:pt>
                <c:pt idx="4366" formatCode="General">
                  <c:v>0.43659999966621432</c:v>
                </c:pt>
                <c:pt idx="4367" formatCode="General">
                  <c:v>0.43669998645782498</c:v>
                </c:pt>
                <c:pt idx="4368" formatCode="General">
                  <c:v>0.43680000305176025</c:v>
                </c:pt>
                <c:pt idx="4369" formatCode="General">
                  <c:v>0.43689998984337125</c:v>
                </c:pt>
                <c:pt idx="4370" formatCode="General">
                  <c:v>0.43700000643730202</c:v>
                </c:pt>
                <c:pt idx="4371" formatCode="General">
                  <c:v>0.43709999322891396</c:v>
                </c:pt>
                <c:pt idx="4372" formatCode="General">
                  <c:v>0.43720000982284846</c:v>
                </c:pt>
                <c:pt idx="4373" formatCode="General">
                  <c:v>0.43729999661445768</c:v>
                </c:pt>
                <c:pt idx="4374" formatCode="General">
                  <c:v>0.43740001320839067</c:v>
                </c:pt>
                <c:pt idx="4375" formatCode="General">
                  <c:v>0.4375000000000015</c:v>
                </c:pt>
                <c:pt idx="4376" formatCode="General">
                  <c:v>0.43759998679161138</c:v>
                </c:pt>
                <c:pt idx="4377" formatCode="General">
                  <c:v>0.43770000338554665</c:v>
                </c:pt>
                <c:pt idx="4378" formatCode="General">
                  <c:v>0.43779999017715532</c:v>
                </c:pt>
                <c:pt idx="4379" formatCode="General">
                  <c:v>0.43790000677108798</c:v>
                </c:pt>
                <c:pt idx="4380" formatCode="General">
                  <c:v>0.43799999356270025</c:v>
                </c:pt>
                <c:pt idx="4381" formatCode="General">
                  <c:v>0.43810001015663108</c:v>
                </c:pt>
                <c:pt idx="4382" formatCode="General">
                  <c:v>0.43819999694824396</c:v>
                </c:pt>
                <c:pt idx="4383" formatCode="General">
                  <c:v>0.43830001354217696</c:v>
                </c:pt>
                <c:pt idx="4384" formatCode="General">
                  <c:v>0.43840000033378768</c:v>
                </c:pt>
                <c:pt idx="4385" formatCode="General">
                  <c:v>0.43849998712539867</c:v>
                </c:pt>
                <c:pt idx="4386" formatCode="General">
                  <c:v>0.4386000037193315</c:v>
                </c:pt>
                <c:pt idx="4387" formatCode="General">
                  <c:v>0.43869999051094138</c:v>
                </c:pt>
                <c:pt idx="4388" formatCode="General">
                  <c:v>0.43880000710487843</c:v>
                </c:pt>
                <c:pt idx="4389" formatCode="General">
                  <c:v>0.43889999389648665</c:v>
                </c:pt>
                <c:pt idx="4390" formatCode="General">
                  <c:v>0.43900001049041698</c:v>
                </c:pt>
                <c:pt idx="4391" formatCode="General">
                  <c:v>0.43909999728203025</c:v>
                </c:pt>
                <c:pt idx="4392" formatCode="General">
                  <c:v>0.43920001387596314</c:v>
                </c:pt>
                <c:pt idx="4393" formatCode="General">
                  <c:v>0.43930000066757396</c:v>
                </c:pt>
                <c:pt idx="4394" formatCode="General">
                  <c:v>0.43939998745918496</c:v>
                </c:pt>
                <c:pt idx="4395" formatCode="General">
                  <c:v>0.43950000405311601</c:v>
                </c:pt>
                <c:pt idx="4396" formatCode="General">
                  <c:v>0.43959999084472867</c:v>
                </c:pt>
                <c:pt idx="4397" formatCode="General">
                  <c:v>0.4397000074386615</c:v>
                </c:pt>
                <c:pt idx="4398" formatCode="General">
                  <c:v>0.43979999423027138</c:v>
                </c:pt>
                <c:pt idx="4399" formatCode="General">
                  <c:v>0.43990001082420566</c:v>
                </c:pt>
                <c:pt idx="4400" formatCode="General">
                  <c:v>0.43999999761581665</c:v>
                </c:pt>
                <c:pt idx="4401" formatCode="General">
                  <c:v>0.44010001420974715</c:v>
                </c:pt>
                <c:pt idx="4402" formatCode="General">
                  <c:v>0.44020000100135781</c:v>
                </c:pt>
                <c:pt idx="4403" formatCode="General">
                  <c:v>0.44029998779296925</c:v>
                </c:pt>
                <c:pt idx="4404" formatCode="General">
                  <c:v>0.44040000438690213</c:v>
                </c:pt>
                <c:pt idx="4405" formatCode="General">
                  <c:v>0.44049999117851313</c:v>
                </c:pt>
                <c:pt idx="4406" formatCode="General">
                  <c:v>0.44060000777244779</c:v>
                </c:pt>
                <c:pt idx="4407" formatCode="General">
                  <c:v>0.44069999456405612</c:v>
                </c:pt>
                <c:pt idx="4408" formatCode="General">
                  <c:v>0.44080001115799161</c:v>
                </c:pt>
                <c:pt idx="4409" formatCode="General">
                  <c:v>0.44089999794960311</c:v>
                </c:pt>
                <c:pt idx="4410" formatCode="General">
                  <c:v>0.44100001454353144</c:v>
                </c:pt>
                <c:pt idx="4411" formatCode="General">
                  <c:v>0.44110000133514443</c:v>
                </c:pt>
                <c:pt idx="4412" formatCode="General">
                  <c:v>0.44119998812675498</c:v>
                </c:pt>
                <c:pt idx="4413" formatCode="General">
                  <c:v>0.44130000472068814</c:v>
                </c:pt>
                <c:pt idx="4414" formatCode="General">
                  <c:v>0.44139999151229914</c:v>
                </c:pt>
                <c:pt idx="4415" formatCode="General">
                  <c:v>0.4415000081062318</c:v>
                </c:pt>
                <c:pt idx="4416" formatCode="General">
                  <c:v>0.44159999489784407</c:v>
                </c:pt>
                <c:pt idx="4417" formatCode="General">
                  <c:v>0.44170001149177585</c:v>
                </c:pt>
                <c:pt idx="4418" formatCode="General">
                  <c:v>0.44179999828338584</c:v>
                </c:pt>
                <c:pt idx="4419" formatCode="General">
                  <c:v>0.44190001487731911</c:v>
                </c:pt>
                <c:pt idx="4420" formatCode="General">
                  <c:v>0.44200000166893011</c:v>
                </c:pt>
                <c:pt idx="4421" formatCode="General">
                  <c:v>0.4420999884605411</c:v>
                </c:pt>
                <c:pt idx="4422" formatCode="General">
                  <c:v>0.44220000505447443</c:v>
                </c:pt>
                <c:pt idx="4423" formatCode="General">
                  <c:v>0.44229999184608498</c:v>
                </c:pt>
                <c:pt idx="4424" formatCode="General">
                  <c:v>0.44240000844001781</c:v>
                </c:pt>
                <c:pt idx="4425" formatCode="General">
                  <c:v>0.44249999523162814</c:v>
                </c:pt>
                <c:pt idx="4426" formatCode="General">
                  <c:v>0.44260001182556213</c:v>
                </c:pt>
                <c:pt idx="4427" formatCode="General">
                  <c:v>0.4426999986171718</c:v>
                </c:pt>
                <c:pt idx="4428" formatCode="General">
                  <c:v>0.44279998540878285</c:v>
                </c:pt>
                <c:pt idx="4429" formatCode="General">
                  <c:v>0.44290000200271612</c:v>
                </c:pt>
                <c:pt idx="4430" formatCode="General">
                  <c:v>0.44299998879432712</c:v>
                </c:pt>
                <c:pt idx="4431" formatCode="General">
                  <c:v>0.44310000538826161</c:v>
                </c:pt>
                <c:pt idx="4432" formatCode="General">
                  <c:v>0.44319999217987155</c:v>
                </c:pt>
                <c:pt idx="4433" formatCode="General">
                  <c:v>0.44330000877380443</c:v>
                </c:pt>
                <c:pt idx="4434" formatCode="General">
                  <c:v>0.44339999556541415</c:v>
                </c:pt>
                <c:pt idx="4435" formatCode="General">
                  <c:v>0.44350001215934814</c:v>
                </c:pt>
                <c:pt idx="4436" formatCode="General">
                  <c:v>0.44359999895095814</c:v>
                </c:pt>
                <c:pt idx="4437" formatCode="General">
                  <c:v>0.44369998574256925</c:v>
                </c:pt>
                <c:pt idx="4438" formatCode="General">
                  <c:v>0.44380000233650213</c:v>
                </c:pt>
                <c:pt idx="4439" formatCode="General">
                  <c:v>0.44389998912811313</c:v>
                </c:pt>
                <c:pt idx="4440" formatCode="General">
                  <c:v>0.44400000572204779</c:v>
                </c:pt>
                <c:pt idx="4441" formatCode="General">
                  <c:v>0.44409999251365712</c:v>
                </c:pt>
                <c:pt idx="4442" formatCode="General">
                  <c:v>0.44420000910759011</c:v>
                </c:pt>
                <c:pt idx="4443" formatCode="General">
                  <c:v>0.44429999589920055</c:v>
                </c:pt>
                <c:pt idx="4444" formatCode="General">
                  <c:v>0.44440001249313243</c:v>
                </c:pt>
                <c:pt idx="4445" formatCode="General">
                  <c:v>0.44449999928474676</c:v>
                </c:pt>
                <c:pt idx="4446" formatCode="General">
                  <c:v>0.44459998607635481</c:v>
                </c:pt>
                <c:pt idx="4447" formatCode="General">
                  <c:v>0.44470000267028781</c:v>
                </c:pt>
                <c:pt idx="4448" formatCode="General">
                  <c:v>0.44479998946189908</c:v>
                </c:pt>
                <c:pt idx="4449" formatCode="General">
                  <c:v>0.44490000605583213</c:v>
                </c:pt>
                <c:pt idx="4450" formatCode="General">
                  <c:v>0.44499999284744507</c:v>
                </c:pt>
                <c:pt idx="4451" formatCode="General">
                  <c:v>0.44510000944137584</c:v>
                </c:pt>
                <c:pt idx="4452" formatCode="General">
                  <c:v>0.44519999623298612</c:v>
                </c:pt>
                <c:pt idx="4453" formatCode="General">
                  <c:v>0.44530001282692011</c:v>
                </c:pt>
                <c:pt idx="4454" formatCode="General">
                  <c:v>0.44539999961853011</c:v>
                </c:pt>
                <c:pt idx="4455" formatCode="General">
                  <c:v>0.4454999864101411</c:v>
                </c:pt>
                <c:pt idx="4456" formatCode="General">
                  <c:v>0.44560000300407443</c:v>
                </c:pt>
                <c:pt idx="4457" formatCode="General">
                  <c:v>0.44569998979568515</c:v>
                </c:pt>
                <c:pt idx="4458" formatCode="General">
                  <c:v>0.44580000638962036</c:v>
                </c:pt>
                <c:pt idx="4459" formatCode="General">
                  <c:v>0.44589999318122925</c:v>
                </c:pt>
                <c:pt idx="4460" formatCode="General">
                  <c:v>0.44600000977516213</c:v>
                </c:pt>
                <c:pt idx="4461" formatCode="General">
                  <c:v>0.44609999656677185</c:v>
                </c:pt>
                <c:pt idx="4462" formatCode="General">
                  <c:v>0.44620001316070612</c:v>
                </c:pt>
                <c:pt idx="4463" formatCode="General">
                  <c:v>0.44629999995231612</c:v>
                </c:pt>
                <c:pt idx="4464" formatCode="General">
                  <c:v>0.44639998674392711</c:v>
                </c:pt>
                <c:pt idx="4465" formatCode="General">
                  <c:v>0.44650000333786288</c:v>
                </c:pt>
                <c:pt idx="4466" formatCode="General">
                  <c:v>0.44659999012947144</c:v>
                </c:pt>
                <c:pt idx="4467" formatCode="General">
                  <c:v>0.4467000067234041</c:v>
                </c:pt>
                <c:pt idx="4468" formatCode="General">
                  <c:v>0.44679999351501498</c:v>
                </c:pt>
                <c:pt idx="4469" formatCode="General">
                  <c:v>0.44690001010894814</c:v>
                </c:pt>
                <c:pt idx="4470" formatCode="General">
                  <c:v>0.44699999690055825</c:v>
                </c:pt>
                <c:pt idx="4471" formatCode="General">
                  <c:v>0.44710001349449213</c:v>
                </c:pt>
                <c:pt idx="4472" formatCode="General">
                  <c:v>0.4472000002861018</c:v>
                </c:pt>
                <c:pt idx="4473" formatCode="General">
                  <c:v>0.44729998707771312</c:v>
                </c:pt>
                <c:pt idx="4474" formatCode="General">
                  <c:v>0.44740000367164778</c:v>
                </c:pt>
                <c:pt idx="4475" formatCode="General">
                  <c:v>0.44749999046325711</c:v>
                </c:pt>
                <c:pt idx="4476" formatCode="General">
                  <c:v>0.44760000705719011</c:v>
                </c:pt>
                <c:pt idx="4477" formatCode="General">
                  <c:v>0.44769999384880155</c:v>
                </c:pt>
                <c:pt idx="4478" formatCode="General">
                  <c:v>0.4478000104427341</c:v>
                </c:pt>
                <c:pt idx="4479" formatCode="General">
                  <c:v>0.44789999723434676</c:v>
                </c:pt>
                <c:pt idx="4480" formatCode="General">
                  <c:v>0.44800001382827814</c:v>
                </c:pt>
                <c:pt idx="4481" formatCode="General">
                  <c:v>0.44810000061988814</c:v>
                </c:pt>
                <c:pt idx="4482" formatCode="General">
                  <c:v>0.4481999874114988</c:v>
                </c:pt>
                <c:pt idx="4483" formatCode="General">
                  <c:v>0.44830000400543213</c:v>
                </c:pt>
                <c:pt idx="4484" formatCode="General">
                  <c:v>0.44839999079704479</c:v>
                </c:pt>
                <c:pt idx="4485" formatCode="General">
                  <c:v>0.44850000739097778</c:v>
                </c:pt>
                <c:pt idx="4486" formatCode="General">
                  <c:v>0.44859999418258711</c:v>
                </c:pt>
                <c:pt idx="4487" formatCode="General">
                  <c:v>0.44870001077651861</c:v>
                </c:pt>
                <c:pt idx="4488" formatCode="General">
                  <c:v>0.44879999756812844</c:v>
                </c:pt>
                <c:pt idx="4489" formatCode="General">
                  <c:v>0.44890001416206443</c:v>
                </c:pt>
                <c:pt idx="4490" formatCode="General">
                  <c:v>0.44900000095367415</c:v>
                </c:pt>
                <c:pt idx="4491" formatCode="General">
                  <c:v>0.44909998774528515</c:v>
                </c:pt>
                <c:pt idx="4492" formatCode="General">
                  <c:v>0.44920000433921814</c:v>
                </c:pt>
                <c:pt idx="4493" formatCode="General">
                  <c:v>0.44929999113082913</c:v>
                </c:pt>
                <c:pt idx="4494" formatCode="General">
                  <c:v>0.44940000772476407</c:v>
                </c:pt>
                <c:pt idx="4495" formatCode="General">
                  <c:v>0.44949999451637285</c:v>
                </c:pt>
                <c:pt idx="4496" formatCode="General">
                  <c:v>0.44960001111030612</c:v>
                </c:pt>
                <c:pt idx="4497" formatCode="General">
                  <c:v>0.44969999790191711</c:v>
                </c:pt>
                <c:pt idx="4498" formatCode="General">
                  <c:v>0.44980001449585161</c:v>
                </c:pt>
                <c:pt idx="4499" formatCode="General">
                  <c:v>0.44990000128746288</c:v>
                </c:pt>
                <c:pt idx="4500" formatCode="General">
                  <c:v>0.44999998807907143</c:v>
                </c:pt>
                <c:pt idx="4501" formatCode="General">
                  <c:v>0.45010000467300393</c:v>
                </c:pt>
                <c:pt idx="4502" formatCode="General">
                  <c:v>0.45019999146461498</c:v>
                </c:pt>
                <c:pt idx="4503" formatCode="General">
                  <c:v>0.45030000805854797</c:v>
                </c:pt>
                <c:pt idx="4504" formatCode="General">
                  <c:v>0.45039999485015902</c:v>
                </c:pt>
                <c:pt idx="4505" formatCode="General">
                  <c:v>0.45050001144409202</c:v>
                </c:pt>
                <c:pt idx="4506" formatCode="General">
                  <c:v>0.45059999823570301</c:v>
                </c:pt>
                <c:pt idx="4507" formatCode="General">
                  <c:v>0.45070001482963601</c:v>
                </c:pt>
                <c:pt idx="4508" formatCode="General">
                  <c:v>0.45080000162124767</c:v>
                </c:pt>
                <c:pt idx="4509" formatCode="General">
                  <c:v>0.4508999884128585</c:v>
                </c:pt>
                <c:pt idx="4510" formatCode="General">
                  <c:v>0.45100000500678999</c:v>
                </c:pt>
                <c:pt idx="4511" formatCode="General">
                  <c:v>0.45109999179840132</c:v>
                </c:pt>
                <c:pt idx="4512" formatCode="General">
                  <c:v>0.45120000839233393</c:v>
                </c:pt>
                <c:pt idx="4513" formatCode="General">
                  <c:v>0.45129999518394498</c:v>
                </c:pt>
                <c:pt idx="4514" formatCode="General">
                  <c:v>0.45140001177788025</c:v>
                </c:pt>
                <c:pt idx="4515" formatCode="General">
                  <c:v>0.45149999856948902</c:v>
                </c:pt>
                <c:pt idx="4516" formatCode="General">
                  <c:v>0.45159998536109902</c:v>
                </c:pt>
                <c:pt idx="4517" formatCode="General">
                  <c:v>0.45170000195503202</c:v>
                </c:pt>
                <c:pt idx="4518" formatCode="General">
                  <c:v>0.45179998874664301</c:v>
                </c:pt>
                <c:pt idx="4519" formatCode="General">
                  <c:v>0.45190000534057767</c:v>
                </c:pt>
                <c:pt idx="4520" formatCode="General">
                  <c:v>0.451999992132187</c:v>
                </c:pt>
                <c:pt idx="4521" formatCode="General">
                  <c:v>0.45210000872611833</c:v>
                </c:pt>
                <c:pt idx="4522" formatCode="General">
                  <c:v>0.45219999551773099</c:v>
                </c:pt>
                <c:pt idx="4523" formatCode="General">
                  <c:v>0.45230001211166398</c:v>
                </c:pt>
                <c:pt idx="4524" formatCode="General">
                  <c:v>0.45239999890327498</c:v>
                </c:pt>
                <c:pt idx="4525" formatCode="General">
                  <c:v>0.45249998569488725</c:v>
                </c:pt>
                <c:pt idx="4526" formatCode="General">
                  <c:v>0.45260000228881808</c:v>
                </c:pt>
                <c:pt idx="4527" formatCode="General">
                  <c:v>0.45269998908042902</c:v>
                </c:pt>
                <c:pt idx="4528" formatCode="General">
                  <c:v>0.45280000567436396</c:v>
                </c:pt>
                <c:pt idx="4529" formatCode="General">
                  <c:v>0.45289999246597301</c:v>
                </c:pt>
                <c:pt idx="4530" formatCode="General">
                  <c:v>0.45300000905990767</c:v>
                </c:pt>
                <c:pt idx="4531" formatCode="General">
                  <c:v>0.453099995851517</c:v>
                </c:pt>
                <c:pt idx="4532" formatCode="General">
                  <c:v>0.45320001244545</c:v>
                </c:pt>
                <c:pt idx="4533" formatCode="General">
                  <c:v>0.45329999923706132</c:v>
                </c:pt>
                <c:pt idx="4534" formatCode="General">
                  <c:v>0.45339998602867132</c:v>
                </c:pt>
                <c:pt idx="4535" formatCode="General">
                  <c:v>0.45350000262260398</c:v>
                </c:pt>
                <c:pt idx="4536" formatCode="General">
                  <c:v>0.45359998941421498</c:v>
                </c:pt>
                <c:pt idx="4537" formatCode="General">
                  <c:v>0.45370000600814803</c:v>
                </c:pt>
                <c:pt idx="4538" formatCode="General">
                  <c:v>0.45379999279975902</c:v>
                </c:pt>
                <c:pt idx="4539" formatCode="General">
                  <c:v>0.45390000939369396</c:v>
                </c:pt>
                <c:pt idx="4540" formatCode="General">
                  <c:v>0.45399999618530301</c:v>
                </c:pt>
                <c:pt idx="4541" formatCode="General">
                  <c:v>0.45410001277923601</c:v>
                </c:pt>
                <c:pt idx="4542" formatCode="General">
                  <c:v>0.4541999995708485</c:v>
                </c:pt>
                <c:pt idx="4543" formatCode="General">
                  <c:v>0.4542999863624585</c:v>
                </c:pt>
                <c:pt idx="4544" formatCode="General">
                  <c:v>0.45440000295638999</c:v>
                </c:pt>
                <c:pt idx="4545" formatCode="General">
                  <c:v>0.45449998974800132</c:v>
                </c:pt>
                <c:pt idx="4546" formatCode="General">
                  <c:v>0.45460000634193393</c:v>
                </c:pt>
                <c:pt idx="4547" formatCode="General">
                  <c:v>0.45469999313354498</c:v>
                </c:pt>
                <c:pt idx="4548" formatCode="General">
                  <c:v>0.45480000972748036</c:v>
                </c:pt>
                <c:pt idx="4549" formatCode="General">
                  <c:v>0.45489999651908902</c:v>
                </c:pt>
                <c:pt idx="4550" formatCode="General">
                  <c:v>0.45500001311302202</c:v>
                </c:pt>
                <c:pt idx="4551" formatCode="General">
                  <c:v>0.45509999990463468</c:v>
                </c:pt>
                <c:pt idx="4552" formatCode="General">
                  <c:v>0.45519998669624301</c:v>
                </c:pt>
                <c:pt idx="4553" formatCode="General">
                  <c:v>0.45530000329017756</c:v>
                </c:pt>
                <c:pt idx="4554" formatCode="General">
                  <c:v>0.455399990081787</c:v>
                </c:pt>
                <c:pt idx="4555" formatCode="General">
                  <c:v>0.45550000667571999</c:v>
                </c:pt>
                <c:pt idx="4556" formatCode="General">
                  <c:v>0.45559999346733099</c:v>
                </c:pt>
                <c:pt idx="4557" formatCode="General">
                  <c:v>0.45570001006126393</c:v>
                </c:pt>
                <c:pt idx="4558" formatCode="General">
                  <c:v>0.45579999685287498</c:v>
                </c:pt>
                <c:pt idx="4559" formatCode="General">
                  <c:v>0.45590001344680797</c:v>
                </c:pt>
                <c:pt idx="4560" formatCode="General">
                  <c:v>0.45600000023841902</c:v>
                </c:pt>
                <c:pt idx="4561" formatCode="General">
                  <c:v>0.45609998703002902</c:v>
                </c:pt>
                <c:pt idx="4562" formatCode="General">
                  <c:v>0.45620000362396201</c:v>
                </c:pt>
                <c:pt idx="4563" formatCode="General">
                  <c:v>0.45629999041557279</c:v>
                </c:pt>
                <c:pt idx="4564" formatCode="General">
                  <c:v>0.45640000700950761</c:v>
                </c:pt>
                <c:pt idx="4565" formatCode="General">
                  <c:v>0.456499993801117</c:v>
                </c:pt>
                <c:pt idx="4566" formatCode="General">
                  <c:v>0.45660001039505038</c:v>
                </c:pt>
                <c:pt idx="4567" formatCode="General">
                  <c:v>0.45669999718666132</c:v>
                </c:pt>
                <c:pt idx="4568" formatCode="General">
                  <c:v>0.45680001378059398</c:v>
                </c:pt>
                <c:pt idx="4569" formatCode="General">
                  <c:v>0.45690000057220498</c:v>
                </c:pt>
                <c:pt idx="4570" formatCode="General">
                  <c:v>0.45699998736381725</c:v>
                </c:pt>
                <c:pt idx="4571" formatCode="General">
                  <c:v>0.45710000395774997</c:v>
                </c:pt>
                <c:pt idx="4572" formatCode="General">
                  <c:v>0.45719999074935902</c:v>
                </c:pt>
                <c:pt idx="4573" formatCode="General">
                  <c:v>0.45730000734329374</c:v>
                </c:pt>
                <c:pt idx="4574" formatCode="General">
                  <c:v>0.45739999413490467</c:v>
                </c:pt>
                <c:pt idx="4575" formatCode="General">
                  <c:v>0.457500010728836</c:v>
                </c:pt>
                <c:pt idx="4576" formatCode="General">
                  <c:v>0.4575999975204485</c:v>
                </c:pt>
                <c:pt idx="4577" formatCode="General">
                  <c:v>0.45770001411437999</c:v>
                </c:pt>
                <c:pt idx="4578" formatCode="General">
                  <c:v>0.45780000090599132</c:v>
                </c:pt>
                <c:pt idx="4579" formatCode="General">
                  <c:v>0.45789998769760365</c:v>
                </c:pt>
                <c:pt idx="4580" formatCode="General">
                  <c:v>0.45800000429153376</c:v>
                </c:pt>
                <c:pt idx="4581" formatCode="General">
                  <c:v>0.45809999108314498</c:v>
                </c:pt>
                <c:pt idx="4582" formatCode="General">
                  <c:v>0.45820000767707808</c:v>
                </c:pt>
                <c:pt idx="4583" formatCode="General">
                  <c:v>0.45829999446868874</c:v>
                </c:pt>
                <c:pt idx="4584" formatCode="General">
                  <c:v>0.4584000110626239</c:v>
                </c:pt>
                <c:pt idx="4585" formatCode="General">
                  <c:v>0.45849999785423468</c:v>
                </c:pt>
                <c:pt idx="4586" formatCode="General">
                  <c:v>0.45860001444816573</c:v>
                </c:pt>
                <c:pt idx="4587" formatCode="General">
                  <c:v>0.4587000012397785</c:v>
                </c:pt>
                <c:pt idx="4588" formatCode="General">
                  <c:v>0.4587999880313855</c:v>
                </c:pt>
                <c:pt idx="4589" formatCode="General">
                  <c:v>0.45890000462531999</c:v>
                </c:pt>
                <c:pt idx="4590" formatCode="General">
                  <c:v>0.45899999141693099</c:v>
                </c:pt>
                <c:pt idx="4591" formatCode="General">
                  <c:v>0.45910000801086398</c:v>
                </c:pt>
                <c:pt idx="4592" formatCode="General">
                  <c:v>0.45919999480247498</c:v>
                </c:pt>
                <c:pt idx="4593" formatCode="General">
                  <c:v>0.45930001139641008</c:v>
                </c:pt>
                <c:pt idx="4594" formatCode="General">
                  <c:v>0.45939999818801902</c:v>
                </c:pt>
                <c:pt idx="4595" formatCode="General">
                  <c:v>0.45950001478195202</c:v>
                </c:pt>
                <c:pt idx="4596" formatCode="General">
                  <c:v>0.45960000157356301</c:v>
                </c:pt>
                <c:pt idx="4597" formatCode="General">
                  <c:v>0.45969998836517301</c:v>
                </c:pt>
                <c:pt idx="4598" formatCode="General">
                  <c:v>0.4598000049591075</c:v>
                </c:pt>
                <c:pt idx="4599" formatCode="General">
                  <c:v>0.45989999175071788</c:v>
                </c:pt>
                <c:pt idx="4600" formatCode="General">
                  <c:v>0.46000000834465266</c:v>
                </c:pt>
                <c:pt idx="4601" formatCode="General">
                  <c:v>0.46009999513626132</c:v>
                </c:pt>
                <c:pt idx="4602" formatCode="General">
                  <c:v>0.46020001173019393</c:v>
                </c:pt>
                <c:pt idx="4603" formatCode="General">
                  <c:v>0.46029999852180475</c:v>
                </c:pt>
                <c:pt idx="4604" formatCode="General">
                  <c:v>0.46039998531341836</c:v>
                </c:pt>
                <c:pt idx="4605" formatCode="General">
                  <c:v>0.46050000190735096</c:v>
                </c:pt>
                <c:pt idx="4606" formatCode="General">
                  <c:v>0.46059998869895902</c:v>
                </c:pt>
                <c:pt idx="4607" formatCode="General">
                  <c:v>0.46070000529289368</c:v>
                </c:pt>
                <c:pt idx="4608" formatCode="General">
                  <c:v>0.46079999208450301</c:v>
                </c:pt>
                <c:pt idx="4609" formatCode="General">
                  <c:v>0.460900008678436</c:v>
                </c:pt>
                <c:pt idx="4610" formatCode="General">
                  <c:v>0.46099999547004838</c:v>
                </c:pt>
                <c:pt idx="4611" formatCode="General">
                  <c:v>0.46110001206397999</c:v>
                </c:pt>
                <c:pt idx="4612" formatCode="General">
                  <c:v>0.46119999885559099</c:v>
                </c:pt>
                <c:pt idx="4613" formatCode="General">
                  <c:v>0.46129998564720198</c:v>
                </c:pt>
                <c:pt idx="4614" formatCode="General">
                  <c:v>0.46140000224113475</c:v>
                </c:pt>
                <c:pt idx="4615" formatCode="General">
                  <c:v>0.46149998903274725</c:v>
                </c:pt>
                <c:pt idx="4616" formatCode="General">
                  <c:v>0.46160000562667802</c:v>
                </c:pt>
                <c:pt idx="4617" formatCode="General">
                  <c:v>0.46169999241828874</c:v>
                </c:pt>
                <c:pt idx="4618" formatCode="General">
                  <c:v>0.46180000901222368</c:v>
                </c:pt>
                <c:pt idx="4619" formatCode="General">
                  <c:v>0.46189999580383467</c:v>
                </c:pt>
                <c:pt idx="4620" formatCode="General">
                  <c:v>0.4620000123977675</c:v>
                </c:pt>
                <c:pt idx="4621" formatCode="General">
                  <c:v>0.4620999991893785</c:v>
                </c:pt>
                <c:pt idx="4622" formatCode="General">
                  <c:v>0.46219998598098838</c:v>
                </c:pt>
                <c:pt idx="4623" formatCode="General">
                  <c:v>0.46230000257492132</c:v>
                </c:pt>
                <c:pt idx="4624" formatCode="General">
                  <c:v>0.46239998936653098</c:v>
                </c:pt>
                <c:pt idx="4625" formatCode="General">
                  <c:v>0.46250000596046625</c:v>
                </c:pt>
                <c:pt idx="4626" formatCode="General">
                  <c:v>0.46259999275207497</c:v>
                </c:pt>
                <c:pt idx="4627" formatCode="General">
                  <c:v>0.46270000934600802</c:v>
                </c:pt>
                <c:pt idx="4628" formatCode="General">
                  <c:v>0.46279999613761902</c:v>
                </c:pt>
                <c:pt idx="4629" formatCode="General">
                  <c:v>0.46290001273155201</c:v>
                </c:pt>
                <c:pt idx="4630" formatCode="General">
                  <c:v>0.46299999952316301</c:v>
                </c:pt>
                <c:pt idx="4631" formatCode="General">
                  <c:v>0.46309998631477561</c:v>
                </c:pt>
                <c:pt idx="4632" formatCode="General">
                  <c:v>0.463200002908707</c:v>
                </c:pt>
                <c:pt idx="4633" formatCode="General">
                  <c:v>0.46329998970031699</c:v>
                </c:pt>
                <c:pt idx="4634" formatCode="General">
                  <c:v>0.46340000629425265</c:v>
                </c:pt>
                <c:pt idx="4635" formatCode="General">
                  <c:v>0.46349999308586365</c:v>
                </c:pt>
                <c:pt idx="4636" formatCode="General">
                  <c:v>0.46360000967979398</c:v>
                </c:pt>
                <c:pt idx="4637" formatCode="General">
                  <c:v>0.46369999647140475</c:v>
                </c:pt>
                <c:pt idx="4638" formatCode="General">
                  <c:v>0.46380001306533802</c:v>
                </c:pt>
                <c:pt idx="4639" formatCode="General">
                  <c:v>0.46389999985695096</c:v>
                </c:pt>
                <c:pt idx="4640" formatCode="General">
                  <c:v>0.46399998664856001</c:v>
                </c:pt>
                <c:pt idx="4641" formatCode="General">
                  <c:v>0.46410000324249467</c:v>
                </c:pt>
                <c:pt idx="4642" formatCode="General">
                  <c:v>0.464199990034103</c:v>
                </c:pt>
                <c:pt idx="4643" formatCode="General">
                  <c:v>0.464300006628036</c:v>
                </c:pt>
                <c:pt idx="4644" formatCode="General">
                  <c:v>0.46439999341964977</c:v>
                </c:pt>
                <c:pt idx="4645" formatCode="General">
                  <c:v>0.46450001001357999</c:v>
                </c:pt>
                <c:pt idx="4646" formatCode="General">
                  <c:v>0.46459999680519093</c:v>
                </c:pt>
                <c:pt idx="4647" formatCode="General">
                  <c:v>0.46470001339912398</c:v>
                </c:pt>
                <c:pt idx="4648" formatCode="General">
                  <c:v>0.46480000019073497</c:v>
                </c:pt>
                <c:pt idx="4649" formatCode="General">
                  <c:v>0.46489998698234802</c:v>
                </c:pt>
                <c:pt idx="4650" formatCode="General">
                  <c:v>0.46500000357627902</c:v>
                </c:pt>
                <c:pt idx="4651" formatCode="General">
                  <c:v>0.46509999036789096</c:v>
                </c:pt>
                <c:pt idx="4652" formatCode="General">
                  <c:v>0.46520000696182301</c:v>
                </c:pt>
                <c:pt idx="4653" formatCode="General">
                  <c:v>0.46529999375343301</c:v>
                </c:pt>
                <c:pt idx="4654" formatCode="General">
                  <c:v>0.4654000103473675</c:v>
                </c:pt>
                <c:pt idx="4655" formatCode="General">
                  <c:v>0.46549999713897738</c:v>
                </c:pt>
                <c:pt idx="4656" formatCode="General">
                  <c:v>0.46560001373291032</c:v>
                </c:pt>
                <c:pt idx="4657" formatCode="General">
                  <c:v>0.46570000052452099</c:v>
                </c:pt>
                <c:pt idx="4658" formatCode="General">
                  <c:v>0.46579998731613176</c:v>
                </c:pt>
                <c:pt idx="4659" formatCode="General">
                  <c:v>0.46590000391006725</c:v>
                </c:pt>
                <c:pt idx="4660" formatCode="General">
                  <c:v>0.46599999070167508</c:v>
                </c:pt>
                <c:pt idx="4661" formatCode="General">
                  <c:v>0.46610000729561096</c:v>
                </c:pt>
                <c:pt idx="4662" formatCode="General">
                  <c:v>0.46619999408721902</c:v>
                </c:pt>
                <c:pt idx="4663" formatCode="General">
                  <c:v>0.46630001068115201</c:v>
                </c:pt>
                <c:pt idx="4664" formatCode="General">
                  <c:v>0.46639999747276467</c:v>
                </c:pt>
                <c:pt idx="4665" formatCode="General">
                  <c:v>0.466500014066696</c:v>
                </c:pt>
                <c:pt idx="4666" formatCode="General">
                  <c:v>0.466600000858307</c:v>
                </c:pt>
                <c:pt idx="4667" formatCode="General">
                  <c:v>0.46669998764991832</c:v>
                </c:pt>
                <c:pt idx="4668" formatCode="General">
                  <c:v>0.46680000424385365</c:v>
                </c:pt>
                <c:pt idx="4669" formatCode="General">
                  <c:v>0.46689999103546342</c:v>
                </c:pt>
                <c:pt idx="4670" formatCode="General">
                  <c:v>0.46700000762939498</c:v>
                </c:pt>
                <c:pt idx="4671" formatCode="General">
                  <c:v>0.46709999442100503</c:v>
                </c:pt>
                <c:pt idx="4672" formatCode="General">
                  <c:v>0.46720001101493802</c:v>
                </c:pt>
                <c:pt idx="4673" formatCode="General">
                  <c:v>0.46729999780654902</c:v>
                </c:pt>
                <c:pt idx="4674" formatCode="General">
                  <c:v>0.46740001440048201</c:v>
                </c:pt>
                <c:pt idx="4675" formatCode="General">
                  <c:v>0.46750000119209467</c:v>
                </c:pt>
                <c:pt idx="4676" formatCode="General">
                  <c:v>0.4675999879837055</c:v>
                </c:pt>
                <c:pt idx="4677" formatCode="General">
                  <c:v>0.467700004577637</c:v>
                </c:pt>
                <c:pt idx="4678" formatCode="General">
                  <c:v>0.46779999136924977</c:v>
                </c:pt>
                <c:pt idx="4679" formatCode="General">
                  <c:v>0.46790000796318132</c:v>
                </c:pt>
                <c:pt idx="4680" formatCode="General">
                  <c:v>0.46799999475479098</c:v>
                </c:pt>
                <c:pt idx="4681" formatCode="General">
                  <c:v>0.46810001134872398</c:v>
                </c:pt>
                <c:pt idx="4682" formatCode="General">
                  <c:v>0.46819999814033503</c:v>
                </c:pt>
                <c:pt idx="4683" formatCode="General">
                  <c:v>0.46830001473426996</c:v>
                </c:pt>
                <c:pt idx="4684" formatCode="General">
                  <c:v>0.46840000152588096</c:v>
                </c:pt>
                <c:pt idx="4685" formatCode="General">
                  <c:v>0.46849998831749168</c:v>
                </c:pt>
                <c:pt idx="4686" formatCode="General">
                  <c:v>0.46860000491142301</c:v>
                </c:pt>
                <c:pt idx="4687" formatCode="General">
                  <c:v>0.468699991703033</c:v>
                </c:pt>
                <c:pt idx="4688" formatCode="General">
                  <c:v>0.46880000829696838</c:v>
                </c:pt>
                <c:pt idx="4689" formatCode="General">
                  <c:v>0.46889999508857738</c:v>
                </c:pt>
                <c:pt idx="4690" formatCode="General">
                  <c:v>0.46900001168251032</c:v>
                </c:pt>
                <c:pt idx="4691" formatCode="General">
                  <c:v>0.46909999847412093</c:v>
                </c:pt>
                <c:pt idx="4692" formatCode="General">
                  <c:v>0.46919998526573198</c:v>
                </c:pt>
                <c:pt idx="4693" formatCode="General">
                  <c:v>0.46930000185966836</c:v>
                </c:pt>
                <c:pt idx="4694" formatCode="General">
                  <c:v>0.46939998865127602</c:v>
                </c:pt>
                <c:pt idx="4695" formatCode="General">
                  <c:v>0.46950000524521096</c:v>
                </c:pt>
                <c:pt idx="4696" formatCode="General">
                  <c:v>0.46959999203681901</c:v>
                </c:pt>
                <c:pt idx="4697" formatCode="General">
                  <c:v>0.46970000863075301</c:v>
                </c:pt>
                <c:pt idx="4698" formatCode="General">
                  <c:v>0.469799995422363</c:v>
                </c:pt>
                <c:pt idx="4699" formatCode="General">
                  <c:v>0.469900012016296</c:v>
                </c:pt>
                <c:pt idx="4700" formatCode="General">
                  <c:v>0.46999999880790738</c:v>
                </c:pt>
                <c:pt idx="4701" formatCode="General">
                  <c:v>0.47009998559951832</c:v>
                </c:pt>
                <c:pt idx="4702" formatCode="General">
                  <c:v>0.47020000219345098</c:v>
                </c:pt>
                <c:pt idx="4703" formatCode="General">
                  <c:v>0.47029998898506198</c:v>
                </c:pt>
                <c:pt idx="4704" formatCode="General">
                  <c:v>0.47040000557899497</c:v>
                </c:pt>
                <c:pt idx="4705" formatCode="General">
                  <c:v>0.47049999237060697</c:v>
                </c:pt>
                <c:pt idx="4706" formatCode="General">
                  <c:v>0.47060000896453902</c:v>
                </c:pt>
                <c:pt idx="4707" formatCode="General">
                  <c:v>0.47069999575614901</c:v>
                </c:pt>
                <c:pt idx="4708" formatCode="General">
                  <c:v>0.47080001235008367</c:v>
                </c:pt>
                <c:pt idx="4709" formatCode="General">
                  <c:v>0.47089999914169467</c:v>
                </c:pt>
                <c:pt idx="4710" formatCode="General">
                  <c:v>0.4709999859333055</c:v>
                </c:pt>
                <c:pt idx="4711" formatCode="General">
                  <c:v>0.47110000252723699</c:v>
                </c:pt>
                <c:pt idx="4712" formatCode="General">
                  <c:v>0.47119998931885065</c:v>
                </c:pt>
                <c:pt idx="4713" formatCode="General">
                  <c:v>0.47130000591278365</c:v>
                </c:pt>
                <c:pt idx="4714" formatCode="General">
                  <c:v>0.47139999270439098</c:v>
                </c:pt>
                <c:pt idx="4715" formatCode="General">
                  <c:v>0.47150000929832497</c:v>
                </c:pt>
                <c:pt idx="4716" formatCode="General">
                  <c:v>0.47159999608993508</c:v>
                </c:pt>
                <c:pt idx="4717" formatCode="General">
                  <c:v>0.47170001268386802</c:v>
                </c:pt>
                <c:pt idx="4718" formatCode="General">
                  <c:v>0.47179999947547901</c:v>
                </c:pt>
                <c:pt idx="4719" formatCode="General">
                  <c:v>0.47189998626709168</c:v>
                </c:pt>
                <c:pt idx="4720" formatCode="General">
                  <c:v>0.472000002861023</c:v>
                </c:pt>
                <c:pt idx="4721" formatCode="General">
                  <c:v>0.4720999896526355</c:v>
                </c:pt>
                <c:pt idx="4722" formatCode="General">
                  <c:v>0.47220000624656699</c:v>
                </c:pt>
                <c:pt idx="4723" formatCode="General">
                  <c:v>0.47229999303817699</c:v>
                </c:pt>
                <c:pt idx="4724" formatCode="General">
                  <c:v>0.47240000963211098</c:v>
                </c:pt>
                <c:pt idx="4725" formatCode="General">
                  <c:v>0.47249999642372076</c:v>
                </c:pt>
                <c:pt idx="4726" formatCode="General">
                  <c:v>0.47260001301765625</c:v>
                </c:pt>
                <c:pt idx="4727" formatCode="General">
                  <c:v>0.47269999980926708</c:v>
                </c:pt>
                <c:pt idx="4728" formatCode="General">
                  <c:v>0.47279998660087602</c:v>
                </c:pt>
                <c:pt idx="4729" formatCode="General">
                  <c:v>0.47290000319481246</c:v>
                </c:pt>
                <c:pt idx="4730" formatCode="General">
                  <c:v>0.47299998998642168</c:v>
                </c:pt>
                <c:pt idx="4731" formatCode="General">
                  <c:v>0.47310000658035301</c:v>
                </c:pt>
                <c:pt idx="4732" formatCode="General">
                  <c:v>0.4731999933719655</c:v>
                </c:pt>
                <c:pt idx="4733" formatCode="General">
                  <c:v>0.47330000996589977</c:v>
                </c:pt>
                <c:pt idx="4734" formatCode="General">
                  <c:v>0.47339999675750732</c:v>
                </c:pt>
                <c:pt idx="4735" formatCode="General">
                  <c:v>0.47350001335144265</c:v>
                </c:pt>
                <c:pt idx="4736" formatCode="General">
                  <c:v>0.47360000014305098</c:v>
                </c:pt>
                <c:pt idx="4737" formatCode="General">
                  <c:v>0.47369998693466425</c:v>
                </c:pt>
                <c:pt idx="4738" formatCode="General">
                  <c:v>0.47380000352859508</c:v>
                </c:pt>
                <c:pt idx="4739" formatCode="General">
                  <c:v>0.47389999032020796</c:v>
                </c:pt>
                <c:pt idx="4740" formatCode="General">
                  <c:v>0.47400000691413902</c:v>
                </c:pt>
                <c:pt idx="4741" formatCode="General">
                  <c:v>0.47409999370575168</c:v>
                </c:pt>
                <c:pt idx="4742" formatCode="General">
                  <c:v>0.47420001029968467</c:v>
                </c:pt>
                <c:pt idx="4743" formatCode="General">
                  <c:v>0.474299997091293</c:v>
                </c:pt>
                <c:pt idx="4744" formatCode="General">
                  <c:v>0.47440001368522638</c:v>
                </c:pt>
                <c:pt idx="4745" formatCode="General">
                  <c:v>0.47450000047683699</c:v>
                </c:pt>
                <c:pt idx="4746" formatCode="General">
                  <c:v>0.47459998726845065</c:v>
                </c:pt>
                <c:pt idx="4747" formatCode="General">
                  <c:v>0.47470000386238098</c:v>
                </c:pt>
                <c:pt idx="4748" formatCode="General">
                  <c:v>0.47479999065399175</c:v>
                </c:pt>
                <c:pt idx="4749" formatCode="General">
                  <c:v>0.47490000724792736</c:v>
                </c:pt>
                <c:pt idx="4750" formatCode="General">
                  <c:v>0.47499999403953602</c:v>
                </c:pt>
                <c:pt idx="4751" formatCode="General">
                  <c:v>0.47510001063346902</c:v>
                </c:pt>
                <c:pt idx="4752" formatCode="General">
                  <c:v>0.47519999742507901</c:v>
                </c:pt>
                <c:pt idx="4753" formatCode="General">
                  <c:v>0.47530001401901367</c:v>
                </c:pt>
                <c:pt idx="4754" formatCode="General">
                  <c:v>0.4754000008106245</c:v>
                </c:pt>
                <c:pt idx="4755" formatCode="General">
                  <c:v>0.4754999876022355</c:v>
                </c:pt>
                <c:pt idx="4756" formatCode="General">
                  <c:v>0.47560000419616699</c:v>
                </c:pt>
                <c:pt idx="4757" formatCode="General">
                  <c:v>0.47569999098777832</c:v>
                </c:pt>
                <c:pt idx="4758" formatCode="General">
                  <c:v>0.47580000758171098</c:v>
                </c:pt>
                <c:pt idx="4759" formatCode="General">
                  <c:v>0.47589999437332198</c:v>
                </c:pt>
                <c:pt idx="4760" formatCode="General">
                  <c:v>0.47600001096725736</c:v>
                </c:pt>
                <c:pt idx="4761" formatCode="General">
                  <c:v>0.47609999775886697</c:v>
                </c:pt>
                <c:pt idx="4762" formatCode="General">
                  <c:v>0.47620001435279802</c:v>
                </c:pt>
                <c:pt idx="4763" formatCode="General">
                  <c:v>0.4763000011444124</c:v>
                </c:pt>
                <c:pt idx="4764" formatCode="General">
                  <c:v>0.47639998793602167</c:v>
                </c:pt>
                <c:pt idx="4765" formatCode="General">
                  <c:v>0.4765000045299545</c:v>
                </c:pt>
                <c:pt idx="4766" formatCode="General">
                  <c:v>0.4765999913215655</c:v>
                </c:pt>
                <c:pt idx="4767" formatCode="General">
                  <c:v>0.47670000791549738</c:v>
                </c:pt>
                <c:pt idx="4768" formatCode="General">
                  <c:v>0.47679999470710799</c:v>
                </c:pt>
                <c:pt idx="4769" formatCode="General">
                  <c:v>0.47690001130104354</c:v>
                </c:pt>
                <c:pt idx="4770" formatCode="General">
                  <c:v>0.47699999809265325</c:v>
                </c:pt>
                <c:pt idx="4771" formatCode="General">
                  <c:v>0.47710001468658375</c:v>
                </c:pt>
                <c:pt idx="4772" formatCode="General">
                  <c:v>0.47720000147819475</c:v>
                </c:pt>
                <c:pt idx="4773" formatCode="General">
                  <c:v>0.47729998826980796</c:v>
                </c:pt>
                <c:pt idx="4774" formatCode="General">
                  <c:v>0.47740000486373901</c:v>
                </c:pt>
                <c:pt idx="4775" formatCode="General">
                  <c:v>0.47749999165535167</c:v>
                </c:pt>
                <c:pt idx="4776" formatCode="General">
                  <c:v>0.47760000824928461</c:v>
                </c:pt>
                <c:pt idx="4777" formatCode="General">
                  <c:v>0.4776999950408955</c:v>
                </c:pt>
                <c:pt idx="4778" formatCode="General">
                  <c:v>0.47780001163482977</c:v>
                </c:pt>
                <c:pt idx="4779" formatCode="General">
                  <c:v>0.47789999842643699</c:v>
                </c:pt>
                <c:pt idx="4780" formatCode="General">
                  <c:v>0.47799998521805065</c:v>
                </c:pt>
                <c:pt idx="4781" formatCode="General">
                  <c:v>0.47810000181198098</c:v>
                </c:pt>
                <c:pt idx="4782" formatCode="General">
                  <c:v>0.47819998860359175</c:v>
                </c:pt>
                <c:pt idx="4783" formatCode="General">
                  <c:v>0.47830000519752697</c:v>
                </c:pt>
                <c:pt idx="4784" formatCode="General">
                  <c:v>0.47839999198913796</c:v>
                </c:pt>
                <c:pt idx="4785" formatCode="General">
                  <c:v>0.47850000858306901</c:v>
                </c:pt>
                <c:pt idx="4786" formatCode="General">
                  <c:v>0.4785999953746834</c:v>
                </c:pt>
                <c:pt idx="4787" formatCode="General">
                  <c:v>0.47870001196861467</c:v>
                </c:pt>
                <c:pt idx="4788" formatCode="General">
                  <c:v>0.478799998760223</c:v>
                </c:pt>
                <c:pt idx="4789" formatCode="General">
                  <c:v>0.47889998555183438</c:v>
                </c:pt>
                <c:pt idx="4790" formatCode="General">
                  <c:v>0.47900000214576732</c:v>
                </c:pt>
                <c:pt idx="4791" formatCode="General">
                  <c:v>0.47909998893737832</c:v>
                </c:pt>
                <c:pt idx="4792" formatCode="General">
                  <c:v>0.47920000553131076</c:v>
                </c:pt>
                <c:pt idx="4793" formatCode="General">
                  <c:v>0.47929999232292197</c:v>
                </c:pt>
                <c:pt idx="4794" formatCode="General">
                  <c:v>0.47940000891685697</c:v>
                </c:pt>
                <c:pt idx="4795" formatCode="General">
                  <c:v>0.47949999570846796</c:v>
                </c:pt>
                <c:pt idx="4796" formatCode="General">
                  <c:v>0.47960001230239901</c:v>
                </c:pt>
                <c:pt idx="4797" formatCode="General">
                  <c:v>0.47969999909401068</c:v>
                </c:pt>
                <c:pt idx="4798" formatCode="General">
                  <c:v>0.47979998588562167</c:v>
                </c:pt>
                <c:pt idx="4799" formatCode="General">
                  <c:v>0.4799000024795545</c:v>
                </c:pt>
                <c:pt idx="4800" formatCode="General">
                  <c:v>0.47999998927116438</c:v>
                </c:pt>
                <c:pt idx="4801" formatCode="General">
                  <c:v>0.48010000586509732</c:v>
                </c:pt>
                <c:pt idx="4802" formatCode="General">
                  <c:v>0.48019999265670799</c:v>
                </c:pt>
                <c:pt idx="4803" formatCode="General">
                  <c:v>0.48030000925064487</c:v>
                </c:pt>
                <c:pt idx="4804" formatCode="General">
                  <c:v>0.48039999604225425</c:v>
                </c:pt>
                <c:pt idx="4805" formatCode="General">
                  <c:v>0.48050001263618503</c:v>
                </c:pt>
                <c:pt idx="4806" formatCode="General">
                  <c:v>0.48059999942779502</c:v>
                </c:pt>
                <c:pt idx="4807" formatCode="General">
                  <c:v>0.48069998621940796</c:v>
                </c:pt>
                <c:pt idx="4808" formatCode="General">
                  <c:v>0.48080000281333901</c:v>
                </c:pt>
                <c:pt idx="4809" formatCode="General">
                  <c:v>0.48089998960495339</c:v>
                </c:pt>
                <c:pt idx="4810" formatCode="General">
                  <c:v>0.4810000061988845</c:v>
                </c:pt>
                <c:pt idx="4811" formatCode="General">
                  <c:v>0.48109999299049488</c:v>
                </c:pt>
                <c:pt idx="4812" formatCode="General">
                  <c:v>0.48120000958442732</c:v>
                </c:pt>
                <c:pt idx="4813" formatCode="General">
                  <c:v>0.48129999637603799</c:v>
                </c:pt>
                <c:pt idx="4814" formatCode="General">
                  <c:v>0.48140001296997326</c:v>
                </c:pt>
                <c:pt idx="4815" formatCode="General">
                  <c:v>0.48149999976158098</c:v>
                </c:pt>
                <c:pt idx="4816" formatCode="General">
                  <c:v>0.48159998655319203</c:v>
                </c:pt>
                <c:pt idx="4817" formatCode="General">
                  <c:v>0.48170000314712502</c:v>
                </c:pt>
                <c:pt idx="4818" formatCode="General">
                  <c:v>0.48179998993873602</c:v>
                </c:pt>
                <c:pt idx="4819" formatCode="General">
                  <c:v>0.48190000653267068</c:v>
                </c:pt>
                <c:pt idx="4820" formatCode="General">
                  <c:v>0.48199999332428339</c:v>
                </c:pt>
                <c:pt idx="4821" formatCode="General">
                  <c:v>0.4821000099182145</c:v>
                </c:pt>
                <c:pt idx="4822" formatCode="General">
                  <c:v>0.48219999670982538</c:v>
                </c:pt>
                <c:pt idx="4823" formatCode="General">
                  <c:v>0.48230001330375966</c:v>
                </c:pt>
                <c:pt idx="4824" formatCode="General">
                  <c:v>0.48240000009536732</c:v>
                </c:pt>
                <c:pt idx="4825" formatCode="General">
                  <c:v>0.48249998688697798</c:v>
                </c:pt>
                <c:pt idx="4826" formatCode="General">
                  <c:v>0.48260000348091098</c:v>
                </c:pt>
                <c:pt idx="4827" formatCode="General">
                  <c:v>0.48269999027252197</c:v>
                </c:pt>
                <c:pt idx="4828" formatCode="General">
                  <c:v>0.48280000686645697</c:v>
                </c:pt>
                <c:pt idx="4829" formatCode="General">
                  <c:v>0.48289999365806796</c:v>
                </c:pt>
                <c:pt idx="4830" formatCode="General">
                  <c:v>0.48300001025199901</c:v>
                </c:pt>
                <c:pt idx="4831" formatCode="General">
                  <c:v>0.48309999704361167</c:v>
                </c:pt>
                <c:pt idx="4832" formatCode="General">
                  <c:v>0.4832000136375445</c:v>
                </c:pt>
                <c:pt idx="4833" formatCode="General">
                  <c:v>0.4833000004291545</c:v>
                </c:pt>
                <c:pt idx="4834" formatCode="General">
                  <c:v>0.48339998722076677</c:v>
                </c:pt>
                <c:pt idx="4835" formatCode="General">
                  <c:v>0.48350000381469965</c:v>
                </c:pt>
                <c:pt idx="4836" formatCode="General">
                  <c:v>0.48359999060630793</c:v>
                </c:pt>
                <c:pt idx="4837" formatCode="General">
                  <c:v>0.48370000720024325</c:v>
                </c:pt>
                <c:pt idx="4838" formatCode="General">
                  <c:v>0.48379999399185425</c:v>
                </c:pt>
                <c:pt idx="4839" formatCode="General">
                  <c:v>0.48390001058578502</c:v>
                </c:pt>
                <c:pt idx="4840" formatCode="General">
                  <c:v>0.48399999737739796</c:v>
                </c:pt>
                <c:pt idx="4841" formatCode="General">
                  <c:v>0.48410001397132901</c:v>
                </c:pt>
                <c:pt idx="4842" formatCode="General">
                  <c:v>0.48420000076293901</c:v>
                </c:pt>
                <c:pt idx="4843" formatCode="General">
                  <c:v>0.48429998755455167</c:v>
                </c:pt>
                <c:pt idx="4844" formatCode="General">
                  <c:v>0.4844000041484845</c:v>
                </c:pt>
                <c:pt idx="4845" formatCode="General">
                  <c:v>0.48449999094009438</c:v>
                </c:pt>
                <c:pt idx="4846" formatCode="General">
                  <c:v>0.48460000753402732</c:v>
                </c:pt>
                <c:pt idx="4847" formatCode="General">
                  <c:v>0.48469999432563798</c:v>
                </c:pt>
                <c:pt idx="4848" formatCode="General">
                  <c:v>0.48480001091957325</c:v>
                </c:pt>
                <c:pt idx="4849" formatCode="General">
                  <c:v>0.48489999771118197</c:v>
                </c:pt>
                <c:pt idx="4850" formatCode="General">
                  <c:v>0.48500001430511502</c:v>
                </c:pt>
                <c:pt idx="4851" formatCode="General">
                  <c:v>0.48510000109672502</c:v>
                </c:pt>
                <c:pt idx="4852" formatCode="General">
                  <c:v>0.48519998788833602</c:v>
                </c:pt>
                <c:pt idx="4853" formatCode="General">
                  <c:v>0.48530000448227067</c:v>
                </c:pt>
                <c:pt idx="4854" formatCode="General">
                  <c:v>0.48539999127388328</c:v>
                </c:pt>
                <c:pt idx="4855" formatCode="General">
                  <c:v>0.485500007867816</c:v>
                </c:pt>
                <c:pt idx="4856" formatCode="General">
                  <c:v>0.48559999465942438</c:v>
                </c:pt>
                <c:pt idx="4857" formatCode="General">
                  <c:v>0.48570001125335732</c:v>
                </c:pt>
                <c:pt idx="4858" formatCode="General">
                  <c:v>0.48579999804496798</c:v>
                </c:pt>
                <c:pt idx="4859" formatCode="General">
                  <c:v>0.48590001463890098</c:v>
                </c:pt>
                <c:pt idx="4860" formatCode="General">
                  <c:v>0.48600000143051098</c:v>
                </c:pt>
                <c:pt idx="4861" formatCode="General">
                  <c:v>0.48609998822212208</c:v>
                </c:pt>
                <c:pt idx="4862" formatCode="General">
                  <c:v>0.48620000481605502</c:v>
                </c:pt>
                <c:pt idx="4863" formatCode="General">
                  <c:v>0.48629999160766796</c:v>
                </c:pt>
                <c:pt idx="4864" formatCode="General">
                  <c:v>0.48640000820159901</c:v>
                </c:pt>
                <c:pt idx="4865" formatCode="General">
                  <c:v>0.48649999499321167</c:v>
                </c:pt>
                <c:pt idx="4866" formatCode="General">
                  <c:v>0.4866000115871445</c:v>
                </c:pt>
                <c:pt idx="4867" formatCode="General">
                  <c:v>0.48669999837875438</c:v>
                </c:pt>
                <c:pt idx="4868" formatCode="General">
                  <c:v>0.48679998517036432</c:v>
                </c:pt>
                <c:pt idx="4869" formatCode="General">
                  <c:v>0.48690000176429965</c:v>
                </c:pt>
                <c:pt idx="4870" formatCode="General">
                  <c:v>0.48699998855590798</c:v>
                </c:pt>
                <c:pt idx="4871" formatCode="General">
                  <c:v>0.48710000514984458</c:v>
                </c:pt>
                <c:pt idx="4872" formatCode="General">
                  <c:v>0.48719999194145425</c:v>
                </c:pt>
                <c:pt idx="4873" formatCode="General">
                  <c:v>0.48730000853538502</c:v>
                </c:pt>
                <c:pt idx="4874" formatCode="General">
                  <c:v>0.48739999532699796</c:v>
                </c:pt>
                <c:pt idx="4875" formatCode="General">
                  <c:v>0.48750001192093068</c:v>
                </c:pt>
                <c:pt idx="4876" formatCode="General">
                  <c:v>0.48759999871254167</c:v>
                </c:pt>
                <c:pt idx="4877" formatCode="General">
                  <c:v>0.4876999855041515</c:v>
                </c:pt>
                <c:pt idx="4878" formatCode="General">
                  <c:v>0.48780000209808388</c:v>
                </c:pt>
                <c:pt idx="4879" formatCode="General">
                  <c:v>0.48789998888969666</c:v>
                </c:pt>
                <c:pt idx="4880" formatCode="General">
                  <c:v>0.48800000548362732</c:v>
                </c:pt>
                <c:pt idx="4881" formatCode="General">
                  <c:v>0.48809999227523798</c:v>
                </c:pt>
                <c:pt idx="4882" formatCode="General">
                  <c:v>0.48820000886917098</c:v>
                </c:pt>
                <c:pt idx="4883" formatCode="General">
                  <c:v>0.48829999566078208</c:v>
                </c:pt>
                <c:pt idx="4884" formatCode="General">
                  <c:v>0.48840001225471696</c:v>
                </c:pt>
                <c:pt idx="4885" formatCode="General">
                  <c:v>0.48849999904632602</c:v>
                </c:pt>
                <c:pt idx="4886" formatCode="General">
                  <c:v>0.48859998583793768</c:v>
                </c:pt>
                <c:pt idx="4887" formatCode="General">
                  <c:v>0.48870000243187001</c:v>
                </c:pt>
                <c:pt idx="4888" formatCode="General">
                  <c:v>0.4887999892234815</c:v>
                </c:pt>
                <c:pt idx="4889" formatCode="General">
                  <c:v>0.48890000581741588</c:v>
                </c:pt>
                <c:pt idx="4890" formatCode="General">
                  <c:v>0.48899999260902438</c:v>
                </c:pt>
                <c:pt idx="4891" formatCode="General">
                  <c:v>0.48910000920295965</c:v>
                </c:pt>
                <c:pt idx="4892" formatCode="General">
                  <c:v>0.48919999599457054</c:v>
                </c:pt>
                <c:pt idx="4893" formatCode="General">
                  <c:v>0.48930001258850098</c:v>
                </c:pt>
                <c:pt idx="4894" formatCode="General">
                  <c:v>0.48939999938011436</c:v>
                </c:pt>
                <c:pt idx="4895" formatCode="General">
                  <c:v>0.48949998617172202</c:v>
                </c:pt>
                <c:pt idx="4896" formatCode="General">
                  <c:v>0.48960000276565796</c:v>
                </c:pt>
                <c:pt idx="4897" formatCode="General">
                  <c:v>0.48969998955726768</c:v>
                </c:pt>
                <c:pt idx="4898" formatCode="General">
                  <c:v>0.48980000615119901</c:v>
                </c:pt>
                <c:pt idx="4899" formatCode="General">
                  <c:v>0.48989999294281306</c:v>
                </c:pt>
                <c:pt idx="4900" formatCode="General">
                  <c:v>0.4900000095367445</c:v>
                </c:pt>
                <c:pt idx="4901" formatCode="General">
                  <c:v>0.49009999632835438</c:v>
                </c:pt>
                <c:pt idx="4902" formatCode="General">
                  <c:v>0.49020001292228732</c:v>
                </c:pt>
                <c:pt idx="4903" formatCode="General">
                  <c:v>0.49029999971389798</c:v>
                </c:pt>
                <c:pt idx="4904" formatCode="General">
                  <c:v>0.49039998650550798</c:v>
                </c:pt>
                <c:pt idx="4905" formatCode="General">
                  <c:v>0.49050000309944536</c:v>
                </c:pt>
                <c:pt idx="4906" formatCode="General">
                  <c:v>0.49059998989105397</c:v>
                </c:pt>
                <c:pt idx="4907" formatCode="General">
                  <c:v>0.49070000648498502</c:v>
                </c:pt>
                <c:pt idx="4908" formatCode="General">
                  <c:v>0.49079999327659601</c:v>
                </c:pt>
                <c:pt idx="4909" formatCode="General">
                  <c:v>0.49090000987053067</c:v>
                </c:pt>
                <c:pt idx="4910" formatCode="General">
                  <c:v>0.49099999666214161</c:v>
                </c:pt>
                <c:pt idx="4911" formatCode="General">
                  <c:v>0.4911000132560745</c:v>
                </c:pt>
                <c:pt idx="4912" formatCode="General">
                  <c:v>0.49120000004768438</c:v>
                </c:pt>
                <c:pt idx="4913" formatCode="General">
                  <c:v>0.49129998683929432</c:v>
                </c:pt>
                <c:pt idx="4914" formatCode="General">
                  <c:v>0.49140000343322798</c:v>
                </c:pt>
                <c:pt idx="4915" formatCode="General">
                  <c:v>0.49149999022484037</c:v>
                </c:pt>
                <c:pt idx="4916" formatCode="General">
                  <c:v>0.49160000681877097</c:v>
                </c:pt>
                <c:pt idx="4917" formatCode="General">
                  <c:v>0.49169999361038202</c:v>
                </c:pt>
                <c:pt idx="4918" formatCode="General">
                  <c:v>0.49180001020431696</c:v>
                </c:pt>
                <c:pt idx="4919" formatCode="General">
                  <c:v>0.49189999699592774</c:v>
                </c:pt>
                <c:pt idx="4920" formatCode="General">
                  <c:v>0.49200001358986239</c:v>
                </c:pt>
                <c:pt idx="4921" formatCode="General">
                  <c:v>0.49210000038147167</c:v>
                </c:pt>
                <c:pt idx="4922" formatCode="General">
                  <c:v>0.4921999871730815</c:v>
                </c:pt>
                <c:pt idx="4923" formatCode="General">
                  <c:v>0.49230000376701677</c:v>
                </c:pt>
                <c:pt idx="4924" formatCode="General">
                  <c:v>0.49239999055862432</c:v>
                </c:pt>
                <c:pt idx="4925" formatCode="General">
                  <c:v>0.49250000715255965</c:v>
                </c:pt>
                <c:pt idx="4926" formatCode="General">
                  <c:v>0.49259999394417026</c:v>
                </c:pt>
                <c:pt idx="4927" formatCode="General">
                  <c:v>0.49270001053810075</c:v>
                </c:pt>
                <c:pt idx="4928" formatCode="General">
                  <c:v>0.49279999732971402</c:v>
                </c:pt>
                <c:pt idx="4929" formatCode="General">
                  <c:v>0.49290001392364846</c:v>
                </c:pt>
                <c:pt idx="4930" formatCode="General">
                  <c:v>0.4930000007152579</c:v>
                </c:pt>
                <c:pt idx="4931" formatCode="General">
                  <c:v>0.49309998750686768</c:v>
                </c:pt>
                <c:pt idx="4932" formatCode="General">
                  <c:v>0.49320000410080167</c:v>
                </c:pt>
                <c:pt idx="4933" formatCode="General">
                  <c:v>0.4932999908924115</c:v>
                </c:pt>
                <c:pt idx="4934" formatCode="General">
                  <c:v>0.49340000748634338</c:v>
                </c:pt>
                <c:pt idx="4935" formatCode="General">
                  <c:v>0.49349999427795666</c:v>
                </c:pt>
                <c:pt idx="4936" formatCode="General">
                  <c:v>0.49360001087188698</c:v>
                </c:pt>
                <c:pt idx="4937" formatCode="General">
                  <c:v>0.49369999766349798</c:v>
                </c:pt>
                <c:pt idx="4938" formatCode="General">
                  <c:v>0.49380001425743325</c:v>
                </c:pt>
                <c:pt idx="4939" formatCode="General">
                  <c:v>0.49390000104904547</c:v>
                </c:pt>
                <c:pt idx="4940" formatCode="General">
                  <c:v>0.49399998784065541</c:v>
                </c:pt>
                <c:pt idx="4941" formatCode="General">
                  <c:v>0.49410000443458602</c:v>
                </c:pt>
                <c:pt idx="4942" formatCode="General">
                  <c:v>0.49419999122619601</c:v>
                </c:pt>
                <c:pt idx="4943" formatCode="General">
                  <c:v>0.49430000782013067</c:v>
                </c:pt>
                <c:pt idx="4944" formatCode="General">
                  <c:v>0.4943999946117415</c:v>
                </c:pt>
                <c:pt idx="4945" formatCode="General">
                  <c:v>0.49450001120567577</c:v>
                </c:pt>
                <c:pt idx="4946" formatCode="General">
                  <c:v>0.49459999799728666</c:v>
                </c:pt>
                <c:pt idx="4947" formatCode="General">
                  <c:v>0.49470001459121699</c:v>
                </c:pt>
                <c:pt idx="4948" formatCode="General">
                  <c:v>0.49480000138283187</c:v>
                </c:pt>
                <c:pt idx="4949" formatCode="General">
                  <c:v>0.49489998817444036</c:v>
                </c:pt>
                <c:pt idx="4950" formatCode="General">
                  <c:v>0.49500000476837208</c:v>
                </c:pt>
                <c:pt idx="4951" formatCode="General">
                  <c:v>0.49509999155998397</c:v>
                </c:pt>
                <c:pt idx="4952" formatCode="General">
                  <c:v>0.49520000815391502</c:v>
                </c:pt>
                <c:pt idx="4953" formatCode="General">
                  <c:v>0.49529999494552601</c:v>
                </c:pt>
                <c:pt idx="4954" formatCode="General">
                  <c:v>0.49540001153946239</c:v>
                </c:pt>
                <c:pt idx="4955" formatCode="General">
                  <c:v>0.4954999983310715</c:v>
                </c:pt>
                <c:pt idx="4956" formatCode="General">
                  <c:v>0.49559998512268388</c:v>
                </c:pt>
                <c:pt idx="4957" formatCode="General">
                  <c:v>0.49570000171661432</c:v>
                </c:pt>
                <c:pt idx="4958" formatCode="General">
                  <c:v>0.49579998850822399</c:v>
                </c:pt>
                <c:pt idx="4959" formatCode="General">
                  <c:v>0.49590000510216042</c:v>
                </c:pt>
                <c:pt idx="4960" formatCode="General">
                  <c:v>0.49599999189377025</c:v>
                </c:pt>
                <c:pt idx="4961" formatCode="General">
                  <c:v>0.49610000848770108</c:v>
                </c:pt>
                <c:pt idx="4962" formatCode="General">
                  <c:v>0.49619999527931397</c:v>
                </c:pt>
                <c:pt idx="4963" formatCode="General">
                  <c:v>0.49630001187324846</c:v>
                </c:pt>
                <c:pt idx="4964" formatCode="General">
                  <c:v>0.4963999986648594</c:v>
                </c:pt>
                <c:pt idx="4965" formatCode="General">
                  <c:v>0.49649998545646867</c:v>
                </c:pt>
                <c:pt idx="4966" formatCode="General">
                  <c:v>0.4966000020504015</c:v>
                </c:pt>
                <c:pt idx="4967" formatCode="General">
                  <c:v>0.4966999888420115</c:v>
                </c:pt>
                <c:pt idx="4968" formatCode="General">
                  <c:v>0.49680000543594677</c:v>
                </c:pt>
                <c:pt idx="4969" formatCode="General">
                  <c:v>0.49689999222755665</c:v>
                </c:pt>
                <c:pt idx="4970" formatCode="General">
                  <c:v>0.49700000882148698</c:v>
                </c:pt>
                <c:pt idx="4971" formatCode="General">
                  <c:v>0.49709999561309798</c:v>
                </c:pt>
                <c:pt idx="4972" formatCode="General">
                  <c:v>0.49720001220703097</c:v>
                </c:pt>
                <c:pt idx="4973" formatCode="General">
                  <c:v>0.49729999899864397</c:v>
                </c:pt>
                <c:pt idx="4974" formatCode="General">
                  <c:v>0.49739998579025646</c:v>
                </c:pt>
                <c:pt idx="4975" formatCode="General">
                  <c:v>0.49750000238418768</c:v>
                </c:pt>
                <c:pt idx="4976" formatCode="General">
                  <c:v>0.49759998917579867</c:v>
                </c:pt>
                <c:pt idx="4977" formatCode="General">
                  <c:v>0.4977000057697315</c:v>
                </c:pt>
                <c:pt idx="4978" formatCode="General">
                  <c:v>0.49779999256134</c:v>
                </c:pt>
                <c:pt idx="4979" formatCode="General">
                  <c:v>0.49790000915527577</c:v>
                </c:pt>
                <c:pt idx="4980" formatCode="General">
                  <c:v>0.49799999594688665</c:v>
                </c:pt>
                <c:pt idx="4981" formatCode="General">
                  <c:v>0.49810001254081698</c:v>
                </c:pt>
                <c:pt idx="4982" formatCode="General">
                  <c:v>0.49819999933243025</c:v>
                </c:pt>
                <c:pt idx="4983" formatCode="General">
                  <c:v>0.49829998612403897</c:v>
                </c:pt>
                <c:pt idx="4984" formatCode="General">
                  <c:v>0.49840000271797397</c:v>
                </c:pt>
                <c:pt idx="4985" formatCode="General">
                  <c:v>0.49849998950958496</c:v>
                </c:pt>
                <c:pt idx="4986" formatCode="General">
                  <c:v>0.49860000610351601</c:v>
                </c:pt>
                <c:pt idx="4987" formatCode="General">
                  <c:v>0.49869999289512601</c:v>
                </c:pt>
                <c:pt idx="4988" formatCode="General">
                  <c:v>0.49880000948906217</c:v>
                </c:pt>
                <c:pt idx="4989" formatCode="General">
                  <c:v>0.498899996280673</c:v>
                </c:pt>
                <c:pt idx="4990" formatCode="General">
                  <c:v>0.49900001287460577</c:v>
                </c:pt>
                <c:pt idx="4991" formatCode="General">
                  <c:v>0.49909999966621432</c:v>
                </c:pt>
                <c:pt idx="4992" formatCode="General">
                  <c:v>0.49919998645782498</c:v>
                </c:pt>
                <c:pt idx="4993" formatCode="General">
                  <c:v>0.49930000305176025</c:v>
                </c:pt>
                <c:pt idx="4994" formatCode="General">
                  <c:v>0.49939998984337125</c:v>
                </c:pt>
                <c:pt idx="4995" formatCode="General">
                  <c:v>0.49950000643730202</c:v>
                </c:pt>
                <c:pt idx="4996" formatCode="General">
                  <c:v>0.49959999322891396</c:v>
                </c:pt>
                <c:pt idx="4997" formatCode="General">
                  <c:v>0.49970000982284846</c:v>
                </c:pt>
                <c:pt idx="4998" formatCode="General">
                  <c:v>0.49979999661445768</c:v>
                </c:pt>
                <c:pt idx="4999" formatCode="General">
                  <c:v>0.49990001320839067</c:v>
                </c:pt>
                <c:pt idx="5000" formatCode="General">
                  <c:v>0.5</c:v>
                </c:pt>
                <c:pt idx="5001" formatCode="General">
                  <c:v>0.50010001659393599</c:v>
                </c:pt>
                <c:pt idx="5002" formatCode="General">
                  <c:v>0.50019997358322399</c:v>
                </c:pt>
                <c:pt idx="5003" formatCode="General">
                  <c:v>0.50029999017715499</c:v>
                </c:pt>
                <c:pt idx="5004" formatCode="General">
                  <c:v>0.50040000677108798</c:v>
                </c:pt>
                <c:pt idx="5005" formatCode="General">
                  <c:v>0.50050002336502097</c:v>
                </c:pt>
                <c:pt idx="5006" formatCode="General">
                  <c:v>0.50059998035430897</c:v>
                </c:pt>
                <c:pt idx="5007" formatCode="General">
                  <c:v>0.50069999694824263</c:v>
                </c:pt>
                <c:pt idx="5008" formatCode="General">
                  <c:v>0.50080001354217962</c:v>
                </c:pt>
                <c:pt idx="5009" formatCode="General">
                  <c:v>0.50089997053146462</c:v>
                </c:pt>
                <c:pt idx="5010" formatCode="General">
                  <c:v>0.50099998712539695</c:v>
                </c:pt>
                <c:pt idx="5011" formatCode="General">
                  <c:v>0.5011000037193295</c:v>
                </c:pt>
                <c:pt idx="5012" formatCode="General">
                  <c:v>0.5012000203132625</c:v>
                </c:pt>
                <c:pt idx="5013" formatCode="General">
                  <c:v>0.50129997730255105</c:v>
                </c:pt>
                <c:pt idx="5014" formatCode="General">
                  <c:v>0.50139999389648404</c:v>
                </c:pt>
                <c:pt idx="5015" formatCode="General">
                  <c:v>0.50150001049041704</c:v>
                </c:pt>
                <c:pt idx="5016" formatCode="General">
                  <c:v>0.50160002708435103</c:v>
                </c:pt>
                <c:pt idx="5017" formatCode="General">
                  <c:v>0.50169998407363903</c:v>
                </c:pt>
                <c:pt idx="5018" formatCode="General">
                  <c:v>0.50180000066757535</c:v>
                </c:pt>
                <c:pt idx="5019" formatCode="General">
                  <c:v>0.50190001726150835</c:v>
                </c:pt>
                <c:pt idx="5020" formatCode="General">
                  <c:v>0.50199997425079634</c:v>
                </c:pt>
                <c:pt idx="5021" formatCode="General">
                  <c:v>0.50209999084472701</c:v>
                </c:pt>
                <c:pt idx="5022" formatCode="General">
                  <c:v>0.50220000743866</c:v>
                </c:pt>
                <c:pt idx="5023" formatCode="General">
                  <c:v>0.502300024032593</c:v>
                </c:pt>
                <c:pt idx="5024" formatCode="General">
                  <c:v>0.50239998102188099</c:v>
                </c:pt>
                <c:pt idx="5025" formatCode="General">
                  <c:v>0.50249999761581465</c:v>
                </c:pt>
                <c:pt idx="5026" formatCode="General">
                  <c:v>0.50260001420974765</c:v>
                </c:pt>
                <c:pt idx="5027" formatCode="General">
                  <c:v>0.50269997119903664</c:v>
                </c:pt>
                <c:pt idx="5028" formatCode="General">
                  <c:v>0.50279998779296553</c:v>
                </c:pt>
                <c:pt idx="5029" formatCode="General">
                  <c:v>0.50290000438690197</c:v>
                </c:pt>
                <c:pt idx="5030" formatCode="General">
                  <c:v>0.50300002098083496</c:v>
                </c:pt>
                <c:pt idx="5031" formatCode="General">
                  <c:v>0.50309997797012362</c:v>
                </c:pt>
                <c:pt idx="5032" formatCode="General">
                  <c:v>0.50319999456405595</c:v>
                </c:pt>
                <c:pt idx="5033" formatCode="General">
                  <c:v>0.5033000111579895</c:v>
                </c:pt>
                <c:pt idx="5034" formatCode="General">
                  <c:v>0.50340002775191839</c:v>
                </c:pt>
                <c:pt idx="5035" formatCode="General">
                  <c:v>0.50349998474120639</c:v>
                </c:pt>
                <c:pt idx="5036" formatCode="General">
                  <c:v>0.50360000133514404</c:v>
                </c:pt>
                <c:pt idx="5037" formatCode="General">
                  <c:v>0.50370001792908092</c:v>
                </c:pt>
                <c:pt idx="5038" formatCode="General">
                  <c:v>0.50379997491836503</c:v>
                </c:pt>
                <c:pt idx="5039" formatCode="General">
                  <c:v>0.50389999151229903</c:v>
                </c:pt>
                <c:pt idx="5040" formatCode="General">
                  <c:v>0.50400000810623158</c:v>
                </c:pt>
                <c:pt idx="5041" formatCode="General">
                  <c:v>0.50410002470016457</c:v>
                </c:pt>
                <c:pt idx="5042" formatCode="General">
                  <c:v>0.50419998168945301</c:v>
                </c:pt>
                <c:pt idx="5043" formatCode="General">
                  <c:v>0.50429999828338934</c:v>
                </c:pt>
                <c:pt idx="5044" formatCode="General">
                  <c:v>0.50440001487731856</c:v>
                </c:pt>
                <c:pt idx="5045" formatCode="General">
                  <c:v>0.50449997186660656</c:v>
                </c:pt>
                <c:pt idx="5046" formatCode="General">
                  <c:v>0.50459998846054099</c:v>
                </c:pt>
                <c:pt idx="5047" formatCode="General">
                  <c:v>0.50470000505447465</c:v>
                </c:pt>
                <c:pt idx="5048" formatCode="General">
                  <c:v>0.50480002164840765</c:v>
                </c:pt>
                <c:pt idx="5049" formatCode="General">
                  <c:v>0.50489997863769565</c:v>
                </c:pt>
                <c:pt idx="5050" formatCode="General">
                  <c:v>0.50499999523162797</c:v>
                </c:pt>
                <c:pt idx="5051" formatCode="General">
                  <c:v>0.50510001182556197</c:v>
                </c:pt>
                <c:pt idx="5052" formatCode="General">
                  <c:v>0.50520002841949563</c:v>
                </c:pt>
                <c:pt idx="5053" formatCode="General">
                  <c:v>0.50529998540878363</c:v>
                </c:pt>
                <c:pt idx="5054" formatCode="General">
                  <c:v>0.50540000200271551</c:v>
                </c:pt>
                <c:pt idx="5055" formatCode="General">
                  <c:v>0.5055000185966485</c:v>
                </c:pt>
                <c:pt idx="5056" formatCode="General">
                  <c:v>0.50559997558593806</c:v>
                </c:pt>
                <c:pt idx="5057" formatCode="General">
                  <c:v>0.50569999217987782</c:v>
                </c:pt>
                <c:pt idx="5058" formatCode="General">
                  <c:v>0.50580000877380404</c:v>
                </c:pt>
                <c:pt idx="5059" formatCode="General">
                  <c:v>0.50590002536773659</c:v>
                </c:pt>
                <c:pt idx="5060" formatCode="General">
                  <c:v>0.50599998235702504</c:v>
                </c:pt>
                <c:pt idx="5061" formatCode="General">
                  <c:v>0.50609999895095759</c:v>
                </c:pt>
                <c:pt idx="5062" formatCode="General">
                  <c:v>0.50620001554489491</c:v>
                </c:pt>
                <c:pt idx="5063" formatCode="General">
                  <c:v>0.50629997253418679</c:v>
                </c:pt>
                <c:pt idx="5064" formatCode="General">
                  <c:v>0.50639998912811302</c:v>
                </c:pt>
                <c:pt idx="5065" formatCode="General">
                  <c:v>0.50650000572204068</c:v>
                </c:pt>
                <c:pt idx="5066" formatCode="General">
                  <c:v>0.50660002231598233</c:v>
                </c:pt>
                <c:pt idx="5067" formatCode="General">
                  <c:v>0.506699979305267</c:v>
                </c:pt>
                <c:pt idx="5068" formatCode="General">
                  <c:v>0.5067999958992</c:v>
                </c:pt>
                <c:pt idx="5069" formatCode="General">
                  <c:v>0.50690001249313965</c:v>
                </c:pt>
                <c:pt idx="5070" formatCode="General">
                  <c:v>0.50700002908706365</c:v>
                </c:pt>
                <c:pt idx="5071" formatCode="General">
                  <c:v>0.50709998607635498</c:v>
                </c:pt>
                <c:pt idx="5072" formatCode="General">
                  <c:v>0.50720000267028864</c:v>
                </c:pt>
                <c:pt idx="5073" formatCode="General">
                  <c:v>0.50730001926422097</c:v>
                </c:pt>
                <c:pt idx="5074" formatCode="General">
                  <c:v>0.50739997625351463</c:v>
                </c:pt>
                <c:pt idx="5075" formatCode="General">
                  <c:v>0.50749999284744296</c:v>
                </c:pt>
                <c:pt idx="5076" formatCode="General">
                  <c:v>0.50760000944137595</c:v>
                </c:pt>
                <c:pt idx="5077" formatCode="General">
                  <c:v>0.50770002603530895</c:v>
                </c:pt>
                <c:pt idx="5078" formatCode="General">
                  <c:v>0.50779998302460005</c:v>
                </c:pt>
                <c:pt idx="5079" formatCode="General">
                  <c:v>0.50789999961853394</c:v>
                </c:pt>
                <c:pt idx="5080" formatCode="General">
                  <c:v>0.50800001621246305</c:v>
                </c:pt>
                <c:pt idx="5081" formatCode="General">
                  <c:v>0.50809997320175204</c:v>
                </c:pt>
                <c:pt idx="5082" formatCode="General">
                  <c:v>0.50819998979568459</c:v>
                </c:pt>
                <c:pt idx="5083" formatCode="General">
                  <c:v>0.50830000638961803</c:v>
                </c:pt>
                <c:pt idx="5084" formatCode="General">
                  <c:v>0.50840002298355103</c:v>
                </c:pt>
                <c:pt idx="5085" formatCode="General">
                  <c:v>0.50849997997283858</c:v>
                </c:pt>
                <c:pt idx="5086" formatCode="General">
                  <c:v>0.50859999656677535</c:v>
                </c:pt>
                <c:pt idx="5087" formatCode="General">
                  <c:v>0.50870001316070934</c:v>
                </c:pt>
                <c:pt idx="5088" formatCode="General">
                  <c:v>0.50880002975463856</c:v>
                </c:pt>
                <c:pt idx="5089" formatCode="General">
                  <c:v>0.508899986743927</c:v>
                </c:pt>
                <c:pt idx="5090" formatCode="General">
                  <c:v>0.50900000333786</c:v>
                </c:pt>
                <c:pt idx="5091" formatCode="General">
                  <c:v>0.50910001993179299</c:v>
                </c:pt>
                <c:pt idx="5092" formatCode="General">
                  <c:v>0.50919997692108265</c:v>
                </c:pt>
                <c:pt idx="5093" formatCode="General">
                  <c:v>0.50929999351501565</c:v>
                </c:pt>
                <c:pt idx="5094" formatCode="General">
                  <c:v>0.50940001010894798</c:v>
                </c:pt>
                <c:pt idx="5095" formatCode="General">
                  <c:v>0.50950002670288097</c:v>
                </c:pt>
                <c:pt idx="5096" formatCode="General">
                  <c:v>0.50959998369216897</c:v>
                </c:pt>
                <c:pt idx="5097" formatCode="General">
                  <c:v>0.50970000028610263</c:v>
                </c:pt>
                <c:pt idx="5098" formatCode="General">
                  <c:v>0.50980001688003562</c:v>
                </c:pt>
                <c:pt idx="5099" formatCode="General">
                  <c:v>0.50989997386932395</c:v>
                </c:pt>
                <c:pt idx="5100" formatCode="General">
                  <c:v>0.50999999046325695</c:v>
                </c:pt>
                <c:pt idx="5101" formatCode="General">
                  <c:v>0.51010000705719005</c:v>
                </c:pt>
                <c:pt idx="5102" formatCode="General">
                  <c:v>0.51020002365112305</c:v>
                </c:pt>
                <c:pt idx="5103" formatCode="General">
                  <c:v>0.51029998064041104</c:v>
                </c:pt>
                <c:pt idx="5104" formatCode="General">
                  <c:v>0.51039999723434404</c:v>
                </c:pt>
                <c:pt idx="5105" formatCode="General">
                  <c:v>0.51050001382827803</c:v>
                </c:pt>
                <c:pt idx="5106" formatCode="General">
                  <c:v>0.51059997081756558</c:v>
                </c:pt>
                <c:pt idx="5107" formatCode="General">
                  <c:v>0.51069998741150269</c:v>
                </c:pt>
                <c:pt idx="5108" formatCode="General">
                  <c:v>0.51080000400543202</c:v>
                </c:pt>
                <c:pt idx="5109" formatCode="General">
                  <c:v>0.51090002059936501</c:v>
                </c:pt>
                <c:pt idx="5110" formatCode="General">
                  <c:v>0.51099997758865734</c:v>
                </c:pt>
                <c:pt idx="5111" formatCode="General">
                  <c:v>0.51109999418259033</c:v>
                </c:pt>
                <c:pt idx="5112" formatCode="General">
                  <c:v>0.51120001077652</c:v>
                </c:pt>
                <c:pt idx="5113" formatCode="General">
                  <c:v>0.51130002737045299</c:v>
                </c:pt>
                <c:pt idx="5114" formatCode="General">
                  <c:v>0.51139998435974099</c:v>
                </c:pt>
                <c:pt idx="5115" formatCode="General">
                  <c:v>0.51150000095367398</c:v>
                </c:pt>
                <c:pt idx="5116" formatCode="General">
                  <c:v>0.51160001754760764</c:v>
                </c:pt>
                <c:pt idx="5117" formatCode="General">
                  <c:v>0.51169997453690064</c:v>
                </c:pt>
                <c:pt idx="5118" formatCode="General">
                  <c:v>0.51179999113082963</c:v>
                </c:pt>
                <c:pt idx="5119" formatCode="General">
                  <c:v>0.51190000772476196</c:v>
                </c:pt>
                <c:pt idx="5120" formatCode="General">
                  <c:v>0.51200002431869562</c:v>
                </c:pt>
                <c:pt idx="5121" formatCode="General">
                  <c:v>0.51209998130798251</c:v>
                </c:pt>
                <c:pt idx="5122" formatCode="General">
                  <c:v>0.5121999979019165</c:v>
                </c:pt>
                <c:pt idx="5123" formatCode="General">
                  <c:v>0.51230001449585005</c:v>
                </c:pt>
                <c:pt idx="5124" formatCode="General">
                  <c:v>0.51239997148513805</c:v>
                </c:pt>
                <c:pt idx="5125" formatCode="General">
                  <c:v>0.51249998807907104</c:v>
                </c:pt>
                <c:pt idx="5126" formatCode="General">
                  <c:v>0.51260000467300793</c:v>
                </c:pt>
                <c:pt idx="5127" formatCode="General">
                  <c:v>0.51270002126693659</c:v>
                </c:pt>
                <c:pt idx="5128" formatCode="General">
                  <c:v>0.51279997825622603</c:v>
                </c:pt>
                <c:pt idx="5129" formatCode="General">
                  <c:v>0.51289999485015902</c:v>
                </c:pt>
                <c:pt idx="5130" formatCode="General">
                  <c:v>0.51300001144409535</c:v>
                </c:pt>
                <c:pt idx="5131" formatCode="General">
                  <c:v>0.51310002803802501</c:v>
                </c:pt>
                <c:pt idx="5132" formatCode="General">
                  <c:v>0.51319998502731257</c:v>
                </c:pt>
                <c:pt idx="5133" formatCode="General">
                  <c:v>0.51330000162124556</c:v>
                </c:pt>
                <c:pt idx="5134" formatCode="General">
                  <c:v>0.513400018215182</c:v>
                </c:pt>
                <c:pt idx="5135" formatCode="General">
                  <c:v>0.513499975204468</c:v>
                </c:pt>
                <c:pt idx="5136" formatCode="General">
                  <c:v>0.51359999179840099</c:v>
                </c:pt>
                <c:pt idx="5137" formatCode="General">
                  <c:v>0.51370000839233398</c:v>
                </c:pt>
                <c:pt idx="5138" formatCode="General">
                  <c:v>0.51380002498626365</c:v>
                </c:pt>
                <c:pt idx="5139" formatCode="General">
                  <c:v>0.51389998197555498</c:v>
                </c:pt>
                <c:pt idx="5140" formatCode="General">
                  <c:v>0.51399999856949419</c:v>
                </c:pt>
                <c:pt idx="5141" formatCode="General">
                  <c:v>0.51410001516342263</c:v>
                </c:pt>
                <c:pt idx="5142" formatCode="General">
                  <c:v>0.51419997215271063</c:v>
                </c:pt>
                <c:pt idx="5143" formatCode="General">
                  <c:v>0.51429998874663907</c:v>
                </c:pt>
                <c:pt idx="5144" formatCode="General">
                  <c:v>0.51440000534057595</c:v>
                </c:pt>
                <c:pt idx="5145" formatCode="General">
                  <c:v>0.51450002193450906</c:v>
                </c:pt>
                <c:pt idx="5146" formatCode="General">
                  <c:v>0.51459997892379805</c:v>
                </c:pt>
                <c:pt idx="5147" formatCode="General">
                  <c:v>0.51469999551773105</c:v>
                </c:pt>
                <c:pt idx="5148" formatCode="General">
                  <c:v>0.51480001211166404</c:v>
                </c:pt>
                <c:pt idx="5149" formatCode="General">
                  <c:v>0.51490002870559703</c:v>
                </c:pt>
                <c:pt idx="5150" formatCode="General">
                  <c:v>0.51499998569488892</c:v>
                </c:pt>
                <c:pt idx="5151" formatCode="General">
                  <c:v>0.51510000228882191</c:v>
                </c:pt>
                <c:pt idx="5152" formatCode="General">
                  <c:v>0.51520001888275058</c:v>
                </c:pt>
                <c:pt idx="5153" formatCode="General">
                  <c:v>0.51529997587203957</c:v>
                </c:pt>
                <c:pt idx="5154" formatCode="General">
                  <c:v>0.51539999246597634</c:v>
                </c:pt>
                <c:pt idx="5155" formatCode="General">
                  <c:v>0.51550000905990556</c:v>
                </c:pt>
                <c:pt idx="5156" formatCode="General">
                  <c:v>0.51560002565384211</c:v>
                </c:pt>
                <c:pt idx="5157" formatCode="General">
                  <c:v>0.51569998264313299</c:v>
                </c:pt>
                <c:pt idx="5158" formatCode="General">
                  <c:v>0.51579999923706099</c:v>
                </c:pt>
                <c:pt idx="5159" formatCode="General">
                  <c:v>0.51590001583099399</c:v>
                </c:pt>
                <c:pt idx="5160" formatCode="General">
                  <c:v>0.51599997282028265</c:v>
                </c:pt>
                <c:pt idx="5161" formatCode="General">
                  <c:v>0.51609998941421498</c:v>
                </c:pt>
                <c:pt idx="5162" formatCode="General">
                  <c:v>0.51620000600814864</c:v>
                </c:pt>
                <c:pt idx="5163" formatCode="General">
                  <c:v>0.51630002260208163</c:v>
                </c:pt>
                <c:pt idx="5164" formatCode="General">
                  <c:v>0.51639997959136996</c:v>
                </c:pt>
                <c:pt idx="5165" formatCode="General">
                  <c:v>0.51649999618530362</c:v>
                </c:pt>
                <c:pt idx="5166" formatCode="General">
                  <c:v>0.51660001277923595</c:v>
                </c:pt>
                <c:pt idx="5167" formatCode="General">
                  <c:v>0.51670002937316895</c:v>
                </c:pt>
                <c:pt idx="5168" formatCode="General">
                  <c:v>0.51679998636245705</c:v>
                </c:pt>
                <c:pt idx="5169" formatCode="General">
                  <c:v>0.51690000295639005</c:v>
                </c:pt>
                <c:pt idx="5170" formatCode="General">
                  <c:v>0.51700001955032304</c:v>
                </c:pt>
                <c:pt idx="5171" formatCode="General">
                  <c:v>0.51709997653961592</c:v>
                </c:pt>
                <c:pt idx="5172" formatCode="General">
                  <c:v>0.51719999313354892</c:v>
                </c:pt>
                <c:pt idx="5173" formatCode="General">
                  <c:v>0.51730000972747758</c:v>
                </c:pt>
                <c:pt idx="5174" formatCode="General">
                  <c:v>0.51740002632141102</c:v>
                </c:pt>
                <c:pt idx="5175" formatCode="General">
                  <c:v>0.51749998331069902</c:v>
                </c:pt>
                <c:pt idx="5176" formatCode="General">
                  <c:v>0.51759999990463257</c:v>
                </c:pt>
                <c:pt idx="5177" formatCode="General">
                  <c:v>0.51770001649857345</c:v>
                </c:pt>
                <c:pt idx="5178" formatCode="General">
                  <c:v>0.51779997348785733</c:v>
                </c:pt>
                <c:pt idx="5179" formatCode="General">
                  <c:v>0.51789999008179</c:v>
                </c:pt>
                <c:pt idx="5180" formatCode="General">
                  <c:v>0.51800000667572299</c:v>
                </c:pt>
                <c:pt idx="5181" formatCode="General">
                  <c:v>0.51810002326965299</c:v>
                </c:pt>
                <c:pt idx="5182" formatCode="General">
                  <c:v>0.51819998025894198</c:v>
                </c:pt>
                <c:pt idx="5183" formatCode="General">
                  <c:v>0.51829999685287564</c:v>
                </c:pt>
                <c:pt idx="5184" formatCode="General">
                  <c:v>0.51840001344680864</c:v>
                </c:pt>
                <c:pt idx="5185" formatCode="General">
                  <c:v>0.51849997043609664</c:v>
                </c:pt>
                <c:pt idx="5186" formatCode="General">
                  <c:v>0.51859998703002896</c:v>
                </c:pt>
                <c:pt idx="5187" formatCode="General">
                  <c:v>0.51870000362396262</c:v>
                </c:pt>
                <c:pt idx="5188" formatCode="General">
                  <c:v>0.51880002021789595</c:v>
                </c:pt>
                <c:pt idx="5189" formatCode="General">
                  <c:v>0.5188999772071885</c:v>
                </c:pt>
                <c:pt idx="5190" formatCode="General">
                  <c:v>0.51899999380111705</c:v>
                </c:pt>
                <c:pt idx="5191" formatCode="General">
                  <c:v>0.51910001039505005</c:v>
                </c:pt>
                <c:pt idx="5192" formatCode="General">
                  <c:v>0.51920002698898304</c:v>
                </c:pt>
                <c:pt idx="5193" formatCode="General">
                  <c:v>0.51929998397827104</c:v>
                </c:pt>
                <c:pt idx="5194" formatCode="General">
                  <c:v>0.51940000057220459</c:v>
                </c:pt>
                <c:pt idx="5195" formatCode="General">
                  <c:v>0.51950001716613803</c:v>
                </c:pt>
                <c:pt idx="5196" formatCode="General">
                  <c:v>0.51959997415542603</c:v>
                </c:pt>
                <c:pt idx="5197" formatCode="General">
                  <c:v>0.51969999074935902</c:v>
                </c:pt>
                <c:pt idx="5198" formatCode="General">
                  <c:v>0.51980000734329534</c:v>
                </c:pt>
                <c:pt idx="5199" formatCode="General">
                  <c:v>0.51990002393722456</c:v>
                </c:pt>
                <c:pt idx="5200" formatCode="General">
                  <c:v>0.519999980926514</c:v>
                </c:pt>
                <c:pt idx="5201" formatCode="General">
                  <c:v>0.52009999752045</c:v>
                </c:pt>
                <c:pt idx="5202" formatCode="General">
                  <c:v>0.52020001411438299</c:v>
                </c:pt>
                <c:pt idx="5203" formatCode="General">
                  <c:v>0.52029997110366799</c:v>
                </c:pt>
                <c:pt idx="5204" formatCode="General">
                  <c:v>0.52039998769760099</c:v>
                </c:pt>
                <c:pt idx="5205" formatCode="General">
                  <c:v>0.52050000429153398</c:v>
                </c:pt>
                <c:pt idx="5206" formatCode="General">
                  <c:v>0.52060002088546797</c:v>
                </c:pt>
                <c:pt idx="5207" formatCode="General">
                  <c:v>0.52069997787475664</c:v>
                </c:pt>
                <c:pt idx="5208" formatCode="General">
                  <c:v>0.52079999446869363</c:v>
                </c:pt>
                <c:pt idx="5209" formatCode="General">
                  <c:v>0.52090001106262196</c:v>
                </c:pt>
                <c:pt idx="5210" formatCode="General">
                  <c:v>0.52100002765655495</c:v>
                </c:pt>
                <c:pt idx="5211" formatCode="General">
                  <c:v>0.52109998464584395</c:v>
                </c:pt>
                <c:pt idx="5212" formatCode="General">
                  <c:v>0.52120000123977761</c:v>
                </c:pt>
                <c:pt idx="5213" formatCode="General">
                  <c:v>0.52130001783371005</c:v>
                </c:pt>
                <c:pt idx="5214" formatCode="General">
                  <c:v>0.52139997482299749</c:v>
                </c:pt>
                <c:pt idx="5215" formatCode="General">
                  <c:v>0.52149999141693049</c:v>
                </c:pt>
                <c:pt idx="5216" formatCode="General">
                  <c:v>0.52160000801086404</c:v>
                </c:pt>
                <c:pt idx="5217" formatCode="General">
                  <c:v>0.52170002460480092</c:v>
                </c:pt>
                <c:pt idx="5218" formatCode="General">
                  <c:v>0.52179998159408991</c:v>
                </c:pt>
                <c:pt idx="5219" formatCode="General">
                  <c:v>0.52189999818802235</c:v>
                </c:pt>
                <c:pt idx="5220" formatCode="General">
                  <c:v>0.52200001478195157</c:v>
                </c:pt>
                <c:pt idx="5221" formatCode="General">
                  <c:v>0.52209997177123957</c:v>
                </c:pt>
                <c:pt idx="5222" formatCode="General">
                  <c:v>0.52219998836517634</c:v>
                </c:pt>
                <c:pt idx="5223" formatCode="General">
                  <c:v>0.522300004959106</c:v>
                </c:pt>
                <c:pt idx="5224" formatCode="General">
                  <c:v>0.52240002155303999</c:v>
                </c:pt>
                <c:pt idx="5225" formatCode="General">
                  <c:v>0.52249997854232799</c:v>
                </c:pt>
                <c:pt idx="5226" formatCode="General">
                  <c:v>0.52259999513625766</c:v>
                </c:pt>
                <c:pt idx="5227" formatCode="General">
                  <c:v>0.52270001173019465</c:v>
                </c:pt>
                <c:pt idx="5228" formatCode="General">
                  <c:v>0.52280002832412764</c:v>
                </c:pt>
                <c:pt idx="5229" formatCode="General">
                  <c:v>0.52289998531341664</c:v>
                </c:pt>
                <c:pt idx="5230" formatCode="General">
                  <c:v>0.52300000190734541</c:v>
                </c:pt>
                <c:pt idx="5231" formatCode="General">
                  <c:v>0.52310001850128263</c:v>
                </c:pt>
                <c:pt idx="5232" formatCode="General">
                  <c:v>0.52319997549057451</c:v>
                </c:pt>
                <c:pt idx="5233" formatCode="General">
                  <c:v>0.5232999920845075</c:v>
                </c:pt>
                <c:pt idx="5234" formatCode="General">
                  <c:v>0.52340000867843595</c:v>
                </c:pt>
                <c:pt idx="5235" formatCode="General">
                  <c:v>0.52350002527236439</c:v>
                </c:pt>
                <c:pt idx="5236" formatCode="General">
                  <c:v>0.52359998226165749</c:v>
                </c:pt>
                <c:pt idx="5237" formatCode="General">
                  <c:v>0.52369999885559493</c:v>
                </c:pt>
                <c:pt idx="5238" formatCode="General">
                  <c:v>0.52380001544952792</c:v>
                </c:pt>
                <c:pt idx="5239" formatCode="General">
                  <c:v>0.52389997243881892</c:v>
                </c:pt>
                <c:pt idx="5240" formatCode="General">
                  <c:v>0.52399998903274458</c:v>
                </c:pt>
                <c:pt idx="5241" formatCode="General">
                  <c:v>0.52410000562667802</c:v>
                </c:pt>
                <c:pt idx="5242" formatCode="General">
                  <c:v>0.52420002222061202</c:v>
                </c:pt>
                <c:pt idx="5243" formatCode="General">
                  <c:v>0.52429997920990001</c:v>
                </c:pt>
                <c:pt idx="5244" formatCode="General">
                  <c:v>0.52439999580383301</c:v>
                </c:pt>
                <c:pt idx="5245" formatCode="General">
                  <c:v>0.524500012397766</c:v>
                </c:pt>
                <c:pt idx="5246" formatCode="General">
                  <c:v>0.524600028991699</c:v>
                </c:pt>
                <c:pt idx="5247" formatCode="General">
                  <c:v>0.52469998598098799</c:v>
                </c:pt>
                <c:pt idx="5248" formatCode="General">
                  <c:v>0.52480000257492165</c:v>
                </c:pt>
                <c:pt idx="5249" formatCode="General">
                  <c:v>0.52490001916885465</c:v>
                </c:pt>
                <c:pt idx="5250" formatCode="General">
                  <c:v>0.52499997615814731</c:v>
                </c:pt>
                <c:pt idx="5251" formatCode="General">
                  <c:v>0.52509999275207564</c:v>
                </c:pt>
                <c:pt idx="5252" formatCode="General">
                  <c:v>0.52520000934600797</c:v>
                </c:pt>
                <c:pt idx="5253" formatCode="General">
                  <c:v>0.52530002593993708</c:v>
                </c:pt>
                <c:pt idx="5254" formatCode="General">
                  <c:v>0.52539998292922996</c:v>
                </c:pt>
                <c:pt idx="5255" formatCode="General">
                  <c:v>0.52549999952316295</c:v>
                </c:pt>
                <c:pt idx="5256" formatCode="General">
                  <c:v>0.5256000161171005</c:v>
                </c:pt>
                <c:pt idx="5257" formatCode="General">
                  <c:v>0.52569997310638805</c:v>
                </c:pt>
                <c:pt idx="5258" formatCode="General">
                  <c:v>0.52579998970031649</c:v>
                </c:pt>
                <c:pt idx="5259" formatCode="General">
                  <c:v>0.52590000629425004</c:v>
                </c:pt>
                <c:pt idx="5260" formatCode="General">
                  <c:v>0.52600002288818792</c:v>
                </c:pt>
                <c:pt idx="5261" formatCode="General">
                  <c:v>0.52609997987747203</c:v>
                </c:pt>
                <c:pt idx="5262" formatCode="General">
                  <c:v>0.52619999647140892</c:v>
                </c:pt>
                <c:pt idx="5263" formatCode="General">
                  <c:v>0.52630001306533802</c:v>
                </c:pt>
                <c:pt idx="5264" formatCode="General">
                  <c:v>0.52640002965927102</c:v>
                </c:pt>
                <c:pt idx="5265" formatCode="General">
                  <c:v>0.52649998664856335</c:v>
                </c:pt>
                <c:pt idx="5266" formatCode="General">
                  <c:v>0.52660000324249634</c:v>
                </c:pt>
                <c:pt idx="5267" formatCode="General">
                  <c:v>0.526700019836426</c:v>
                </c:pt>
                <c:pt idx="5268" formatCode="General">
                  <c:v>0.52679997682571711</c:v>
                </c:pt>
                <c:pt idx="5269" formatCode="General">
                  <c:v>0.52689999341964999</c:v>
                </c:pt>
                <c:pt idx="5270" formatCode="General">
                  <c:v>0.52700001001358565</c:v>
                </c:pt>
                <c:pt idx="5271" formatCode="General">
                  <c:v>0.52710002660751365</c:v>
                </c:pt>
                <c:pt idx="5272" formatCode="General">
                  <c:v>0.52719998359680265</c:v>
                </c:pt>
                <c:pt idx="5273" formatCode="General">
                  <c:v>0.52730000019073497</c:v>
                </c:pt>
                <c:pt idx="5274" formatCode="General">
                  <c:v>0.52740001678466797</c:v>
                </c:pt>
                <c:pt idx="5275" formatCode="General">
                  <c:v>0.52749997377395597</c:v>
                </c:pt>
                <c:pt idx="5276" formatCode="General">
                  <c:v>0.52759999036788963</c:v>
                </c:pt>
                <c:pt idx="5277" formatCode="General">
                  <c:v>0.52770000696182295</c:v>
                </c:pt>
                <c:pt idx="5278" formatCode="General">
                  <c:v>0.52780002355575595</c:v>
                </c:pt>
                <c:pt idx="5279" formatCode="General">
                  <c:v>0.52789998054504395</c:v>
                </c:pt>
                <c:pt idx="5280" formatCode="General">
                  <c:v>0.52799999713898094</c:v>
                </c:pt>
                <c:pt idx="5281" formatCode="General">
                  <c:v>0.52810001373290949</c:v>
                </c:pt>
                <c:pt idx="5282" formatCode="General">
                  <c:v>0.52819997072219804</c:v>
                </c:pt>
                <c:pt idx="5283" formatCode="General">
                  <c:v>0.52829998731613204</c:v>
                </c:pt>
                <c:pt idx="5284" formatCode="General">
                  <c:v>0.52840000391006459</c:v>
                </c:pt>
                <c:pt idx="5285" formatCode="General">
                  <c:v>0.52850002050399802</c:v>
                </c:pt>
                <c:pt idx="5286" formatCode="General">
                  <c:v>0.52859997749328935</c:v>
                </c:pt>
                <c:pt idx="5287" formatCode="General">
                  <c:v>0.52869999408721902</c:v>
                </c:pt>
                <c:pt idx="5288" formatCode="General">
                  <c:v>0.52880001068115534</c:v>
                </c:pt>
                <c:pt idx="5289" formatCode="General">
                  <c:v>0.52890002727508834</c:v>
                </c:pt>
                <c:pt idx="5290" formatCode="General">
                  <c:v>0.52899998426437722</c:v>
                </c:pt>
                <c:pt idx="5291" formatCode="General">
                  <c:v>0.529100000858307</c:v>
                </c:pt>
                <c:pt idx="5292" formatCode="General">
                  <c:v>0.52920001745223999</c:v>
                </c:pt>
                <c:pt idx="5293" formatCode="General">
                  <c:v>0.52929997444152865</c:v>
                </c:pt>
                <c:pt idx="5294" formatCode="General">
                  <c:v>0.52939999103546098</c:v>
                </c:pt>
                <c:pt idx="5295" formatCode="General">
                  <c:v>0.52950000762939564</c:v>
                </c:pt>
                <c:pt idx="5296" formatCode="General">
                  <c:v>0.52960002422332864</c:v>
                </c:pt>
                <c:pt idx="5297" formatCode="General">
                  <c:v>0.52969998121261597</c:v>
                </c:pt>
                <c:pt idx="5298" formatCode="General">
                  <c:v>0.52979999780654963</c:v>
                </c:pt>
                <c:pt idx="5299" formatCode="General">
                  <c:v>0.52990001440048651</c:v>
                </c:pt>
                <c:pt idx="5300" formatCode="General">
                  <c:v>0.5299999713897755</c:v>
                </c:pt>
                <c:pt idx="5301" formatCode="General">
                  <c:v>0.53009998798370395</c:v>
                </c:pt>
                <c:pt idx="5302" formatCode="General">
                  <c:v>0.5302000045776365</c:v>
                </c:pt>
                <c:pt idx="5303" formatCode="General">
                  <c:v>0.53030002117157005</c:v>
                </c:pt>
                <c:pt idx="5304" formatCode="General">
                  <c:v>0.53039997816085804</c:v>
                </c:pt>
                <c:pt idx="5305" formatCode="General">
                  <c:v>0.53049999475479104</c:v>
                </c:pt>
                <c:pt idx="5306" formatCode="General">
                  <c:v>0.53060001134872792</c:v>
                </c:pt>
                <c:pt idx="5307" formatCode="General">
                  <c:v>0.53070002794265658</c:v>
                </c:pt>
                <c:pt idx="5308" formatCode="General">
                  <c:v>0.53079998493194558</c:v>
                </c:pt>
                <c:pt idx="5309" formatCode="General">
                  <c:v>0.53090000152588235</c:v>
                </c:pt>
                <c:pt idx="5310" formatCode="General">
                  <c:v>0.53100001811981534</c:v>
                </c:pt>
                <c:pt idx="5311" formatCode="General">
                  <c:v>0.53109997510910334</c:v>
                </c:pt>
                <c:pt idx="5312" formatCode="General">
                  <c:v>0.531199991703033</c:v>
                </c:pt>
                <c:pt idx="5313" formatCode="General">
                  <c:v>0.531300008296964</c:v>
                </c:pt>
                <c:pt idx="5314" formatCode="General">
                  <c:v>0.53140002489089999</c:v>
                </c:pt>
                <c:pt idx="5315" formatCode="General">
                  <c:v>0.53149998188018799</c:v>
                </c:pt>
                <c:pt idx="5316" formatCode="General">
                  <c:v>0.53159999847412165</c:v>
                </c:pt>
                <c:pt idx="5317" formatCode="General">
                  <c:v>0.53170001506805464</c:v>
                </c:pt>
                <c:pt idx="5318" formatCode="General">
                  <c:v>0.53179997205734364</c:v>
                </c:pt>
                <c:pt idx="5319" formatCode="General">
                  <c:v>0.53189998865127663</c:v>
                </c:pt>
                <c:pt idx="5320" formatCode="General">
                  <c:v>0.53200000524520896</c:v>
                </c:pt>
                <c:pt idx="5321" formatCode="General">
                  <c:v>0.53210002183914196</c:v>
                </c:pt>
                <c:pt idx="5322" formatCode="General">
                  <c:v>0.53219997882842995</c:v>
                </c:pt>
                <c:pt idx="5323" formatCode="General">
                  <c:v>0.5322999954223625</c:v>
                </c:pt>
                <c:pt idx="5324" formatCode="General">
                  <c:v>0.53240001201629605</c:v>
                </c:pt>
                <c:pt idx="5325" formatCode="General">
                  <c:v>0.53250002861022849</c:v>
                </c:pt>
                <c:pt idx="5326" formatCode="General">
                  <c:v>0.53259998559951804</c:v>
                </c:pt>
                <c:pt idx="5327" formatCode="General">
                  <c:v>0.53270000219345492</c:v>
                </c:pt>
                <c:pt idx="5328" formatCode="General">
                  <c:v>0.53280001878738403</c:v>
                </c:pt>
                <c:pt idx="5329" formatCode="General">
                  <c:v>0.53289997577667203</c:v>
                </c:pt>
                <c:pt idx="5330" formatCode="General">
                  <c:v>0.53299999237060891</c:v>
                </c:pt>
                <c:pt idx="5331" formatCode="General">
                  <c:v>0.53310000896453902</c:v>
                </c:pt>
                <c:pt idx="5332" formatCode="General">
                  <c:v>0.53320002555847534</c:v>
                </c:pt>
                <c:pt idx="5333" formatCode="General">
                  <c:v>0.53329998254776001</c:v>
                </c:pt>
                <c:pt idx="5334" formatCode="General">
                  <c:v>0.533399999141693</c:v>
                </c:pt>
                <c:pt idx="5335" formatCode="General">
                  <c:v>0.53350001573562456</c:v>
                </c:pt>
                <c:pt idx="5336" formatCode="General">
                  <c:v>0.53359997272491499</c:v>
                </c:pt>
                <c:pt idx="5337" formatCode="General">
                  <c:v>0.53369998931884965</c:v>
                </c:pt>
                <c:pt idx="5338" formatCode="General">
                  <c:v>0.53380000591278098</c:v>
                </c:pt>
                <c:pt idx="5339" formatCode="General">
                  <c:v>0.53390002250671464</c:v>
                </c:pt>
                <c:pt idx="5340" formatCode="General">
                  <c:v>0.53399997949600264</c:v>
                </c:pt>
                <c:pt idx="5341" formatCode="General">
                  <c:v>0.53409999608993564</c:v>
                </c:pt>
                <c:pt idx="5342" formatCode="General">
                  <c:v>0.53420001268387429</c:v>
                </c:pt>
                <c:pt idx="5343" formatCode="General">
                  <c:v>0.53430002927780196</c:v>
                </c:pt>
                <c:pt idx="5344" formatCode="General">
                  <c:v>0.53439998626708995</c:v>
                </c:pt>
                <c:pt idx="5345" formatCode="General">
                  <c:v>0.53450000286102251</c:v>
                </c:pt>
                <c:pt idx="5346" formatCode="General">
                  <c:v>0.53460001945495605</c:v>
                </c:pt>
                <c:pt idx="5347" formatCode="General">
                  <c:v>0.53469997644424794</c:v>
                </c:pt>
                <c:pt idx="5348" formatCode="General">
                  <c:v>0.53479999303818382</c:v>
                </c:pt>
                <c:pt idx="5349" formatCode="General">
                  <c:v>0.53490000963211104</c:v>
                </c:pt>
                <c:pt idx="5350" formatCode="General">
                  <c:v>0.53500002622604403</c:v>
                </c:pt>
                <c:pt idx="5351" formatCode="General">
                  <c:v>0.53509998321533203</c:v>
                </c:pt>
                <c:pt idx="5352" formatCode="General">
                  <c:v>0.53519999980926458</c:v>
                </c:pt>
                <c:pt idx="5353" formatCode="General">
                  <c:v>0.53530001640320235</c:v>
                </c:pt>
                <c:pt idx="5354" formatCode="General">
                  <c:v>0.53539997339249035</c:v>
                </c:pt>
                <c:pt idx="5355" formatCode="General">
                  <c:v>0.53549998998641957</c:v>
                </c:pt>
                <c:pt idx="5356" formatCode="General">
                  <c:v>0.53560000658035634</c:v>
                </c:pt>
                <c:pt idx="5357" formatCode="General">
                  <c:v>0.535700023174289</c:v>
                </c:pt>
                <c:pt idx="5358" formatCode="General">
                  <c:v>0.53579998016357999</c:v>
                </c:pt>
                <c:pt idx="5359" formatCode="General">
                  <c:v>0.53589999675750999</c:v>
                </c:pt>
                <c:pt idx="5360" formatCode="General">
                  <c:v>0.53600001335144065</c:v>
                </c:pt>
                <c:pt idx="5361" formatCode="General">
                  <c:v>0.53609997034072965</c:v>
                </c:pt>
                <c:pt idx="5362" formatCode="General">
                  <c:v>0.53619998693466198</c:v>
                </c:pt>
                <c:pt idx="5363" formatCode="General">
                  <c:v>0.53630000352860019</c:v>
                </c:pt>
                <c:pt idx="5364" formatCode="General">
                  <c:v>0.53640002012252797</c:v>
                </c:pt>
                <c:pt idx="5365" formatCode="General">
                  <c:v>0.53649997711181663</c:v>
                </c:pt>
                <c:pt idx="5366" formatCode="General">
                  <c:v>0.53659999370574996</c:v>
                </c:pt>
                <c:pt idx="5367" formatCode="General">
                  <c:v>0.5367000102996875</c:v>
                </c:pt>
                <c:pt idx="5368" formatCode="General">
                  <c:v>0.53680002689361594</c:v>
                </c:pt>
                <c:pt idx="5369" formatCode="General">
                  <c:v>0.5368999838829035</c:v>
                </c:pt>
                <c:pt idx="5370" formatCode="General">
                  <c:v>0.53700000047683705</c:v>
                </c:pt>
                <c:pt idx="5371" formatCode="General">
                  <c:v>0.53710001707077393</c:v>
                </c:pt>
                <c:pt idx="5372" formatCode="General">
                  <c:v>0.53719997406005904</c:v>
                </c:pt>
                <c:pt idx="5373" formatCode="General">
                  <c:v>0.53729999065399592</c:v>
                </c:pt>
                <c:pt idx="5374" formatCode="General">
                  <c:v>0.53740000724792458</c:v>
                </c:pt>
                <c:pt idx="5375" formatCode="General">
                  <c:v>0.53750002384185758</c:v>
                </c:pt>
                <c:pt idx="5376" formatCode="General">
                  <c:v>0.53759998083114557</c:v>
                </c:pt>
                <c:pt idx="5377" formatCode="General">
                  <c:v>0.53769999742508556</c:v>
                </c:pt>
                <c:pt idx="5378" formatCode="General">
                  <c:v>0.53780001401901534</c:v>
                </c:pt>
                <c:pt idx="5379" formatCode="General">
                  <c:v>0.53789997100830433</c:v>
                </c:pt>
                <c:pt idx="5380" formatCode="General">
                  <c:v>0.537999987602234</c:v>
                </c:pt>
                <c:pt idx="5381" formatCode="General">
                  <c:v>0.53810000419616699</c:v>
                </c:pt>
                <c:pt idx="5382" formatCode="General">
                  <c:v>0.53820002079009999</c:v>
                </c:pt>
                <c:pt idx="5383" formatCode="General">
                  <c:v>0.53829997777938865</c:v>
                </c:pt>
                <c:pt idx="5384" formatCode="General">
                  <c:v>0.53839999437332264</c:v>
                </c:pt>
                <c:pt idx="5385" formatCode="General">
                  <c:v>0.53850001096725153</c:v>
                </c:pt>
                <c:pt idx="5386" formatCode="General">
                  <c:v>0.53860002756119263</c:v>
                </c:pt>
                <c:pt idx="5387" formatCode="General">
                  <c:v>0.53869998455048063</c:v>
                </c:pt>
                <c:pt idx="5388" formatCode="General">
                  <c:v>0.53880000114440962</c:v>
                </c:pt>
                <c:pt idx="5389" formatCode="General">
                  <c:v>0.53890001773834195</c:v>
                </c:pt>
                <c:pt idx="5390" formatCode="General">
                  <c:v>0.5389999747276305</c:v>
                </c:pt>
                <c:pt idx="5391" formatCode="General">
                  <c:v>0.53909999132156405</c:v>
                </c:pt>
                <c:pt idx="5392" formatCode="General">
                  <c:v>0.53920000791549705</c:v>
                </c:pt>
                <c:pt idx="5393" formatCode="General">
                  <c:v>0.53930002450943004</c:v>
                </c:pt>
                <c:pt idx="5394" formatCode="General">
                  <c:v>0.53939998149871804</c:v>
                </c:pt>
                <c:pt idx="5395" formatCode="General">
                  <c:v>0.53949999809265059</c:v>
                </c:pt>
                <c:pt idx="5396" formatCode="General">
                  <c:v>0.5396000146865908</c:v>
                </c:pt>
                <c:pt idx="5397" formatCode="General">
                  <c:v>0.5396999716758798</c:v>
                </c:pt>
                <c:pt idx="5398" formatCode="General">
                  <c:v>0.53979998826980935</c:v>
                </c:pt>
                <c:pt idx="5399" formatCode="General">
                  <c:v>0.53990000486373901</c:v>
                </c:pt>
                <c:pt idx="5400" formatCode="General">
                  <c:v>0.54000002145767201</c:v>
                </c:pt>
                <c:pt idx="5401" formatCode="General">
                  <c:v>0.54009997844696001</c:v>
                </c:pt>
                <c:pt idx="5402" formatCode="General">
                  <c:v>0.540199995040897</c:v>
                </c:pt>
                <c:pt idx="5403" formatCode="General">
                  <c:v>0.54030001163482999</c:v>
                </c:pt>
                <c:pt idx="5404" formatCode="General">
                  <c:v>0.54040002822875999</c:v>
                </c:pt>
                <c:pt idx="5405" formatCode="General">
                  <c:v>0.54049998521804798</c:v>
                </c:pt>
                <c:pt idx="5406" formatCode="General">
                  <c:v>0.54060000181198098</c:v>
                </c:pt>
                <c:pt idx="5407" formatCode="General">
                  <c:v>0.54070001840591464</c:v>
                </c:pt>
                <c:pt idx="5408" formatCode="General">
                  <c:v>0.54079997539520364</c:v>
                </c:pt>
                <c:pt idx="5409" formatCode="General">
                  <c:v>0.54089999198913663</c:v>
                </c:pt>
                <c:pt idx="5410" formatCode="General">
                  <c:v>0.54100000858306962</c:v>
                </c:pt>
                <c:pt idx="5411" formatCode="General">
                  <c:v>0.54110002517700151</c:v>
                </c:pt>
                <c:pt idx="5412" formatCode="General">
                  <c:v>0.54119998216628995</c:v>
                </c:pt>
                <c:pt idx="5413" formatCode="General">
                  <c:v>0.5412999987602225</c:v>
                </c:pt>
                <c:pt idx="5414" formatCode="General">
                  <c:v>0.54140001535415605</c:v>
                </c:pt>
                <c:pt idx="5415" formatCode="General">
                  <c:v>0.54149997234344893</c:v>
                </c:pt>
                <c:pt idx="5416" formatCode="General">
                  <c:v>0.54159998893737749</c:v>
                </c:pt>
                <c:pt idx="5417" formatCode="General">
                  <c:v>0.54170000553131104</c:v>
                </c:pt>
                <c:pt idx="5418" formatCode="General">
                  <c:v>0.54180002212524403</c:v>
                </c:pt>
                <c:pt idx="5419" formatCode="General">
                  <c:v>0.54189997911453591</c:v>
                </c:pt>
                <c:pt idx="5420" formatCode="General">
                  <c:v>0.54199999570846602</c:v>
                </c:pt>
                <c:pt idx="5421" formatCode="General">
                  <c:v>0.54210001230240235</c:v>
                </c:pt>
                <c:pt idx="5422" formatCode="General">
                  <c:v>0.54220002889633157</c:v>
                </c:pt>
                <c:pt idx="5423" formatCode="General">
                  <c:v>0.54229998588561956</c:v>
                </c:pt>
                <c:pt idx="5424" formatCode="General">
                  <c:v>0.54240000247955611</c:v>
                </c:pt>
                <c:pt idx="5425" formatCode="General">
                  <c:v>0.54250001907348899</c:v>
                </c:pt>
                <c:pt idx="5426" formatCode="General">
                  <c:v>0.54259997606277799</c:v>
                </c:pt>
                <c:pt idx="5427" formatCode="General">
                  <c:v>0.54269999265671343</c:v>
                </c:pt>
                <c:pt idx="5428" formatCode="General">
                  <c:v>0.54280000925064098</c:v>
                </c:pt>
                <c:pt idx="5429" formatCode="General">
                  <c:v>0.54290002584457464</c:v>
                </c:pt>
                <c:pt idx="5430" formatCode="General">
                  <c:v>0.54299998283386264</c:v>
                </c:pt>
                <c:pt idx="5431" formatCode="General">
                  <c:v>0.54309999942779563</c:v>
                </c:pt>
                <c:pt idx="5432" formatCode="General">
                  <c:v>0.54320001602172963</c:v>
                </c:pt>
                <c:pt idx="5433" formatCode="General">
                  <c:v>0.54329997301101762</c:v>
                </c:pt>
                <c:pt idx="5434" formatCode="General">
                  <c:v>0.54339998960494951</c:v>
                </c:pt>
                <c:pt idx="5435" formatCode="General">
                  <c:v>0.54350000619888716</c:v>
                </c:pt>
                <c:pt idx="5436" formatCode="General">
                  <c:v>0.54360002279281605</c:v>
                </c:pt>
                <c:pt idx="5437" formatCode="General">
                  <c:v>0.54369997978210405</c:v>
                </c:pt>
                <c:pt idx="5438" formatCode="General">
                  <c:v>0.54379999637604193</c:v>
                </c:pt>
                <c:pt idx="5439" formatCode="General">
                  <c:v>0.54390001296997492</c:v>
                </c:pt>
                <c:pt idx="5440" formatCode="General">
                  <c:v>0.54400002956390403</c:v>
                </c:pt>
                <c:pt idx="5441" formatCode="General">
                  <c:v>0.5440999865531988</c:v>
                </c:pt>
                <c:pt idx="5442" formatCode="General">
                  <c:v>0.54420000314712502</c:v>
                </c:pt>
                <c:pt idx="5443" formatCode="General">
                  <c:v>0.54430001974105757</c:v>
                </c:pt>
                <c:pt idx="5444" formatCode="General">
                  <c:v>0.54439997673034701</c:v>
                </c:pt>
                <c:pt idx="5445" formatCode="General">
                  <c:v>0.54449999332428334</c:v>
                </c:pt>
                <c:pt idx="5446" formatCode="General">
                  <c:v>0.544600009918213</c:v>
                </c:pt>
                <c:pt idx="5447" formatCode="General">
                  <c:v>0.54470002651214899</c:v>
                </c:pt>
                <c:pt idx="5448" formatCode="General">
                  <c:v>0.54479998350143699</c:v>
                </c:pt>
                <c:pt idx="5449" formatCode="General">
                  <c:v>0.54490000009536699</c:v>
                </c:pt>
                <c:pt idx="5450" formatCode="General">
                  <c:v>0.54500001668930642</c:v>
                </c:pt>
                <c:pt idx="5451" formatCode="General">
                  <c:v>0.54509997367859786</c:v>
                </c:pt>
                <c:pt idx="5452" formatCode="General">
                  <c:v>0.54519999027252264</c:v>
                </c:pt>
                <c:pt idx="5453" formatCode="General">
                  <c:v>0.54530000686645497</c:v>
                </c:pt>
                <c:pt idx="5454" formatCode="General">
                  <c:v>0.54540002346038863</c:v>
                </c:pt>
                <c:pt idx="5455" formatCode="General">
                  <c:v>0.54549998044967762</c:v>
                </c:pt>
                <c:pt idx="5456" formatCode="General">
                  <c:v>0.54559999704360995</c:v>
                </c:pt>
                <c:pt idx="5457" formatCode="General">
                  <c:v>0.54570001363754739</c:v>
                </c:pt>
                <c:pt idx="5458" formatCode="General">
                  <c:v>0.54579997062683494</c:v>
                </c:pt>
                <c:pt idx="5459" formatCode="General">
                  <c:v>0.54589998722076405</c:v>
                </c:pt>
                <c:pt idx="5460" formatCode="General">
                  <c:v>0.54600000381469704</c:v>
                </c:pt>
                <c:pt idx="5461" formatCode="General">
                  <c:v>0.54610002040863004</c:v>
                </c:pt>
                <c:pt idx="5462" formatCode="General">
                  <c:v>0.54619997739791903</c:v>
                </c:pt>
                <c:pt idx="5463" formatCode="General">
                  <c:v>0.54629999399185203</c:v>
                </c:pt>
                <c:pt idx="5464" formatCode="General">
                  <c:v>0.54640001058578869</c:v>
                </c:pt>
                <c:pt idx="5465" formatCode="General">
                  <c:v>0.54650002717971802</c:v>
                </c:pt>
                <c:pt idx="5466" formatCode="General">
                  <c:v>0.54659998416900601</c:v>
                </c:pt>
                <c:pt idx="5467" formatCode="General">
                  <c:v>0.54670000076293856</c:v>
                </c:pt>
                <c:pt idx="5468" formatCode="General">
                  <c:v>0.54680001735687933</c:v>
                </c:pt>
                <c:pt idx="5469" formatCode="General">
                  <c:v>0.546899974346164</c:v>
                </c:pt>
                <c:pt idx="5470" formatCode="General">
                  <c:v>0.54699999094009699</c:v>
                </c:pt>
                <c:pt idx="5471" formatCode="General">
                  <c:v>0.54710000753402765</c:v>
                </c:pt>
                <c:pt idx="5472" formatCode="General">
                  <c:v>0.54720002412795665</c:v>
                </c:pt>
                <c:pt idx="5473" formatCode="General">
                  <c:v>0.54729998111724565</c:v>
                </c:pt>
                <c:pt idx="5474" formatCode="General">
                  <c:v>0.54739999771118264</c:v>
                </c:pt>
                <c:pt idx="5475" formatCode="General">
                  <c:v>0.54750001430511563</c:v>
                </c:pt>
                <c:pt idx="5476" formatCode="General">
                  <c:v>0.54759997129440363</c:v>
                </c:pt>
                <c:pt idx="5477" formatCode="General">
                  <c:v>0.54769998788833663</c:v>
                </c:pt>
                <c:pt idx="5478" formatCode="General">
                  <c:v>0.54780000448226851</c:v>
                </c:pt>
                <c:pt idx="5479" formatCode="General">
                  <c:v>0.5479000210762015</c:v>
                </c:pt>
                <c:pt idx="5480" formatCode="General">
                  <c:v>0.54799997806549494</c:v>
                </c:pt>
                <c:pt idx="5481" formatCode="General">
                  <c:v>0.54809999465942794</c:v>
                </c:pt>
                <c:pt idx="5482" formatCode="General">
                  <c:v>0.54820001125335704</c:v>
                </c:pt>
                <c:pt idx="5483" formatCode="General">
                  <c:v>0.54830002784728959</c:v>
                </c:pt>
                <c:pt idx="5484" formatCode="General">
                  <c:v>0.54839998483657804</c:v>
                </c:pt>
                <c:pt idx="5485" formatCode="General">
                  <c:v>0.54850000143051103</c:v>
                </c:pt>
                <c:pt idx="5486" formatCode="General">
                  <c:v>0.5486000180244488</c:v>
                </c:pt>
                <c:pt idx="5487" formatCode="General">
                  <c:v>0.54869997501373635</c:v>
                </c:pt>
                <c:pt idx="5488" formatCode="General">
                  <c:v>0.54879999160766602</c:v>
                </c:pt>
                <c:pt idx="5489" formatCode="General">
                  <c:v>0.54890000820160001</c:v>
                </c:pt>
                <c:pt idx="5490" formatCode="General">
                  <c:v>0.549000024795532</c:v>
                </c:pt>
                <c:pt idx="5491" formatCode="General">
                  <c:v>0.549099981784821</c:v>
                </c:pt>
                <c:pt idx="5492" formatCode="General">
                  <c:v>0.54919999837875699</c:v>
                </c:pt>
                <c:pt idx="5493" formatCode="General">
                  <c:v>0.54930001497268699</c:v>
                </c:pt>
                <c:pt idx="5494" formatCode="General">
                  <c:v>0.54939997196197499</c:v>
                </c:pt>
                <c:pt idx="5495" formatCode="General">
                  <c:v>0.54949998855590798</c:v>
                </c:pt>
                <c:pt idx="5496" formatCode="General">
                  <c:v>0.54960000514984164</c:v>
                </c:pt>
                <c:pt idx="5497" formatCode="General">
                  <c:v>0.54970002174377464</c:v>
                </c:pt>
                <c:pt idx="5498" formatCode="General">
                  <c:v>0.54979997873306363</c:v>
                </c:pt>
                <c:pt idx="5499" formatCode="General">
                  <c:v>0.54989999532699663</c:v>
                </c:pt>
                <c:pt idx="5500" formatCode="General">
                  <c:v>0.55000001192092896</c:v>
                </c:pt>
                <c:pt idx="5501" formatCode="General">
                  <c:v>0.55010002851486195</c:v>
                </c:pt>
                <c:pt idx="5502" formatCode="General">
                  <c:v>0.55019998550414995</c:v>
                </c:pt>
                <c:pt idx="5503" formatCode="General">
                  <c:v>0.55030000209808694</c:v>
                </c:pt>
                <c:pt idx="5504" formatCode="General">
                  <c:v>0.55040001869201705</c:v>
                </c:pt>
                <c:pt idx="5505" formatCode="General">
                  <c:v>0.55049997568130504</c:v>
                </c:pt>
                <c:pt idx="5506" formatCode="General">
                  <c:v>0.55059999227523804</c:v>
                </c:pt>
                <c:pt idx="5507" formatCode="General">
                  <c:v>0.55070000886917492</c:v>
                </c:pt>
                <c:pt idx="5508" formatCode="General">
                  <c:v>0.55080002546310791</c:v>
                </c:pt>
                <c:pt idx="5509" formatCode="General">
                  <c:v>0.55089998245239646</c:v>
                </c:pt>
                <c:pt idx="5510" formatCode="General">
                  <c:v>0.55099999904632602</c:v>
                </c:pt>
                <c:pt idx="5511" formatCode="General">
                  <c:v>0.55110001564025901</c:v>
                </c:pt>
                <c:pt idx="5512" formatCode="General">
                  <c:v>0.55119997262955356</c:v>
                </c:pt>
                <c:pt idx="5513" formatCode="General">
                  <c:v>0.55129998922348333</c:v>
                </c:pt>
                <c:pt idx="5514" formatCode="General">
                  <c:v>0.55140000581741</c:v>
                </c:pt>
                <c:pt idx="5515" formatCode="General">
                  <c:v>0.55150002241134599</c:v>
                </c:pt>
                <c:pt idx="5516" formatCode="General">
                  <c:v>0.55159997940063499</c:v>
                </c:pt>
                <c:pt idx="5517" formatCode="General">
                  <c:v>0.55169999599456865</c:v>
                </c:pt>
                <c:pt idx="5518" formatCode="General">
                  <c:v>0.55180001258850986</c:v>
                </c:pt>
                <c:pt idx="5519" formatCode="General">
                  <c:v>0.55190002918243397</c:v>
                </c:pt>
                <c:pt idx="5520" formatCode="General">
                  <c:v>0.55199998617172263</c:v>
                </c:pt>
                <c:pt idx="5521" formatCode="General">
                  <c:v>0.55210000276565596</c:v>
                </c:pt>
                <c:pt idx="5522" formatCode="General">
                  <c:v>0.55220001935959351</c:v>
                </c:pt>
                <c:pt idx="5523" formatCode="General">
                  <c:v>0.55229997634888472</c:v>
                </c:pt>
                <c:pt idx="5524" formatCode="General">
                  <c:v>0.55239999294280995</c:v>
                </c:pt>
                <c:pt idx="5525" formatCode="General">
                  <c:v>0.5525000095367425</c:v>
                </c:pt>
                <c:pt idx="5526" formatCode="General">
                  <c:v>0.55260002613067993</c:v>
                </c:pt>
                <c:pt idx="5527" formatCode="General">
                  <c:v>0.55269998311996504</c:v>
                </c:pt>
                <c:pt idx="5528" formatCode="General">
                  <c:v>0.55279999971390004</c:v>
                </c:pt>
                <c:pt idx="5529" formatCode="General">
                  <c:v>0.55290001630783492</c:v>
                </c:pt>
                <c:pt idx="5530" formatCode="General">
                  <c:v>0.55299997329712292</c:v>
                </c:pt>
                <c:pt idx="5531" formatCode="General">
                  <c:v>0.55309998989105158</c:v>
                </c:pt>
                <c:pt idx="5532" formatCode="General">
                  <c:v>0.55320000648498835</c:v>
                </c:pt>
                <c:pt idx="5533" formatCode="General">
                  <c:v>0.55330002307891801</c:v>
                </c:pt>
                <c:pt idx="5534" formatCode="General">
                  <c:v>0.55339998006820701</c:v>
                </c:pt>
                <c:pt idx="5535" formatCode="General">
                  <c:v>0.55349999666214333</c:v>
                </c:pt>
                <c:pt idx="5536" formatCode="General">
                  <c:v>0.55360001325607899</c:v>
                </c:pt>
                <c:pt idx="5537" formatCode="General">
                  <c:v>0.55369997024536399</c:v>
                </c:pt>
                <c:pt idx="5538" formatCode="General">
                  <c:v>0.55379998683929565</c:v>
                </c:pt>
                <c:pt idx="5539" formatCode="General">
                  <c:v>0.55390000343322865</c:v>
                </c:pt>
                <c:pt idx="5540" formatCode="General">
                  <c:v>0.55400002002716098</c:v>
                </c:pt>
                <c:pt idx="5541" formatCode="General">
                  <c:v>0.55409997701644964</c:v>
                </c:pt>
                <c:pt idx="5542" formatCode="General">
                  <c:v>0.55419999361038697</c:v>
                </c:pt>
                <c:pt idx="5543" formatCode="General">
                  <c:v>0.55430001020431563</c:v>
                </c:pt>
                <c:pt idx="5544" formatCode="General">
                  <c:v>0.55440002679824796</c:v>
                </c:pt>
                <c:pt idx="5545" formatCode="General">
                  <c:v>0.55449998378753651</c:v>
                </c:pt>
                <c:pt idx="5546" formatCode="General">
                  <c:v>0.55460000038146995</c:v>
                </c:pt>
                <c:pt idx="5547" formatCode="General">
                  <c:v>0.55470001697540694</c:v>
                </c:pt>
                <c:pt idx="5548" formatCode="General">
                  <c:v>0.55479997396469494</c:v>
                </c:pt>
                <c:pt idx="5549" formatCode="General">
                  <c:v>0.55489999055862793</c:v>
                </c:pt>
                <c:pt idx="5550" formatCode="General">
                  <c:v>0.55500000715255704</c:v>
                </c:pt>
                <c:pt idx="5551" formatCode="General">
                  <c:v>0.55510002374649003</c:v>
                </c:pt>
                <c:pt idx="5552" formatCode="General">
                  <c:v>0.55519998073577903</c:v>
                </c:pt>
                <c:pt idx="5553" formatCode="General">
                  <c:v>0.55529999732971591</c:v>
                </c:pt>
                <c:pt idx="5554" formatCode="General">
                  <c:v>0.55540001392364502</c:v>
                </c:pt>
                <c:pt idx="5555" formatCode="General">
                  <c:v>0.55549997091293257</c:v>
                </c:pt>
                <c:pt idx="5556" formatCode="General">
                  <c:v>0.55559998750686601</c:v>
                </c:pt>
                <c:pt idx="5557" formatCode="General">
                  <c:v>0.55570000410080334</c:v>
                </c:pt>
                <c:pt idx="5558" formatCode="General">
                  <c:v>0.555800020694736</c:v>
                </c:pt>
                <c:pt idx="5559" formatCode="General">
                  <c:v>0.55589997768402699</c:v>
                </c:pt>
                <c:pt idx="5560" formatCode="General">
                  <c:v>0.55599999427795399</c:v>
                </c:pt>
                <c:pt idx="5561" formatCode="General">
                  <c:v>0.55610001087188765</c:v>
                </c:pt>
                <c:pt idx="5562" formatCode="General">
                  <c:v>0.55620002746582065</c:v>
                </c:pt>
                <c:pt idx="5563" formatCode="General">
                  <c:v>0.55629998445510964</c:v>
                </c:pt>
                <c:pt idx="5564" formatCode="General">
                  <c:v>0.55640000104904197</c:v>
                </c:pt>
                <c:pt idx="5565" formatCode="General">
                  <c:v>0.55650001764297563</c:v>
                </c:pt>
                <c:pt idx="5566" formatCode="General">
                  <c:v>0.55659997463226296</c:v>
                </c:pt>
                <c:pt idx="5567" formatCode="General">
                  <c:v>0.55669999122620029</c:v>
                </c:pt>
                <c:pt idx="5568" formatCode="General">
                  <c:v>0.55680000782012895</c:v>
                </c:pt>
                <c:pt idx="5569" formatCode="General">
                  <c:v>0.55690002441406361</c:v>
                </c:pt>
                <c:pt idx="5570" formatCode="General">
                  <c:v>0.55699998140335105</c:v>
                </c:pt>
                <c:pt idx="5571" formatCode="General">
                  <c:v>0.55709999799728405</c:v>
                </c:pt>
                <c:pt idx="5572" formatCode="General">
                  <c:v>0.55720001459121704</c:v>
                </c:pt>
                <c:pt idx="5573" formatCode="General">
                  <c:v>0.55729997158050892</c:v>
                </c:pt>
                <c:pt idx="5574" formatCode="General">
                  <c:v>0.55739998817443803</c:v>
                </c:pt>
                <c:pt idx="5575" formatCode="General">
                  <c:v>0.55750000476837203</c:v>
                </c:pt>
                <c:pt idx="5576" formatCode="General">
                  <c:v>0.55760002136230502</c:v>
                </c:pt>
                <c:pt idx="5577" formatCode="General">
                  <c:v>0.55769997835159979</c:v>
                </c:pt>
                <c:pt idx="5578" formatCode="General">
                  <c:v>0.55779999494552934</c:v>
                </c:pt>
                <c:pt idx="5579" formatCode="General">
                  <c:v>0.55790001153946234</c:v>
                </c:pt>
                <c:pt idx="5580" formatCode="General">
                  <c:v>0.55800002813339522</c:v>
                </c:pt>
                <c:pt idx="5581" formatCode="General">
                  <c:v>0.558099985122681</c:v>
                </c:pt>
                <c:pt idx="5582" formatCode="General">
                  <c:v>0.55820000171661099</c:v>
                </c:pt>
                <c:pt idx="5583" formatCode="General">
                  <c:v>0.55830001831054765</c:v>
                </c:pt>
                <c:pt idx="5584" formatCode="General">
                  <c:v>0.55839997529983565</c:v>
                </c:pt>
                <c:pt idx="5585" formatCode="General">
                  <c:v>0.55849999189376798</c:v>
                </c:pt>
                <c:pt idx="5586" formatCode="General">
                  <c:v>0.55860000848770164</c:v>
                </c:pt>
                <c:pt idx="5587" formatCode="General">
                  <c:v>0.55870002508163497</c:v>
                </c:pt>
                <c:pt idx="5588" formatCode="General">
                  <c:v>0.55879998207092363</c:v>
                </c:pt>
                <c:pt idx="5589" formatCode="General">
                  <c:v>0.55889999866486051</c:v>
                </c:pt>
                <c:pt idx="5590" formatCode="General">
                  <c:v>0.5590000152587935</c:v>
                </c:pt>
                <c:pt idx="5591" formatCode="General">
                  <c:v>0.55909997224808461</c:v>
                </c:pt>
                <c:pt idx="5592" formatCode="General">
                  <c:v>0.5591999888420095</c:v>
                </c:pt>
                <c:pt idx="5593" formatCode="General">
                  <c:v>0.55930000543594349</c:v>
                </c:pt>
                <c:pt idx="5594" formatCode="General">
                  <c:v>0.55940002202988093</c:v>
                </c:pt>
                <c:pt idx="5595" formatCode="General">
                  <c:v>0.55949997901916504</c:v>
                </c:pt>
                <c:pt idx="5596" formatCode="General">
                  <c:v>0.55959999561310192</c:v>
                </c:pt>
                <c:pt idx="5597" formatCode="General">
                  <c:v>0.55970001220703491</c:v>
                </c:pt>
                <c:pt idx="5598" formatCode="General">
                  <c:v>0.55980002880096358</c:v>
                </c:pt>
                <c:pt idx="5599" formatCode="General">
                  <c:v>0.55989998579025257</c:v>
                </c:pt>
                <c:pt idx="5600" formatCode="General">
                  <c:v>0.56000000238419256</c:v>
                </c:pt>
                <c:pt idx="5601" formatCode="General">
                  <c:v>0.56010001897812234</c:v>
                </c:pt>
                <c:pt idx="5602" formatCode="General">
                  <c:v>0.560199975967407</c:v>
                </c:pt>
                <c:pt idx="5603" formatCode="General">
                  <c:v>0.560299992561343</c:v>
                </c:pt>
                <c:pt idx="5604" formatCode="General">
                  <c:v>0.56040000915527299</c:v>
                </c:pt>
                <c:pt idx="5605" formatCode="General">
                  <c:v>0.56050002574920377</c:v>
                </c:pt>
                <c:pt idx="5606" formatCode="General">
                  <c:v>0.56059998273849565</c:v>
                </c:pt>
                <c:pt idx="5607" formatCode="General">
                  <c:v>0.56069999933242864</c:v>
                </c:pt>
                <c:pt idx="5608" formatCode="General">
                  <c:v>0.56080001592636097</c:v>
                </c:pt>
                <c:pt idx="5609" formatCode="General">
                  <c:v>0.56089997291564964</c:v>
                </c:pt>
                <c:pt idx="5610" formatCode="General">
                  <c:v>0.56099998950958763</c:v>
                </c:pt>
                <c:pt idx="5611" formatCode="General">
                  <c:v>0.56110000610352051</c:v>
                </c:pt>
                <c:pt idx="5612" formatCode="General">
                  <c:v>0.56120002269744895</c:v>
                </c:pt>
                <c:pt idx="5613" formatCode="General">
                  <c:v>0.56129997968673695</c:v>
                </c:pt>
                <c:pt idx="5614" formatCode="General">
                  <c:v>0.56139999628067394</c:v>
                </c:pt>
                <c:pt idx="5615" formatCode="General">
                  <c:v>0.56150001287460305</c:v>
                </c:pt>
                <c:pt idx="5616" formatCode="General">
                  <c:v>0.56160002946853993</c:v>
                </c:pt>
                <c:pt idx="5617" formatCode="General">
                  <c:v>0.56169998645782893</c:v>
                </c:pt>
                <c:pt idx="5618" formatCode="General">
                  <c:v>0.56180000305175803</c:v>
                </c:pt>
                <c:pt idx="5619" formatCode="General">
                  <c:v>0.56190001964569491</c:v>
                </c:pt>
                <c:pt idx="5620" formatCode="General">
                  <c:v>0.5619999766349858</c:v>
                </c:pt>
                <c:pt idx="5621" formatCode="General">
                  <c:v>0.56209999322891535</c:v>
                </c:pt>
                <c:pt idx="5622" formatCode="General">
                  <c:v>0.56220000982284457</c:v>
                </c:pt>
                <c:pt idx="5623" formatCode="General">
                  <c:v>0.56230002641678234</c:v>
                </c:pt>
                <c:pt idx="5624" formatCode="General">
                  <c:v>0.56239998340606701</c:v>
                </c:pt>
                <c:pt idx="5625" formatCode="General">
                  <c:v>0.5625</c:v>
                </c:pt>
                <c:pt idx="5626" formatCode="General">
                  <c:v>0.56260001659393899</c:v>
                </c:pt>
                <c:pt idx="5627" formatCode="General">
                  <c:v>0.56269997358322676</c:v>
                </c:pt>
                <c:pt idx="5628" formatCode="General">
                  <c:v>0.56279999017715565</c:v>
                </c:pt>
                <c:pt idx="5629" formatCode="General">
                  <c:v>0.56290000677108865</c:v>
                </c:pt>
                <c:pt idx="5630" formatCode="General">
                  <c:v>0.56300002336502164</c:v>
                </c:pt>
                <c:pt idx="5631" formatCode="General">
                  <c:v>0.56309998035430964</c:v>
                </c:pt>
                <c:pt idx="5632" formatCode="General">
                  <c:v>0.56319999694824263</c:v>
                </c:pt>
                <c:pt idx="5633" formatCode="General">
                  <c:v>0.56330001354217962</c:v>
                </c:pt>
                <c:pt idx="5634" formatCode="General">
                  <c:v>0.56339997053146462</c:v>
                </c:pt>
                <c:pt idx="5635" formatCode="General">
                  <c:v>0.56349998712539695</c:v>
                </c:pt>
                <c:pt idx="5636" formatCode="General">
                  <c:v>0.56360000371932995</c:v>
                </c:pt>
                <c:pt idx="5637" formatCode="General">
                  <c:v>0.56370002031326305</c:v>
                </c:pt>
                <c:pt idx="5638" formatCode="General">
                  <c:v>0.56379997730255493</c:v>
                </c:pt>
                <c:pt idx="5639" formatCode="General">
                  <c:v>0.56389999389648793</c:v>
                </c:pt>
                <c:pt idx="5640" formatCode="General">
                  <c:v>0.56400001049042092</c:v>
                </c:pt>
                <c:pt idx="5641" formatCode="General">
                  <c:v>0.56410002708435103</c:v>
                </c:pt>
                <c:pt idx="5642" formatCode="General">
                  <c:v>0.56419998407363903</c:v>
                </c:pt>
                <c:pt idx="5643" formatCode="General">
                  <c:v>0.56430000066757535</c:v>
                </c:pt>
                <c:pt idx="5644" formatCode="General">
                  <c:v>0.56440001726150835</c:v>
                </c:pt>
                <c:pt idx="5645" formatCode="General">
                  <c:v>0.56449997425079634</c:v>
                </c:pt>
                <c:pt idx="5646" formatCode="General">
                  <c:v>0.56459999084472701</c:v>
                </c:pt>
                <c:pt idx="5647" formatCode="General">
                  <c:v>0.56470000743866322</c:v>
                </c:pt>
                <c:pt idx="5648" formatCode="General">
                  <c:v>0.56480002403259599</c:v>
                </c:pt>
                <c:pt idx="5649" formatCode="General">
                  <c:v>0.56489998102188399</c:v>
                </c:pt>
                <c:pt idx="5650" formatCode="General">
                  <c:v>0.56499999761581943</c:v>
                </c:pt>
                <c:pt idx="5651" formatCode="General">
                  <c:v>0.56510001420974765</c:v>
                </c:pt>
                <c:pt idx="5652" formatCode="General">
                  <c:v>0.56519997119903664</c:v>
                </c:pt>
                <c:pt idx="5653" formatCode="General">
                  <c:v>0.56529998779296553</c:v>
                </c:pt>
                <c:pt idx="5654" formatCode="General">
                  <c:v>0.56540000438690197</c:v>
                </c:pt>
                <c:pt idx="5655" formatCode="General">
                  <c:v>0.56550002098083496</c:v>
                </c:pt>
                <c:pt idx="5656" formatCode="General">
                  <c:v>0.56559997797012362</c:v>
                </c:pt>
                <c:pt idx="5657" formatCode="General">
                  <c:v>0.5656999945640605</c:v>
                </c:pt>
                <c:pt idx="5658" formatCode="General">
                  <c:v>0.56580001115798995</c:v>
                </c:pt>
                <c:pt idx="5659" formatCode="General">
                  <c:v>0.5659000277519225</c:v>
                </c:pt>
                <c:pt idx="5660" formatCode="General">
                  <c:v>0.56599998474121049</c:v>
                </c:pt>
                <c:pt idx="5661" formatCode="General">
                  <c:v>0.56610000133514404</c:v>
                </c:pt>
                <c:pt idx="5662" formatCode="General">
                  <c:v>0.56620001792908092</c:v>
                </c:pt>
                <c:pt idx="5663" formatCode="General">
                  <c:v>0.56629997491836503</c:v>
                </c:pt>
                <c:pt idx="5664" formatCode="General">
                  <c:v>0.56639999151229903</c:v>
                </c:pt>
                <c:pt idx="5665" formatCode="General">
                  <c:v>0.56650000810623158</c:v>
                </c:pt>
                <c:pt idx="5666" formatCode="General">
                  <c:v>0.56660002470016502</c:v>
                </c:pt>
                <c:pt idx="5667" formatCode="General">
                  <c:v>0.56669998168945634</c:v>
                </c:pt>
                <c:pt idx="5668" formatCode="General">
                  <c:v>0.56679999828339256</c:v>
                </c:pt>
                <c:pt idx="5669" formatCode="General">
                  <c:v>0.566900014877319</c:v>
                </c:pt>
                <c:pt idx="5670" formatCode="General">
                  <c:v>0.566999971866608</c:v>
                </c:pt>
                <c:pt idx="5671" formatCode="General">
                  <c:v>0.56709998846054399</c:v>
                </c:pt>
                <c:pt idx="5672" formatCode="General">
                  <c:v>0.56720000505447465</c:v>
                </c:pt>
                <c:pt idx="5673" formatCode="General">
                  <c:v>0.56730002164840765</c:v>
                </c:pt>
                <c:pt idx="5674" formatCode="General">
                  <c:v>0.56739997863769565</c:v>
                </c:pt>
                <c:pt idx="5675" formatCode="General">
                  <c:v>0.56749999523162797</c:v>
                </c:pt>
                <c:pt idx="5676" formatCode="General">
                  <c:v>0.56760001182556263</c:v>
                </c:pt>
                <c:pt idx="5677" formatCode="General">
                  <c:v>0.56770002841949962</c:v>
                </c:pt>
                <c:pt idx="5678" formatCode="General">
                  <c:v>0.56779998540878762</c:v>
                </c:pt>
                <c:pt idx="5679" formatCode="General">
                  <c:v>0.56790000200271595</c:v>
                </c:pt>
                <c:pt idx="5680" formatCode="General">
                  <c:v>0.56800001859664895</c:v>
                </c:pt>
                <c:pt idx="5681" formatCode="General">
                  <c:v>0.56809997558593861</c:v>
                </c:pt>
                <c:pt idx="5682" formatCode="General">
                  <c:v>0.56819999217987782</c:v>
                </c:pt>
                <c:pt idx="5683" formatCode="General">
                  <c:v>0.56830000877380404</c:v>
                </c:pt>
                <c:pt idx="5684" formatCode="General">
                  <c:v>0.56840002536773659</c:v>
                </c:pt>
                <c:pt idx="5685" formatCode="General">
                  <c:v>0.56849998235702504</c:v>
                </c:pt>
                <c:pt idx="5686" formatCode="General">
                  <c:v>0.56859999895095759</c:v>
                </c:pt>
                <c:pt idx="5687" formatCode="General">
                  <c:v>0.5687000155448978</c:v>
                </c:pt>
                <c:pt idx="5688" formatCode="General">
                  <c:v>0.56879997253418901</c:v>
                </c:pt>
                <c:pt idx="5689" formatCode="General">
                  <c:v>0.56889998912811635</c:v>
                </c:pt>
                <c:pt idx="5690" formatCode="General">
                  <c:v>0.56900000572204557</c:v>
                </c:pt>
                <c:pt idx="5691" formatCode="General">
                  <c:v>0.56910002231598233</c:v>
                </c:pt>
                <c:pt idx="5692" formatCode="General">
                  <c:v>0.569199979305267</c:v>
                </c:pt>
                <c:pt idx="5693" formatCode="General">
                  <c:v>0.5692999958992</c:v>
                </c:pt>
                <c:pt idx="5694" formatCode="General">
                  <c:v>0.56940001249313965</c:v>
                </c:pt>
                <c:pt idx="5695" formatCode="General">
                  <c:v>0.56950002908706365</c:v>
                </c:pt>
                <c:pt idx="5696" formatCode="General">
                  <c:v>0.56959998607635498</c:v>
                </c:pt>
                <c:pt idx="5697" formatCode="General">
                  <c:v>0.5697000026702933</c:v>
                </c:pt>
                <c:pt idx="5698" formatCode="General">
                  <c:v>0.56980001926422164</c:v>
                </c:pt>
                <c:pt idx="5699" formatCode="General">
                  <c:v>0.56989997625351774</c:v>
                </c:pt>
                <c:pt idx="5700" formatCode="General">
                  <c:v>0.56999999284744363</c:v>
                </c:pt>
                <c:pt idx="5701" formatCode="General">
                  <c:v>0.57010000944137595</c:v>
                </c:pt>
                <c:pt idx="5702" formatCode="General">
                  <c:v>0.57020002603530895</c:v>
                </c:pt>
                <c:pt idx="5703" formatCode="General">
                  <c:v>0.57029998302460005</c:v>
                </c:pt>
                <c:pt idx="5704" formatCode="General">
                  <c:v>0.57039999961853394</c:v>
                </c:pt>
                <c:pt idx="5705" formatCode="General">
                  <c:v>0.57050001621246305</c:v>
                </c:pt>
                <c:pt idx="5706" formatCode="General">
                  <c:v>0.57059997320175204</c:v>
                </c:pt>
                <c:pt idx="5707" formatCode="General">
                  <c:v>0.57069998979568504</c:v>
                </c:pt>
                <c:pt idx="5708" formatCode="General">
                  <c:v>0.57080000638962192</c:v>
                </c:pt>
                <c:pt idx="5709" formatCode="General">
                  <c:v>0.57090002298355491</c:v>
                </c:pt>
                <c:pt idx="5710" formatCode="General">
                  <c:v>0.57099997997283902</c:v>
                </c:pt>
                <c:pt idx="5711" formatCode="General">
                  <c:v>0.57109999656677879</c:v>
                </c:pt>
                <c:pt idx="5712" formatCode="General">
                  <c:v>0.57120001316070934</c:v>
                </c:pt>
                <c:pt idx="5713" formatCode="General">
                  <c:v>0.57130002975463856</c:v>
                </c:pt>
                <c:pt idx="5714" formatCode="General">
                  <c:v>0.571399986743927</c:v>
                </c:pt>
                <c:pt idx="5715" formatCode="General">
                  <c:v>0.57150000333786</c:v>
                </c:pt>
                <c:pt idx="5716" formatCode="General">
                  <c:v>0.57160001993179599</c:v>
                </c:pt>
                <c:pt idx="5717" formatCode="General">
                  <c:v>0.57169997692108743</c:v>
                </c:pt>
                <c:pt idx="5718" formatCode="General">
                  <c:v>0.57179999351502042</c:v>
                </c:pt>
                <c:pt idx="5719" formatCode="General">
                  <c:v>0.57190001010894864</c:v>
                </c:pt>
                <c:pt idx="5720" formatCode="General">
                  <c:v>0.57200002670288164</c:v>
                </c:pt>
                <c:pt idx="5721" formatCode="General">
                  <c:v>0.57209998369216963</c:v>
                </c:pt>
                <c:pt idx="5722" formatCode="General">
                  <c:v>0.57220000028610263</c:v>
                </c:pt>
                <c:pt idx="5723" formatCode="General">
                  <c:v>0.57230001688003562</c:v>
                </c:pt>
                <c:pt idx="5724" formatCode="General">
                  <c:v>0.57239997386932395</c:v>
                </c:pt>
                <c:pt idx="5725" formatCode="General">
                  <c:v>0.57249999046325695</c:v>
                </c:pt>
                <c:pt idx="5726" formatCode="General">
                  <c:v>0.57260000705719394</c:v>
                </c:pt>
                <c:pt idx="5727" formatCode="General">
                  <c:v>0.57270002365112693</c:v>
                </c:pt>
                <c:pt idx="5728" formatCode="General">
                  <c:v>0.57279998064041493</c:v>
                </c:pt>
                <c:pt idx="5729" formatCode="General">
                  <c:v>0.57289999723434792</c:v>
                </c:pt>
                <c:pt idx="5730" formatCode="General">
                  <c:v>0.57300001382828192</c:v>
                </c:pt>
                <c:pt idx="5731" formatCode="General">
                  <c:v>0.57309997081756603</c:v>
                </c:pt>
                <c:pt idx="5732" formatCode="General">
                  <c:v>0.57319998741150269</c:v>
                </c:pt>
                <c:pt idx="5733" formatCode="General">
                  <c:v>0.57330000400543202</c:v>
                </c:pt>
                <c:pt idx="5734" formatCode="General">
                  <c:v>0.57340002059936501</c:v>
                </c:pt>
                <c:pt idx="5735" formatCode="General">
                  <c:v>0.57349997758865734</c:v>
                </c:pt>
                <c:pt idx="5736" formatCode="General">
                  <c:v>0.57359999418259033</c:v>
                </c:pt>
                <c:pt idx="5737" formatCode="General">
                  <c:v>0.573700010776523</c:v>
                </c:pt>
                <c:pt idx="5738" formatCode="General">
                  <c:v>0.57380002737045599</c:v>
                </c:pt>
                <c:pt idx="5739" formatCode="General">
                  <c:v>0.57389998435974265</c:v>
                </c:pt>
                <c:pt idx="5740" formatCode="General">
                  <c:v>0.57400000095367465</c:v>
                </c:pt>
                <c:pt idx="5741" formatCode="General">
                  <c:v>0.57410001754760764</c:v>
                </c:pt>
                <c:pt idx="5742" formatCode="General">
                  <c:v>0.57419997453690064</c:v>
                </c:pt>
                <c:pt idx="5743" formatCode="General">
                  <c:v>0.57429999113082963</c:v>
                </c:pt>
                <c:pt idx="5744" formatCode="General">
                  <c:v>0.57440000772476196</c:v>
                </c:pt>
                <c:pt idx="5745" formatCode="General">
                  <c:v>0.57450002431869562</c:v>
                </c:pt>
                <c:pt idx="5746" formatCode="General">
                  <c:v>0.57459998130798251</c:v>
                </c:pt>
                <c:pt idx="5747" formatCode="General">
                  <c:v>0.57469999790191695</c:v>
                </c:pt>
                <c:pt idx="5748" formatCode="General">
                  <c:v>0.57480001449585394</c:v>
                </c:pt>
                <c:pt idx="5749" formatCode="General">
                  <c:v>0.57489997148514194</c:v>
                </c:pt>
                <c:pt idx="5750" formatCode="General">
                  <c:v>0.57499998807907493</c:v>
                </c:pt>
                <c:pt idx="5751" formatCode="General">
                  <c:v>0.57510000467300793</c:v>
                </c:pt>
                <c:pt idx="5752" formatCode="General">
                  <c:v>0.57520002126693659</c:v>
                </c:pt>
                <c:pt idx="5753" formatCode="General">
                  <c:v>0.57529997825622603</c:v>
                </c:pt>
                <c:pt idx="5754" formatCode="General">
                  <c:v>0.57539999485015902</c:v>
                </c:pt>
                <c:pt idx="5755" formatCode="General">
                  <c:v>0.57550001144409535</c:v>
                </c:pt>
                <c:pt idx="5756" formatCode="General">
                  <c:v>0.57560002803802834</c:v>
                </c:pt>
                <c:pt idx="5757" formatCode="General">
                  <c:v>0.57569998502731301</c:v>
                </c:pt>
                <c:pt idx="5758" formatCode="General">
                  <c:v>0.575800001621246</c:v>
                </c:pt>
                <c:pt idx="5759" formatCode="General">
                  <c:v>0.57590001821518499</c:v>
                </c:pt>
                <c:pt idx="5760" formatCode="General">
                  <c:v>0.57599997520447188</c:v>
                </c:pt>
                <c:pt idx="5761" formatCode="General">
                  <c:v>0.57609999179840365</c:v>
                </c:pt>
                <c:pt idx="5762" formatCode="General">
                  <c:v>0.57620000839233398</c:v>
                </c:pt>
                <c:pt idx="5763" formatCode="General">
                  <c:v>0.57630002498626365</c:v>
                </c:pt>
                <c:pt idx="5764" formatCode="General">
                  <c:v>0.57639998197555498</c:v>
                </c:pt>
                <c:pt idx="5765" formatCode="General">
                  <c:v>0.57649999856949419</c:v>
                </c:pt>
                <c:pt idx="5766" formatCode="General">
                  <c:v>0.57660001516342663</c:v>
                </c:pt>
                <c:pt idx="5767" formatCode="General">
                  <c:v>0.57669997215271462</c:v>
                </c:pt>
                <c:pt idx="5768" formatCode="General">
                  <c:v>0.57679998874664296</c:v>
                </c:pt>
                <c:pt idx="5769" formatCode="General">
                  <c:v>0.5769000053405805</c:v>
                </c:pt>
                <c:pt idx="5770" formatCode="General">
                  <c:v>0.57700002193450961</c:v>
                </c:pt>
                <c:pt idx="5771" formatCode="General">
                  <c:v>0.57709997892380194</c:v>
                </c:pt>
                <c:pt idx="5772" formatCode="General">
                  <c:v>0.57719999551773105</c:v>
                </c:pt>
                <c:pt idx="5773" formatCode="General">
                  <c:v>0.57730001211166404</c:v>
                </c:pt>
                <c:pt idx="5774" formatCode="General">
                  <c:v>0.57740002870559703</c:v>
                </c:pt>
                <c:pt idx="5775" formatCode="General">
                  <c:v>0.57749998569488892</c:v>
                </c:pt>
                <c:pt idx="5776" formatCode="General">
                  <c:v>0.5776000022888248</c:v>
                </c:pt>
                <c:pt idx="5777" formatCode="General">
                  <c:v>0.57770001888275102</c:v>
                </c:pt>
                <c:pt idx="5778" formatCode="General">
                  <c:v>0.57779997587204002</c:v>
                </c:pt>
                <c:pt idx="5779" formatCode="General">
                  <c:v>0.57789999246597956</c:v>
                </c:pt>
                <c:pt idx="5780" formatCode="General">
                  <c:v>0.57800000905990601</c:v>
                </c:pt>
                <c:pt idx="5781" formatCode="General">
                  <c:v>0.57810002565384211</c:v>
                </c:pt>
                <c:pt idx="5782" formatCode="General">
                  <c:v>0.57819998264313299</c:v>
                </c:pt>
                <c:pt idx="5783" formatCode="General">
                  <c:v>0.57829999923706099</c:v>
                </c:pt>
                <c:pt idx="5784" formatCode="General">
                  <c:v>0.57840001583099399</c:v>
                </c:pt>
                <c:pt idx="5785" formatCode="General">
                  <c:v>0.57849997282028265</c:v>
                </c:pt>
                <c:pt idx="5786" formatCode="General">
                  <c:v>0.57859998941421498</c:v>
                </c:pt>
                <c:pt idx="5787" formatCode="General">
                  <c:v>0.5787000060081533</c:v>
                </c:pt>
                <c:pt idx="5788" formatCode="General">
                  <c:v>0.57880002260208563</c:v>
                </c:pt>
                <c:pt idx="5789" formatCode="General">
                  <c:v>0.57889997959137462</c:v>
                </c:pt>
                <c:pt idx="5790" formatCode="General">
                  <c:v>0.57899999618530751</c:v>
                </c:pt>
                <c:pt idx="5791" formatCode="General">
                  <c:v>0.57910001277923595</c:v>
                </c:pt>
                <c:pt idx="5792" formatCode="General">
                  <c:v>0.57920002937316895</c:v>
                </c:pt>
                <c:pt idx="5793" formatCode="General">
                  <c:v>0.57929998636245705</c:v>
                </c:pt>
                <c:pt idx="5794" formatCode="General">
                  <c:v>0.57940000295639005</c:v>
                </c:pt>
                <c:pt idx="5795" formatCode="General">
                  <c:v>0.57950001955032304</c:v>
                </c:pt>
                <c:pt idx="5796" formatCode="General">
                  <c:v>0.57959997653961592</c:v>
                </c:pt>
                <c:pt idx="5797" formatCode="General">
                  <c:v>0.57969999313355181</c:v>
                </c:pt>
                <c:pt idx="5798" formatCode="General">
                  <c:v>0.57980000972747803</c:v>
                </c:pt>
                <c:pt idx="5799" formatCode="General">
                  <c:v>0.57990002632141435</c:v>
                </c:pt>
                <c:pt idx="5800" formatCode="General">
                  <c:v>0.57999998331070235</c:v>
                </c:pt>
                <c:pt idx="5801" formatCode="General">
                  <c:v>0.58009999990463268</c:v>
                </c:pt>
                <c:pt idx="5802" formatCode="General">
                  <c:v>0.58020001649856956</c:v>
                </c:pt>
                <c:pt idx="5803" formatCode="General">
                  <c:v>0.58029997348785423</c:v>
                </c:pt>
                <c:pt idx="5804" formatCode="General">
                  <c:v>0.58039999008178722</c:v>
                </c:pt>
                <c:pt idx="5805" formatCode="General">
                  <c:v>0.58050000667572021</c:v>
                </c:pt>
                <c:pt idx="5806" formatCode="General">
                  <c:v>0.58060002326965321</c:v>
                </c:pt>
                <c:pt idx="5807" formatCode="General">
                  <c:v>0.58069998025894221</c:v>
                </c:pt>
                <c:pt idx="5808" formatCode="General">
                  <c:v>0.58079999685287598</c:v>
                </c:pt>
                <c:pt idx="5809" formatCode="General">
                  <c:v>0.58090001344680886</c:v>
                </c:pt>
                <c:pt idx="5810" formatCode="General">
                  <c:v>0.58099997043609686</c:v>
                </c:pt>
                <c:pt idx="5811" formatCode="General">
                  <c:v>0.58109998703002919</c:v>
                </c:pt>
                <c:pt idx="5812" formatCode="General">
                  <c:v>0.58120000362396218</c:v>
                </c:pt>
                <c:pt idx="5813" formatCode="General">
                  <c:v>0.58130002021789562</c:v>
                </c:pt>
                <c:pt idx="5814" formatCode="General">
                  <c:v>0.58139997720718428</c:v>
                </c:pt>
                <c:pt idx="5815" formatCode="General">
                  <c:v>0.58149999380111661</c:v>
                </c:pt>
                <c:pt idx="5816" formatCode="General">
                  <c:v>0.58160001039505038</c:v>
                </c:pt>
                <c:pt idx="5817" formatCode="General">
                  <c:v>0.58170002698898327</c:v>
                </c:pt>
                <c:pt idx="5818" formatCode="General">
                  <c:v>0.58179998397827126</c:v>
                </c:pt>
                <c:pt idx="5819" formatCode="General">
                  <c:v>0.5819000005722047</c:v>
                </c:pt>
                <c:pt idx="5820" formatCode="General">
                  <c:v>0.58200001716613825</c:v>
                </c:pt>
                <c:pt idx="5821" formatCode="General">
                  <c:v>0.58209997415542625</c:v>
                </c:pt>
                <c:pt idx="5822" formatCode="General">
                  <c:v>0.58219999074935869</c:v>
                </c:pt>
                <c:pt idx="5823" formatCode="General">
                  <c:v>0.58230000734329224</c:v>
                </c:pt>
                <c:pt idx="5824" formatCode="General">
                  <c:v>0.5824000239372199</c:v>
                </c:pt>
                <c:pt idx="5825" formatCode="General">
                  <c:v>0.58249998092651367</c:v>
                </c:pt>
                <c:pt idx="5826" formatCode="General">
                  <c:v>0.58259999752044722</c:v>
                </c:pt>
                <c:pt idx="5827" formatCode="General">
                  <c:v>0.58270001411438321</c:v>
                </c:pt>
                <c:pt idx="5828" formatCode="General">
                  <c:v>0.58279997110366821</c:v>
                </c:pt>
                <c:pt idx="5829" formatCode="General">
                  <c:v>0.58289998769760121</c:v>
                </c:pt>
                <c:pt idx="5830" formatCode="General">
                  <c:v>0.5830000042915342</c:v>
                </c:pt>
                <c:pt idx="5831" formatCode="General">
                  <c:v>0.58310002088546486</c:v>
                </c:pt>
                <c:pt idx="5832" formatCode="General">
                  <c:v>0.58319997787475619</c:v>
                </c:pt>
                <c:pt idx="5833" formatCode="General">
                  <c:v>0.58329999446868985</c:v>
                </c:pt>
                <c:pt idx="5834" formatCode="General">
                  <c:v>0.5834000110626183</c:v>
                </c:pt>
                <c:pt idx="5835" formatCode="General">
                  <c:v>0.58350002765655462</c:v>
                </c:pt>
                <c:pt idx="5836" formatCode="General">
                  <c:v>0.58359998464584362</c:v>
                </c:pt>
                <c:pt idx="5837" formatCode="General">
                  <c:v>0.58370000123977783</c:v>
                </c:pt>
                <c:pt idx="5838" formatCode="General">
                  <c:v>0.58380001783371038</c:v>
                </c:pt>
                <c:pt idx="5839" formatCode="General">
                  <c:v>0.5838999748229976</c:v>
                </c:pt>
                <c:pt idx="5840" formatCode="General">
                  <c:v>0.5839999914169306</c:v>
                </c:pt>
                <c:pt idx="5841" formatCode="General">
                  <c:v>0.5841000080108637</c:v>
                </c:pt>
                <c:pt idx="5842" formatCode="General">
                  <c:v>0.58420002460479725</c:v>
                </c:pt>
                <c:pt idx="5843" formatCode="General">
                  <c:v>0.58429998159408625</c:v>
                </c:pt>
                <c:pt idx="5844" formatCode="General">
                  <c:v>0.58439999818801924</c:v>
                </c:pt>
                <c:pt idx="5845" formatCode="General">
                  <c:v>0.58450001478194691</c:v>
                </c:pt>
                <c:pt idx="5846" formatCode="General">
                  <c:v>0.58459997177123491</c:v>
                </c:pt>
                <c:pt idx="5847" formatCode="General">
                  <c:v>0.58469998836517656</c:v>
                </c:pt>
                <c:pt idx="5848" formatCode="General">
                  <c:v>0.58480000495910622</c:v>
                </c:pt>
                <c:pt idx="5849" formatCode="General">
                  <c:v>0.58490002155304022</c:v>
                </c:pt>
                <c:pt idx="5850" formatCode="General">
                  <c:v>0.58499997854232821</c:v>
                </c:pt>
                <c:pt idx="5851" formatCode="General">
                  <c:v>0.58509999513625788</c:v>
                </c:pt>
                <c:pt idx="5852" formatCode="General">
                  <c:v>0.5852000117301942</c:v>
                </c:pt>
                <c:pt idx="5853" formatCode="General">
                  <c:v>0.5853000283241272</c:v>
                </c:pt>
                <c:pt idx="5854" formatCode="General">
                  <c:v>0.58539998531341619</c:v>
                </c:pt>
                <c:pt idx="5855" formatCode="General">
                  <c:v>0.58550000190734242</c:v>
                </c:pt>
                <c:pt idx="5856" formatCode="General">
                  <c:v>0.58560001850128285</c:v>
                </c:pt>
                <c:pt idx="5857" formatCode="General">
                  <c:v>0.58569997549057473</c:v>
                </c:pt>
                <c:pt idx="5858" formatCode="General">
                  <c:v>0.58579999208450773</c:v>
                </c:pt>
                <c:pt idx="5859" formatCode="General">
                  <c:v>0.58590000867843628</c:v>
                </c:pt>
                <c:pt idx="5860" formatCode="General">
                  <c:v>0.58600002527236461</c:v>
                </c:pt>
                <c:pt idx="5861" formatCode="General">
                  <c:v>0.5860999822616576</c:v>
                </c:pt>
                <c:pt idx="5862" formatCode="General">
                  <c:v>0.58619999885559126</c:v>
                </c:pt>
                <c:pt idx="5863" formatCode="General">
                  <c:v>0.58630001544952426</c:v>
                </c:pt>
                <c:pt idx="5864" formatCode="General">
                  <c:v>0.58639997243881614</c:v>
                </c:pt>
                <c:pt idx="5865" formatCode="General">
                  <c:v>0.58649998903274059</c:v>
                </c:pt>
                <c:pt idx="5866" formatCode="General">
                  <c:v>0.58660000562667824</c:v>
                </c:pt>
                <c:pt idx="5867" formatCode="General">
                  <c:v>0.58670002222061224</c:v>
                </c:pt>
                <c:pt idx="5868" formatCode="General">
                  <c:v>0.58679997920990024</c:v>
                </c:pt>
                <c:pt idx="5869" formatCode="General">
                  <c:v>0.58689999580383323</c:v>
                </c:pt>
                <c:pt idx="5870" formatCode="General">
                  <c:v>0.58700001239776622</c:v>
                </c:pt>
                <c:pt idx="5871" formatCode="General">
                  <c:v>0.58710002899169622</c:v>
                </c:pt>
                <c:pt idx="5872" formatCode="General">
                  <c:v>0.58719998598098522</c:v>
                </c:pt>
                <c:pt idx="5873" formatCode="General">
                  <c:v>0.58730000257492121</c:v>
                </c:pt>
                <c:pt idx="5874" formatCode="General">
                  <c:v>0.5874000191688542</c:v>
                </c:pt>
                <c:pt idx="5875" formatCode="General">
                  <c:v>0.58749997615814298</c:v>
                </c:pt>
                <c:pt idx="5876" formatCode="General">
                  <c:v>0.5875999927520752</c:v>
                </c:pt>
                <c:pt idx="5877" formatCode="General">
                  <c:v>0.58770000934600819</c:v>
                </c:pt>
                <c:pt idx="5878" formatCode="General">
                  <c:v>0.5878000259399373</c:v>
                </c:pt>
                <c:pt idx="5879" formatCode="General">
                  <c:v>0.58789998292923018</c:v>
                </c:pt>
                <c:pt idx="5880" formatCode="General">
                  <c:v>0.58799999952316329</c:v>
                </c:pt>
                <c:pt idx="5881" formatCode="General">
                  <c:v>0.58810001611709628</c:v>
                </c:pt>
                <c:pt idx="5882" formatCode="General">
                  <c:v>0.58819997310638483</c:v>
                </c:pt>
                <c:pt idx="5883" formatCode="General">
                  <c:v>0.58829998970031261</c:v>
                </c:pt>
                <c:pt idx="5884" formatCode="General">
                  <c:v>0.5884000062942496</c:v>
                </c:pt>
                <c:pt idx="5885" formatCode="General">
                  <c:v>0.58850002288818426</c:v>
                </c:pt>
                <c:pt idx="5886" formatCode="General">
                  <c:v>0.5885999798774717</c:v>
                </c:pt>
                <c:pt idx="5887" formatCode="General">
                  <c:v>0.58869999647140914</c:v>
                </c:pt>
                <c:pt idx="5888" formatCode="General">
                  <c:v>0.58880001306533825</c:v>
                </c:pt>
                <c:pt idx="5889" formatCode="General">
                  <c:v>0.58890002965927124</c:v>
                </c:pt>
                <c:pt idx="5890" formatCode="General">
                  <c:v>0.58899998664856357</c:v>
                </c:pt>
                <c:pt idx="5891" formatCode="General">
                  <c:v>0.58910000324249323</c:v>
                </c:pt>
                <c:pt idx="5892" formatCode="General">
                  <c:v>0.58920001983642567</c:v>
                </c:pt>
                <c:pt idx="5893" formatCode="General">
                  <c:v>0.58929997682571422</c:v>
                </c:pt>
                <c:pt idx="5894" formatCode="General">
                  <c:v>0.58939999341964722</c:v>
                </c:pt>
                <c:pt idx="5895" formatCode="General">
                  <c:v>0.58950001001358199</c:v>
                </c:pt>
                <c:pt idx="5896" formatCode="General">
                  <c:v>0.58960002660751398</c:v>
                </c:pt>
                <c:pt idx="5897" formatCode="General">
                  <c:v>0.58969998359680298</c:v>
                </c:pt>
                <c:pt idx="5898" formatCode="General">
                  <c:v>0.5898000001907352</c:v>
                </c:pt>
                <c:pt idx="5899" formatCode="General">
                  <c:v>0.58990001678466819</c:v>
                </c:pt>
                <c:pt idx="5900" formatCode="General">
                  <c:v>0.58999997377395619</c:v>
                </c:pt>
                <c:pt idx="5901" formatCode="General">
                  <c:v>0.59009999036788985</c:v>
                </c:pt>
                <c:pt idx="5902" formatCode="General">
                  <c:v>0.59020000696182262</c:v>
                </c:pt>
                <c:pt idx="5903" formatCode="General">
                  <c:v>0.59030002355575562</c:v>
                </c:pt>
                <c:pt idx="5904" formatCode="General">
                  <c:v>0.59039998054504361</c:v>
                </c:pt>
                <c:pt idx="5905" formatCode="General">
                  <c:v>0.59049999713897738</c:v>
                </c:pt>
                <c:pt idx="5906" formatCode="General">
                  <c:v>0.5906000137329096</c:v>
                </c:pt>
                <c:pt idx="5907" formatCode="General">
                  <c:v>0.59069997072219826</c:v>
                </c:pt>
                <c:pt idx="5908" formatCode="General">
                  <c:v>0.59079998731613226</c:v>
                </c:pt>
                <c:pt idx="5909" formatCode="General">
                  <c:v>0.5909000039100647</c:v>
                </c:pt>
                <c:pt idx="5910" formatCode="General">
                  <c:v>0.59100002050399825</c:v>
                </c:pt>
                <c:pt idx="5911" formatCode="General">
                  <c:v>0.59109997749328957</c:v>
                </c:pt>
                <c:pt idx="5912" formatCode="General">
                  <c:v>0.59119999408721868</c:v>
                </c:pt>
                <c:pt idx="5913" formatCode="General">
                  <c:v>0.59130001068115223</c:v>
                </c:pt>
                <c:pt idx="5914" formatCode="General">
                  <c:v>0.59140002727508523</c:v>
                </c:pt>
                <c:pt idx="5915" formatCode="General">
                  <c:v>0.59149998426437422</c:v>
                </c:pt>
                <c:pt idx="5916" formatCode="General">
                  <c:v>0.59160000085830722</c:v>
                </c:pt>
                <c:pt idx="5917" formatCode="General">
                  <c:v>0.59170001745224021</c:v>
                </c:pt>
                <c:pt idx="5918" formatCode="General">
                  <c:v>0.59179997444152899</c:v>
                </c:pt>
                <c:pt idx="5919" formatCode="General">
                  <c:v>0.5918999910354612</c:v>
                </c:pt>
                <c:pt idx="5920" formatCode="General">
                  <c:v>0.59200000762939586</c:v>
                </c:pt>
                <c:pt idx="5921" formatCode="General">
                  <c:v>0.59210002422332819</c:v>
                </c:pt>
                <c:pt idx="5922" formatCode="General">
                  <c:v>0.59219998121261286</c:v>
                </c:pt>
                <c:pt idx="5923" formatCode="General">
                  <c:v>0.59229999780654918</c:v>
                </c:pt>
                <c:pt idx="5924" formatCode="General">
                  <c:v>0.59240001440048284</c:v>
                </c:pt>
                <c:pt idx="5925" formatCode="General">
                  <c:v>0.59249997138977128</c:v>
                </c:pt>
                <c:pt idx="5926" formatCode="General">
                  <c:v>0.59259998798370361</c:v>
                </c:pt>
                <c:pt idx="5927" formatCode="General">
                  <c:v>0.59270000457763661</c:v>
                </c:pt>
                <c:pt idx="5928" formatCode="General">
                  <c:v>0.59280002117157038</c:v>
                </c:pt>
                <c:pt idx="5929" formatCode="General">
                  <c:v>0.59289997816085827</c:v>
                </c:pt>
                <c:pt idx="5930" formatCode="General">
                  <c:v>0.59299999475479126</c:v>
                </c:pt>
                <c:pt idx="5931" formatCode="General">
                  <c:v>0.59310001134872425</c:v>
                </c:pt>
                <c:pt idx="5932" formatCode="General">
                  <c:v>0.59320002794265259</c:v>
                </c:pt>
                <c:pt idx="5933" formatCode="General">
                  <c:v>0.59329998493194158</c:v>
                </c:pt>
                <c:pt idx="5934" formatCode="General">
                  <c:v>0.59340000152587924</c:v>
                </c:pt>
                <c:pt idx="5935" formatCode="General">
                  <c:v>0.59350001811981223</c:v>
                </c:pt>
                <c:pt idx="5936" formatCode="General">
                  <c:v>0.59359997510910023</c:v>
                </c:pt>
                <c:pt idx="5937" formatCode="General">
                  <c:v>0.59369999170303323</c:v>
                </c:pt>
                <c:pt idx="5938" formatCode="General">
                  <c:v>0.59380000829696422</c:v>
                </c:pt>
                <c:pt idx="5939" formatCode="General">
                  <c:v>0.5939000248909001</c:v>
                </c:pt>
                <c:pt idx="5940" formatCode="General">
                  <c:v>0.59399998188018821</c:v>
                </c:pt>
                <c:pt idx="5941" formatCode="General">
                  <c:v>0.59409999847412198</c:v>
                </c:pt>
                <c:pt idx="5942" formatCode="General">
                  <c:v>0.5942000150680542</c:v>
                </c:pt>
                <c:pt idx="5943" formatCode="General">
                  <c:v>0.5942999720573432</c:v>
                </c:pt>
                <c:pt idx="5944" formatCode="General">
                  <c:v>0.59439998865127619</c:v>
                </c:pt>
                <c:pt idx="5945" formatCode="General">
                  <c:v>0.5945000052452053</c:v>
                </c:pt>
                <c:pt idx="5946" formatCode="General">
                  <c:v>0.59460002183914218</c:v>
                </c:pt>
                <c:pt idx="5947" formatCode="General">
                  <c:v>0.59469997882843029</c:v>
                </c:pt>
                <c:pt idx="5948" formatCode="General">
                  <c:v>0.59479999542236262</c:v>
                </c:pt>
                <c:pt idx="5949" formatCode="General">
                  <c:v>0.59490001201629639</c:v>
                </c:pt>
                <c:pt idx="5950" formatCode="General">
                  <c:v>0.5950000286102286</c:v>
                </c:pt>
                <c:pt idx="5951" formatCode="General">
                  <c:v>0.59509998559951838</c:v>
                </c:pt>
                <c:pt idx="5952" formatCode="General">
                  <c:v>0.59520000219345126</c:v>
                </c:pt>
                <c:pt idx="5953" formatCode="General">
                  <c:v>0.5953000187873837</c:v>
                </c:pt>
                <c:pt idx="5954" formatCode="General">
                  <c:v>0.5953999757766717</c:v>
                </c:pt>
                <c:pt idx="5955" formatCode="General">
                  <c:v>0.59549999237060525</c:v>
                </c:pt>
                <c:pt idx="5956" formatCode="General">
                  <c:v>0.59560000896453924</c:v>
                </c:pt>
                <c:pt idx="5957" formatCode="General">
                  <c:v>0.59570002555847557</c:v>
                </c:pt>
                <c:pt idx="5958" formatCode="General">
                  <c:v>0.59579998254776023</c:v>
                </c:pt>
                <c:pt idx="5959" formatCode="General">
                  <c:v>0.59589999914169323</c:v>
                </c:pt>
                <c:pt idx="5960" formatCode="General">
                  <c:v>0.59600001573562467</c:v>
                </c:pt>
                <c:pt idx="5961" formatCode="General">
                  <c:v>0.59609997272491522</c:v>
                </c:pt>
                <c:pt idx="5962" formatCode="General">
                  <c:v>0.59619998931884821</c:v>
                </c:pt>
                <c:pt idx="5963" formatCode="General">
                  <c:v>0.59630000591277788</c:v>
                </c:pt>
                <c:pt idx="5964" formatCode="General">
                  <c:v>0.5964000225067142</c:v>
                </c:pt>
                <c:pt idx="5965" formatCode="General">
                  <c:v>0.5964999794960022</c:v>
                </c:pt>
                <c:pt idx="5966" formatCode="General">
                  <c:v>0.59659999608993519</c:v>
                </c:pt>
                <c:pt idx="5967" formatCode="General">
                  <c:v>0.59670001268387451</c:v>
                </c:pt>
                <c:pt idx="5968" formatCode="General">
                  <c:v>0.59680002927780218</c:v>
                </c:pt>
                <c:pt idx="5969" formatCode="General">
                  <c:v>0.59689998626709029</c:v>
                </c:pt>
                <c:pt idx="5970" formatCode="General">
                  <c:v>0.59700000286102262</c:v>
                </c:pt>
                <c:pt idx="5971" formatCode="General">
                  <c:v>0.59710001945495561</c:v>
                </c:pt>
                <c:pt idx="5972" formatCode="General">
                  <c:v>0.59719997644424438</c:v>
                </c:pt>
                <c:pt idx="5973" formatCode="General">
                  <c:v>0.59729999303818115</c:v>
                </c:pt>
                <c:pt idx="5974" formatCode="General">
                  <c:v>0.5974000096321106</c:v>
                </c:pt>
                <c:pt idx="5975" formatCode="General">
                  <c:v>0.5975000262260437</c:v>
                </c:pt>
                <c:pt idx="5976" formatCode="General">
                  <c:v>0.5975999832153317</c:v>
                </c:pt>
                <c:pt idx="5977" formatCode="General">
                  <c:v>0.59769999980926469</c:v>
                </c:pt>
                <c:pt idx="5978" formatCode="General">
                  <c:v>0.59780001640320257</c:v>
                </c:pt>
                <c:pt idx="5979" formatCode="General">
                  <c:v>0.59789997339249057</c:v>
                </c:pt>
                <c:pt idx="5980" formatCode="General">
                  <c:v>0.59799998998641968</c:v>
                </c:pt>
                <c:pt idx="5981" formatCode="General">
                  <c:v>0.59810000658035323</c:v>
                </c:pt>
                <c:pt idx="5982" formatCode="General">
                  <c:v>0.59820002317428622</c:v>
                </c:pt>
                <c:pt idx="5983" formatCode="General">
                  <c:v>0.59829998016357722</c:v>
                </c:pt>
                <c:pt idx="5984" formatCode="General">
                  <c:v>0.59839999675750721</c:v>
                </c:pt>
                <c:pt idx="5985" formatCode="General">
                  <c:v>0.59850001335144021</c:v>
                </c:pt>
                <c:pt idx="5986" formatCode="General">
                  <c:v>0.5985999703407292</c:v>
                </c:pt>
                <c:pt idx="5987" formatCode="General">
                  <c:v>0.5986999869346622</c:v>
                </c:pt>
                <c:pt idx="5988" formatCode="General">
                  <c:v>0.59880000352860041</c:v>
                </c:pt>
                <c:pt idx="5989" formatCode="General">
                  <c:v>0.59890002012252819</c:v>
                </c:pt>
                <c:pt idx="5990" formatCode="General">
                  <c:v>0.59899997711181685</c:v>
                </c:pt>
                <c:pt idx="5991" formatCode="General">
                  <c:v>0.59909999370575018</c:v>
                </c:pt>
                <c:pt idx="5992" formatCode="General">
                  <c:v>0.59920001029968328</c:v>
                </c:pt>
                <c:pt idx="5993" formatCode="General">
                  <c:v>0.59930002689361561</c:v>
                </c:pt>
                <c:pt idx="5994" formatCode="General">
                  <c:v>0.59939998388290006</c:v>
                </c:pt>
                <c:pt idx="5995" formatCode="General">
                  <c:v>0.5995000004768366</c:v>
                </c:pt>
                <c:pt idx="5996" formatCode="General">
                  <c:v>0.59960001707077415</c:v>
                </c:pt>
                <c:pt idx="5997" formatCode="General">
                  <c:v>0.59969997406005926</c:v>
                </c:pt>
                <c:pt idx="5998" formatCode="General">
                  <c:v>0.59979999065399614</c:v>
                </c:pt>
                <c:pt idx="5999" formatCode="General">
                  <c:v>0.59990000724792469</c:v>
                </c:pt>
                <c:pt idx="6000" formatCode="General">
                  <c:v>0.60000002384185802</c:v>
                </c:pt>
                <c:pt idx="6001" formatCode="General">
                  <c:v>0.60009998083114602</c:v>
                </c:pt>
                <c:pt idx="6002" formatCode="General">
                  <c:v>0.60019999742508556</c:v>
                </c:pt>
                <c:pt idx="6003" formatCode="General">
                  <c:v>0.60030001401901534</c:v>
                </c:pt>
                <c:pt idx="6004" formatCode="General">
                  <c:v>0.60039997100830433</c:v>
                </c:pt>
                <c:pt idx="6005" formatCode="General">
                  <c:v>0.600499987602234</c:v>
                </c:pt>
                <c:pt idx="6006" formatCode="General">
                  <c:v>0.60060000419616999</c:v>
                </c:pt>
                <c:pt idx="6007" formatCode="General">
                  <c:v>0.60070002079010065</c:v>
                </c:pt>
                <c:pt idx="6008" formatCode="General">
                  <c:v>0.60079997777939342</c:v>
                </c:pt>
                <c:pt idx="6009" formatCode="General">
                  <c:v>0.60089999437332731</c:v>
                </c:pt>
                <c:pt idx="6010" formatCode="General">
                  <c:v>0.60100001096725497</c:v>
                </c:pt>
                <c:pt idx="6011" formatCode="General">
                  <c:v>0.60110002756119263</c:v>
                </c:pt>
                <c:pt idx="6012" formatCode="General">
                  <c:v>0.60119998455048063</c:v>
                </c:pt>
                <c:pt idx="6013" formatCode="General">
                  <c:v>0.60130000114440962</c:v>
                </c:pt>
                <c:pt idx="6014" formatCode="General">
                  <c:v>0.60140001773834195</c:v>
                </c:pt>
                <c:pt idx="6015" formatCode="General">
                  <c:v>0.6014999747276305</c:v>
                </c:pt>
                <c:pt idx="6016" formatCode="General">
                  <c:v>0.60159999132156405</c:v>
                </c:pt>
                <c:pt idx="6017" formatCode="General">
                  <c:v>0.60170000791550093</c:v>
                </c:pt>
                <c:pt idx="6018" formatCode="General">
                  <c:v>0.60180002450943393</c:v>
                </c:pt>
                <c:pt idx="6019" formatCode="General">
                  <c:v>0.60189998149872193</c:v>
                </c:pt>
                <c:pt idx="6020" formatCode="General">
                  <c:v>0.60199999809265103</c:v>
                </c:pt>
                <c:pt idx="6021" formatCode="General">
                  <c:v>0.6021000146865908</c:v>
                </c:pt>
                <c:pt idx="6022" formatCode="General">
                  <c:v>0.6021999716758798</c:v>
                </c:pt>
                <c:pt idx="6023" formatCode="General">
                  <c:v>0.60229998826980935</c:v>
                </c:pt>
                <c:pt idx="6024" formatCode="General">
                  <c:v>0.60240000486373901</c:v>
                </c:pt>
                <c:pt idx="6025" formatCode="General">
                  <c:v>0.60250002145767201</c:v>
                </c:pt>
                <c:pt idx="6026" formatCode="General">
                  <c:v>0.60259997844696001</c:v>
                </c:pt>
                <c:pt idx="6027" formatCode="General">
                  <c:v>0.60269999504089999</c:v>
                </c:pt>
                <c:pt idx="6028" formatCode="General">
                  <c:v>0.60280001163483299</c:v>
                </c:pt>
                <c:pt idx="6029" formatCode="General">
                  <c:v>0.60290002822876065</c:v>
                </c:pt>
                <c:pt idx="6030" formatCode="General">
                  <c:v>0.60299998521804865</c:v>
                </c:pt>
                <c:pt idx="6031" formatCode="General">
                  <c:v>0.60310000181198098</c:v>
                </c:pt>
                <c:pt idx="6032" formatCode="General">
                  <c:v>0.60320001840591464</c:v>
                </c:pt>
                <c:pt idx="6033" formatCode="General">
                  <c:v>0.60329997539520364</c:v>
                </c:pt>
                <c:pt idx="6034" formatCode="General">
                  <c:v>0.60339999198913663</c:v>
                </c:pt>
                <c:pt idx="6035" formatCode="General">
                  <c:v>0.60350000858306962</c:v>
                </c:pt>
                <c:pt idx="6036" formatCode="General">
                  <c:v>0.60360002517700195</c:v>
                </c:pt>
                <c:pt idx="6037" formatCode="General">
                  <c:v>0.6036999821662945</c:v>
                </c:pt>
                <c:pt idx="6038" formatCode="General">
                  <c:v>0.60379999876022294</c:v>
                </c:pt>
                <c:pt idx="6039" formatCode="General">
                  <c:v>0.60390001535415994</c:v>
                </c:pt>
                <c:pt idx="6040" formatCode="General">
                  <c:v>0.60399997234345182</c:v>
                </c:pt>
                <c:pt idx="6041" formatCode="General">
                  <c:v>0.60409998893737804</c:v>
                </c:pt>
                <c:pt idx="6042" formatCode="General">
                  <c:v>0.60420000553131104</c:v>
                </c:pt>
                <c:pt idx="6043" formatCode="General">
                  <c:v>0.60430002212524403</c:v>
                </c:pt>
                <c:pt idx="6044" formatCode="General">
                  <c:v>0.60439997911453591</c:v>
                </c:pt>
                <c:pt idx="6045" formatCode="General">
                  <c:v>0.60449999570846602</c:v>
                </c:pt>
                <c:pt idx="6046" formatCode="General">
                  <c:v>0.60460001230240557</c:v>
                </c:pt>
                <c:pt idx="6047" formatCode="General">
                  <c:v>0.60470002889633201</c:v>
                </c:pt>
                <c:pt idx="6048" formatCode="General">
                  <c:v>0.60479998588562001</c:v>
                </c:pt>
                <c:pt idx="6049" formatCode="General">
                  <c:v>0.604900002479559</c:v>
                </c:pt>
                <c:pt idx="6050" formatCode="General">
                  <c:v>0.60500001907349199</c:v>
                </c:pt>
                <c:pt idx="6051" formatCode="General">
                  <c:v>0.60509997606278076</c:v>
                </c:pt>
                <c:pt idx="6052" formatCode="General">
                  <c:v>0.60519999265671343</c:v>
                </c:pt>
                <c:pt idx="6053" formatCode="General">
                  <c:v>0.60530000925064098</c:v>
                </c:pt>
                <c:pt idx="6054" formatCode="General">
                  <c:v>0.60540002584457464</c:v>
                </c:pt>
                <c:pt idx="6055" formatCode="General">
                  <c:v>0.60549998283386264</c:v>
                </c:pt>
                <c:pt idx="6056" formatCode="General">
                  <c:v>0.60559999942779563</c:v>
                </c:pt>
                <c:pt idx="6057" formatCode="General">
                  <c:v>0.60570001602173362</c:v>
                </c:pt>
                <c:pt idx="6058" formatCode="General">
                  <c:v>0.60579997301102151</c:v>
                </c:pt>
                <c:pt idx="6059" formatCode="General">
                  <c:v>0.60589998960494995</c:v>
                </c:pt>
                <c:pt idx="6060" formatCode="General">
                  <c:v>0.60600000619889005</c:v>
                </c:pt>
                <c:pt idx="6061" formatCode="General">
                  <c:v>0.60610002279281605</c:v>
                </c:pt>
                <c:pt idx="6062" formatCode="General">
                  <c:v>0.60619997978210405</c:v>
                </c:pt>
                <c:pt idx="6063" formatCode="General">
                  <c:v>0.60629999637604193</c:v>
                </c:pt>
                <c:pt idx="6064" formatCode="General">
                  <c:v>0.60640001296997492</c:v>
                </c:pt>
                <c:pt idx="6065" formatCode="General">
                  <c:v>0.60650002956390403</c:v>
                </c:pt>
                <c:pt idx="6066" formatCode="General">
                  <c:v>0.6065999865531988</c:v>
                </c:pt>
                <c:pt idx="6067" formatCode="General">
                  <c:v>0.60670000314712846</c:v>
                </c:pt>
                <c:pt idx="6068" formatCode="General">
                  <c:v>0.60680001974105802</c:v>
                </c:pt>
                <c:pt idx="6069" formatCode="General">
                  <c:v>0.60689997673035034</c:v>
                </c:pt>
                <c:pt idx="6070" formatCode="General">
                  <c:v>0.60699999332428656</c:v>
                </c:pt>
                <c:pt idx="6071" formatCode="General">
                  <c:v>0.607100009918213</c:v>
                </c:pt>
                <c:pt idx="6072" formatCode="General">
                  <c:v>0.60720002651214899</c:v>
                </c:pt>
                <c:pt idx="6073" formatCode="General">
                  <c:v>0.60729998350143699</c:v>
                </c:pt>
                <c:pt idx="6074" formatCode="General">
                  <c:v>0.60740000009536699</c:v>
                </c:pt>
                <c:pt idx="6075" formatCode="General">
                  <c:v>0.60750001668930642</c:v>
                </c:pt>
                <c:pt idx="6076" formatCode="General">
                  <c:v>0.60759997367859786</c:v>
                </c:pt>
                <c:pt idx="6077" formatCode="General">
                  <c:v>0.6076999902725273</c:v>
                </c:pt>
                <c:pt idx="6078" formatCode="General">
                  <c:v>0.60780000686645563</c:v>
                </c:pt>
                <c:pt idx="6079" formatCode="General">
                  <c:v>0.60790002346039262</c:v>
                </c:pt>
                <c:pt idx="6080" formatCode="General">
                  <c:v>0.60799998044968151</c:v>
                </c:pt>
                <c:pt idx="6081" formatCode="General">
                  <c:v>0.6080999970436145</c:v>
                </c:pt>
                <c:pt idx="6082" formatCode="General">
                  <c:v>0.60820001363754739</c:v>
                </c:pt>
                <c:pt idx="6083" formatCode="General">
                  <c:v>0.60829997062683494</c:v>
                </c:pt>
                <c:pt idx="6084" formatCode="General">
                  <c:v>0.60839998722076405</c:v>
                </c:pt>
                <c:pt idx="6085" formatCode="General">
                  <c:v>0.60850000381469704</c:v>
                </c:pt>
                <c:pt idx="6086" formatCode="General">
                  <c:v>0.60860002040863392</c:v>
                </c:pt>
                <c:pt idx="6087" formatCode="General">
                  <c:v>0.60869997739792292</c:v>
                </c:pt>
                <c:pt idx="6088" formatCode="General">
                  <c:v>0.60879999399185591</c:v>
                </c:pt>
                <c:pt idx="6089" formatCode="General">
                  <c:v>0.6089000105857918</c:v>
                </c:pt>
                <c:pt idx="6090" formatCode="General">
                  <c:v>0.60900002717972135</c:v>
                </c:pt>
                <c:pt idx="6091" formatCode="General">
                  <c:v>0.60909998416900935</c:v>
                </c:pt>
                <c:pt idx="6092" formatCode="General">
                  <c:v>0.60920000076293856</c:v>
                </c:pt>
                <c:pt idx="6093" formatCode="General">
                  <c:v>0.60930001735687933</c:v>
                </c:pt>
                <c:pt idx="6094" formatCode="General">
                  <c:v>0.609399974346164</c:v>
                </c:pt>
                <c:pt idx="6095" formatCode="General">
                  <c:v>0.60949999094009699</c:v>
                </c:pt>
                <c:pt idx="6096" formatCode="General">
                  <c:v>0.60960000753403243</c:v>
                </c:pt>
                <c:pt idx="6097" formatCode="General">
                  <c:v>0.60970002412795998</c:v>
                </c:pt>
                <c:pt idx="6098" formatCode="General">
                  <c:v>0.60979998111724898</c:v>
                </c:pt>
                <c:pt idx="6099" formatCode="General">
                  <c:v>0.6098999977111873</c:v>
                </c:pt>
                <c:pt idx="6100" formatCode="General">
                  <c:v>0.61000001430511985</c:v>
                </c:pt>
                <c:pt idx="6101" formatCode="General">
                  <c:v>0.61009997129440763</c:v>
                </c:pt>
                <c:pt idx="6102" formatCode="General">
                  <c:v>0.61019998788833663</c:v>
                </c:pt>
                <c:pt idx="6103" formatCode="General">
                  <c:v>0.61030000448226851</c:v>
                </c:pt>
                <c:pt idx="6104" formatCode="General">
                  <c:v>0.6104000210762015</c:v>
                </c:pt>
                <c:pt idx="6105" formatCode="General">
                  <c:v>0.61049997806549494</c:v>
                </c:pt>
                <c:pt idx="6106" formatCode="General">
                  <c:v>0.61059999465942794</c:v>
                </c:pt>
                <c:pt idx="6107" formatCode="General">
                  <c:v>0.61070001125336093</c:v>
                </c:pt>
                <c:pt idx="6108" formatCode="General">
                  <c:v>0.61080002784729004</c:v>
                </c:pt>
                <c:pt idx="6109" formatCode="General">
                  <c:v>0.61089998483658192</c:v>
                </c:pt>
                <c:pt idx="6110" formatCode="General">
                  <c:v>0.61100000143051492</c:v>
                </c:pt>
                <c:pt idx="6111" formatCode="General">
                  <c:v>0.6111000180244488</c:v>
                </c:pt>
                <c:pt idx="6112" formatCode="General">
                  <c:v>0.61119997501373635</c:v>
                </c:pt>
                <c:pt idx="6113" formatCode="General">
                  <c:v>0.61129999160766602</c:v>
                </c:pt>
                <c:pt idx="6114" formatCode="General">
                  <c:v>0.61140000820160001</c:v>
                </c:pt>
                <c:pt idx="6115" formatCode="General">
                  <c:v>0.611500024795532</c:v>
                </c:pt>
                <c:pt idx="6116" formatCode="General">
                  <c:v>0.611599981784821</c:v>
                </c:pt>
                <c:pt idx="6117" formatCode="General">
                  <c:v>0.61169999837875999</c:v>
                </c:pt>
                <c:pt idx="6118" formatCode="General">
                  <c:v>0.61180001497268865</c:v>
                </c:pt>
                <c:pt idx="6119" formatCode="General">
                  <c:v>0.61189997196197565</c:v>
                </c:pt>
                <c:pt idx="6120" formatCode="General">
                  <c:v>0.61199998855590865</c:v>
                </c:pt>
                <c:pt idx="6121" formatCode="General">
                  <c:v>0.61210000514984164</c:v>
                </c:pt>
                <c:pt idx="6122" formatCode="General">
                  <c:v>0.61220002174377464</c:v>
                </c:pt>
                <c:pt idx="6123" formatCode="General">
                  <c:v>0.61229997873306363</c:v>
                </c:pt>
                <c:pt idx="6124" formatCode="General">
                  <c:v>0.61239999532699663</c:v>
                </c:pt>
                <c:pt idx="6125" formatCode="General">
                  <c:v>0.61250001192092896</c:v>
                </c:pt>
                <c:pt idx="6126" formatCode="General">
                  <c:v>0.6126000285148665</c:v>
                </c:pt>
                <c:pt idx="6127" formatCode="General">
                  <c:v>0.61269998550415439</c:v>
                </c:pt>
                <c:pt idx="6128" formatCode="General">
                  <c:v>0.61280000209808982</c:v>
                </c:pt>
                <c:pt idx="6129" formatCode="General">
                  <c:v>0.61290001869202093</c:v>
                </c:pt>
                <c:pt idx="6130" formatCode="General">
                  <c:v>0.61299997568130893</c:v>
                </c:pt>
                <c:pt idx="6131" formatCode="General">
                  <c:v>0.61309999227524192</c:v>
                </c:pt>
                <c:pt idx="6132" formatCode="General">
                  <c:v>0.61320000886917492</c:v>
                </c:pt>
                <c:pt idx="6133" formatCode="General">
                  <c:v>0.61330002546310791</c:v>
                </c:pt>
                <c:pt idx="6134" formatCode="General">
                  <c:v>0.61339998245239646</c:v>
                </c:pt>
                <c:pt idx="6135" formatCode="General">
                  <c:v>0.61349999904632602</c:v>
                </c:pt>
                <c:pt idx="6136" formatCode="General">
                  <c:v>0.61360001564026234</c:v>
                </c:pt>
                <c:pt idx="6137" formatCode="General">
                  <c:v>0.613699972629556</c:v>
                </c:pt>
                <c:pt idx="6138" formatCode="General">
                  <c:v>0.61379998922348633</c:v>
                </c:pt>
                <c:pt idx="6139" formatCode="General">
                  <c:v>0.613900005817413</c:v>
                </c:pt>
                <c:pt idx="6140" formatCode="General">
                  <c:v>0.61400002241134899</c:v>
                </c:pt>
                <c:pt idx="6141" formatCode="General">
                  <c:v>0.61409997940063565</c:v>
                </c:pt>
                <c:pt idx="6142" formatCode="General">
                  <c:v>0.61419999599456865</c:v>
                </c:pt>
                <c:pt idx="6143" formatCode="General">
                  <c:v>0.61430001258850986</c:v>
                </c:pt>
                <c:pt idx="6144" formatCode="General">
                  <c:v>0.61440002918243397</c:v>
                </c:pt>
                <c:pt idx="6145" formatCode="General">
                  <c:v>0.61449998617172263</c:v>
                </c:pt>
                <c:pt idx="6146" formatCode="General">
                  <c:v>0.61460000276565663</c:v>
                </c:pt>
                <c:pt idx="6147" formatCode="General">
                  <c:v>0.61470001935959673</c:v>
                </c:pt>
                <c:pt idx="6148" formatCode="General">
                  <c:v>0.61479997634888772</c:v>
                </c:pt>
                <c:pt idx="6149" formatCode="General">
                  <c:v>0.6148999929428145</c:v>
                </c:pt>
                <c:pt idx="6150" formatCode="General">
                  <c:v>0.61500000953674305</c:v>
                </c:pt>
                <c:pt idx="6151" formatCode="General">
                  <c:v>0.61510002613067993</c:v>
                </c:pt>
                <c:pt idx="6152" formatCode="General">
                  <c:v>0.61519998311996504</c:v>
                </c:pt>
                <c:pt idx="6153" formatCode="General">
                  <c:v>0.61529999971390004</c:v>
                </c:pt>
                <c:pt idx="6154" formatCode="General">
                  <c:v>0.61540001630783492</c:v>
                </c:pt>
                <c:pt idx="6155" formatCode="General">
                  <c:v>0.61549997329712292</c:v>
                </c:pt>
                <c:pt idx="6156" formatCode="General">
                  <c:v>0.61559998989105158</c:v>
                </c:pt>
                <c:pt idx="6157" formatCode="General">
                  <c:v>0.61570000648499179</c:v>
                </c:pt>
                <c:pt idx="6158" formatCode="General">
                  <c:v>0.61580002307892134</c:v>
                </c:pt>
                <c:pt idx="6159" formatCode="General">
                  <c:v>0.61589998006821034</c:v>
                </c:pt>
                <c:pt idx="6160" formatCode="General">
                  <c:v>0.61599999666214644</c:v>
                </c:pt>
                <c:pt idx="6161" formatCode="General">
                  <c:v>0.61610001325607899</c:v>
                </c:pt>
                <c:pt idx="6162" formatCode="General">
                  <c:v>0.61619997024536399</c:v>
                </c:pt>
                <c:pt idx="6163" formatCode="General">
                  <c:v>0.61629998683929565</c:v>
                </c:pt>
                <c:pt idx="6164" formatCode="General">
                  <c:v>0.61640000343322865</c:v>
                </c:pt>
                <c:pt idx="6165" formatCode="General">
                  <c:v>0.61650002002716098</c:v>
                </c:pt>
                <c:pt idx="6166" formatCode="General">
                  <c:v>0.61659997701644964</c:v>
                </c:pt>
                <c:pt idx="6167" formatCode="General">
                  <c:v>0.61669999361039007</c:v>
                </c:pt>
                <c:pt idx="6168" formatCode="General">
                  <c:v>0.61680001020431963</c:v>
                </c:pt>
                <c:pt idx="6169" formatCode="General">
                  <c:v>0.61690002679824862</c:v>
                </c:pt>
                <c:pt idx="6170" formatCode="General">
                  <c:v>0.61699998378753695</c:v>
                </c:pt>
                <c:pt idx="6171" formatCode="General">
                  <c:v>0.61710000038146995</c:v>
                </c:pt>
                <c:pt idx="6172" formatCode="General">
                  <c:v>0.61720001697540694</c:v>
                </c:pt>
                <c:pt idx="6173" formatCode="General">
                  <c:v>0.61729997396469494</c:v>
                </c:pt>
                <c:pt idx="6174" formatCode="General">
                  <c:v>0.61739999055862793</c:v>
                </c:pt>
                <c:pt idx="6175" formatCode="General">
                  <c:v>0.61750000715255704</c:v>
                </c:pt>
                <c:pt idx="6176" formatCode="General">
                  <c:v>0.61760002374649392</c:v>
                </c:pt>
                <c:pt idx="6177" formatCode="General">
                  <c:v>0.61769998073578292</c:v>
                </c:pt>
                <c:pt idx="6178" formatCode="General">
                  <c:v>0.6177999973297188</c:v>
                </c:pt>
                <c:pt idx="6179" formatCode="General">
                  <c:v>0.61790001392364835</c:v>
                </c:pt>
                <c:pt idx="6180" formatCode="General">
                  <c:v>0.61799997091293302</c:v>
                </c:pt>
                <c:pt idx="6181" formatCode="General">
                  <c:v>0.61809998750686934</c:v>
                </c:pt>
                <c:pt idx="6182" formatCode="General">
                  <c:v>0.61820000410080334</c:v>
                </c:pt>
                <c:pt idx="6183" formatCode="General">
                  <c:v>0.618300020694736</c:v>
                </c:pt>
                <c:pt idx="6184" formatCode="General">
                  <c:v>0.61839997768402699</c:v>
                </c:pt>
                <c:pt idx="6185" formatCode="General">
                  <c:v>0.61849999427795399</c:v>
                </c:pt>
                <c:pt idx="6186" formatCode="General">
                  <c:v>0.61860001087189243</c:v>
                </c:pt>
                <c:pt idx="6187" formatCode="General">
                  <c:v>0.61870002746582531</c:v>
                </c:pt>
                <c:pt idx="6188" formatCode="General">
                  <c:v>0.6187999844551143</c:v>
                </c:pt>
                <c:pt idx="6189" formatCode="General">
                  <c:v>0.61890000104904264</c:v>
                </c:pt>
                <c:pt idx="6190" formatCode="General">
                  <c:v>0.61900001764297963</c:v>
                </c:pt>
                <c:pt idx="6191" formatCode="General">
                  <c:v>0.61909997463226363</c:v>
                </c:pt>
                <c:pt idx="6192" formatCode="General">
                  <c:v>0.61919999122620029</c:v>
                </c:pt>
                <c:pt idx="6193" formatCode="General">
                  <c:v>0.61930000782012895</c:v>
                </c:pt>
                <c:pt idx="6194" formatCode="General">
                  <c:v>0.61940002441406361</c:v>
                </c:pt>
                <c:pt idx="6195" formatCode="General">
                  <c:v>0.61949998140335105</c:v>
                </c:pt>
                <c:pt idx="6196" formatCode="General">
                  <c:v>0.61959999799728405</c:v>
                </c:pt>
                <c:pt idx="6197" formatCode="General">
                  <c:v>0.61970001459122093</c:v>
                </c:pt>
                <c:pt idx="6198" formatCode="General">
                  <c:v>0.61979997158051192</c:v>
                </c:pt>
                <c:pt idx="6199" formatCode="General">
                  <c:v>0.61989998817444192</c:v>
                </c:pt>
                <c:pt idx="6200" formatCode="General">
                  <c:v>0.62000000476837591</c:v>
                </c:pt>
                <c:pt idx="6201" formatCode="General">
                  <c:v>0.62010002136230502</c:v>
                </c:pt>
                <c:pt idx="6202" formatCode="General">
                  <c:v>0.62019997835159979</c:v>
                </c:pt>
                <c:pt idx="6203" formatCode="General">
                  <c:v>0.62029999494552934</c:v>
                </c:pt>
                <c:pt idx="6204" formatCode="General">
                  <c:v>0.62040001153946234</c:v>
                </c:pt>
                <c:pt idx="6205" formatCode="General">
                  <c:v>0.62050002813339522</c:v>
                </c:pt>
                <c:pt idx="6206" formatCode="General">
                  <c:v>0.620599985122681</c:v>
                </c:pt>
                <c:pt idx="6207" formatCode="General">
                  <c:v>0.62070000171661399</c:v>
                </c:pt>
                <c:pt idx="6208" formatCode="General">
                  <c:v>0.62080001831055243</c:v>
                </c:pt>
                <c:pt idx="6209" formatCode="General">
                  <c:v>0.62089997529984042</c:v>
                </c:pt>
                <c:pt idx="6210" formatCode="General">
                  <c:v>0.62099999189376864</c:v>
                </c:pt>
                <c:pt idx="6211" formatCode="General">
                  <c:v>0.62110000848770164</c:v>
                </c:pt>
                <c:pt idx="6212" formatCode="General">
                  <c:v>0.62120002508163497</c:v>
                </c:pt>
                <c:pt idx="6213" formatCode="General">
                  <c:v>0.62129998207092363</c:v>
                </c:pt>
                <c:pt idx="6214" formatCode="General">
                  <c:v>0.62139999866486051</c:v>
                </c:pt>
                <c:pt idx="6215" formatCode="General">
                  <c:v>0.6215000152587935</c:v>
                </c:pt>
                <c:pt idx="6216" formatCode="General">
                  <c:v>0.62159997224808461</c:v>
                </c:pt>
                <c:pt idx="6217" formatCode="General">
                  <c:v>0.62169998884201005</c:v>
                </c:pt>
                <c:pt idx="6218" formatCode="General">
                  <c:v>0.62180000543594405</c:v>
                </c:pt>
                <c:pt idx="6219" formatCode="General">
                  <c:v>0.62190002202988393</c:v>
                </c:pt>
                <c:pt idx="6220" formatCode="General">
                  <c:v>0.62199997901916892</c:v>
                </c:pt>
                <c:pt idx="6221" formatCode="General">
                  <c:v>0.62209999561310492</c:v>
                </c:pt>
                <c:pt idx="6222" formatCode="General">
                  <c:v>0.62220001220703491</c:v>
                </c:pt>
                <c:pt idx="6223" formatCode="General">
                  <c:v>0.62230002880096358</c:v>
                </c:pt>
                <c:pt idx="6224" formatCode="General">
                  <c:v>0.62239998579025257</c:v>
                </c:pt>
                <c:pt idx="6225" formatCode="General">
                  <c:v>0.62250000238419256</c:v>
                </c:pt>
                <c:pt idx="6226" formatCode="General">
                  <c:v>0.62260001897812556</c:v>
                </c:pt>
                <c:pt idx="6227" formatCode="General">
                  <c:v>0.62269997596741034</c:v>
                </c:pt>
                <c:pt idx="6228" formatCode="General">
                  <c:v>0.62279999256134599</c:v>
                </c:pt>
                <c:pt idx="6229" formatCode="General">
                  <c:v>0.62290000915527599</c:v>
                </c:pt>
                <c:pt idx="6230" formatCode="General">
                  <c:v>0.62300002574920699</c:v>
                </c:pt>
                <c:pt idx="6231" formatCode="General">
                  <c:v>0.62309998273850042</c:v>
                </c:pt>
                <c:pt idx="6232" formatCode="General">
                  <c:v>0.62319999933242864</c:v>
                </c:pt>
                <c:pt idx="6233" formatCode="General">
                  <c:v>0.62330001592636097</c:v>
                </c:pt>
                <c:pt idx="6234" formatCode="General">
                  <c:v>0.62339997291564964</c:v>
                </c:pt>
                <c:pt idx="6235" formatCode="General">
                  <c:v>0.62349998950958763</c:v>
                </c:pt>
                <c:pt idx="6236" formatCode="General">
                  <c:v>0.62360000610352373</c:v>
                </c:pt>
                <c:pt idx="6237" formatCode="General">
                  <c:v>0.6237000226974535</c:v>
                </c:pt>
                <c:pt idx="6238" formatCode="General">
                  <c:v>0.6237999796867415</c:v>
                </c:pt>
                <c:pt idx="6239" formatCode="General">
                  <c:v>0.62389999628067683</c:v>
                </c:pt>
                <c:pt idx="6240" formatCode="General">
                  <c:v>0.62400001287460694</c:v>
                </c:pt>
                <c:pt idx="6241" formatCode="General">
                  <c:v>0.62410002946853993</c:v>
                </c:pt>
                <c:pt idx="6242" formatCode="General">
                  <c:v>0.62419998645782893</c:v>
                </c:pt>
                <c:pt idx="6243" formatCode="General">
                  <c:v>0.62430000305175803</c:v>
                </c:pt>
                <c:pt idx="6244" formatCode="General">
                  <c:v>0.62440001964569491</c:v>
                </c:pt>
                <c:pt idx="6245" formatCode="General">
                  <c:v>0.6244999766349858</c:v>
                </c:pt>
                <c:pt idx="6246" formatCode="General">
                  <c:v>0.62459999322891535</c:v>
                </c:pt>
                <c:pt idx="6247" formatCode="General">
                  <c:v>0.62470000982284501</c:v>
                </c:pt>
                <c:pt idx="6248" formatCode="General">
                  <c:v>0.62480002641678556</c:v>
                </c:pt>
                <c:pt idx="6249" formatCode="General">
                  <c:v>0.62489998340607067</c:v>
                </c:pt>
                <c:pt idx="6250" formatCode="General">
                  <c:v>0.62500000000000311</c:v>
                </c:pt>
                <c:pt idx="6251" formatCode="General">
                  <c:v>0.62510001659393899</c:v>
                </c:pt>
                <c:pt idx="6252" formatCode="General">
                  <c:v>0.62519997358322676</c:v>
                </c:pt>
                <c:pt idx="6253" formatCode="General">
                  <c:v>0.62529999017715565</c:v>
                </c:pt>
                <c:pt idx="6254" formatCode="General">
                  <c:v>0.62540000677108865</c:v>
                </c:pt>
                <c:pt idx="6255" formatCode="General">
                  <c:v>0.62550002336502164</c:v>
                </c:pt>
                <c:pt idx="6256" formatCode="General">
                  <c:v>0.62559998035430964</c:v>
                </c:pt>
                <c:pt idx="6257" formatCode="General">
                  <c:v>0.62569999694824663</c:v>
                </c:pt>
                <c:pt idx="6258" formatCode="General">
                  <c:v>0.62580001354218273</c:v>
                </c:pt>
                <c:pt idx="6259" formatCode="General">
                  <c:v>0.62589997053146851</c:v>
                </c:pt>
                <c:pt idx="6260" formatCode="General">
                  <c:v>0.6259999871254015</c:v>
                </c:pt>
                <c:pt idx="6261" formatCode="General">
                  <c:v>0.62610000371932995</c:v>
                </c:pt>
                <c:pt idx="6262" formatCode="General">
                  <c:v>0.62620002031326305</c:v>
                </c:pt>
                <c:pt idx="6263" formatCode="General">
                  <c:v>0.62629997730255493</c:v>
                </c:pt>
                <c:pt idx="6264" formatCode="General">
                  <c:v>0.62639999389648793</c:v>
                </c:pt>
                <c:pt idx="6265" formatCode="General">
                  <c:v>0.62650001049042092</c:v>
                </c:pt>
                <c:pt idx="6266" formatCode="General">
                  <c:v>0.62660002708435492</c:v>
                </c:pt>
                <c:pt idx="6267" formatCode="General">
                  <c:v>0.62669998407364291</c:v>
                </c:pt>
                <c:pt idx="6268" formatCode="General">
                  <c:v>0.62680000066757879</c:v>
                </c:pt>
                <c:pt idx="6269" formatCode="General">
                  <c:v>0.62690001726151179</c:v>
                </c:pt>
                <c:pt idx="6270" formatCode="General">
                  <c:v>0.62699997425079956</c:v>
                </c:pt>
                <c:pt idx="6271" formatCode="General">
                  <c:v>0.62709999084473034</c:v>
                </c:pt>
                <c:pt idx="6272" formatCode="General">
                  <c:v>0.62720000743866322</c:v>
                </c:pt>
                <c:pt idx="6273" formatCode="General">
                  <c:v>0.62730002403259599</c:v>
                </c:pt>
                <c:pt idx="6274" formatCode="General">
                  <c:v>0.62739998102188399</c:v>
                </c:pt>
                <c:pt idx="6275" formatCode="General">
                  <c:v>0.62749999761581943</c:v>
                </c:pt>
                <c:pt idx="6276" formatCode="General">
                  <c:v>0.62760001420975242</c:v>
                </c:pt>
                <c:pt idx="6277" formatCode="General">
                  <c:v>0.62769997119904131</c:v>
                </c:pt>
                <c:pt idx="6278" formatCode="General">
                  <c:v>0.62779998779296897</c:v>
                </c:pt>
                <c:pt idx="6279" formatCode="General">
                  <c:v>0.62790000438690263</c:v>
                </c:pt>
                <c:pt idx="6280" formatCode="General">
                  <c:v>0.62800002098083563</c:v>
                </c:pt>
                <c:pt idx="6281" formatCode="General">
                  <c:v>0.62809997797012751</c:v>
                </c:pt>
                <c:pt idx="6282" formatCode="General">
                  <c:v>0.6281999945640605</c:v>
                </c:pt>
                <c:pt idx="6283" formatCode="General">
                  <c:v>0.62830001115798995</c:v>
                </c:pt>
                <c:pt idx="6284" formatCode="General">
                  <c:v>0.6284000277519225</c:v>
                </c:pt>
                <c:pt idx="6285" formatCode="General">
                  <c:v>0.62849998474121049</c:v>
                </c:pt>
                <c:pt idx="6286" formatCode="General">
                  <c:v>0.62860000133514793</c:v>
                </c:pt>
                <c:pt idx="6287" formatCode="General">
                  <c:v>0.62870001792908392</c:v>
                </c:pt>
                <c:pt idx="6288" formatCode="General">
                  <c:v>0.62879997491836892</c:v>
                </c:pt>
                <c:pt idx="6289" formatCode="General">
                  <c:v>0.62889999151230291</c:v>
                </c:pt>
                <c:pt idx="6290" formatCode="General">
                  <c:v>0.62900000810623202</c:v>
                </c:pt>
                <c:pt idx="6291" formatCode="General">
                  <c:v>0.62910002470016502</c:v>
                </c:pt>
                <c:pt idx="6292" formatCode="General">
                  <c:v>0.62919998168945634</c:v>
                </c:pt>
                <c:pt idx="6293" formatCode="General">
                  <c:v>0.62929999828339256</c:v>
                </c:pt>
                <c:pt idx="6294" formatCode="General">
                  <c:v>0.629400014877319</c:v>
                </c:pt>
                <c:pt idx="6295" formatCode="General">
                  <c:v>0.629499971866608</c:v>
                </c:pt>
                <c:pt idx="6296" formatCode="General">
                  <c:v>0.62959998846054399</c:v>
                </c:pt>
                <c:pt idx="6297" formatCode="General">
                  <c:v>0.62970000505447943</c:v>
                </c:pt>
                <c:pt idx="6298" formatCode="General">
                  <c:v>0.62980002164841242</c:v>
                </c:pt>
                <c:pt idx="6299" formatCode="General">
                  <c:v>0.62989997863770031</c:v>
                </c:pt>
                <c:pt idx="6300" formatCode="General">
                  <c:v>0.62999999523162864</c:v>
                </c:pt>
                <c:pt idx="6301" formatCode="General">
                  <c:v>0.63010001182556263</c:v>
                </c:pt>
                <c:pt idx="6302" formatCode="General">
                  <c:v>0.63020002841949962</c:v>
                </c:pt>
                <c:pt idx="6303" formatCode="General">
                  <c:v>0.63029998540878762</c:v>
                </c:pt>
                <c:pt idx="6304" formatCode="General">
                  <c:v>0.63040000200271595</c:v>
                </c:pt>
                <c:pt idx="6305" formatCode="General">
                  <c:v>0.63050001859664895</c:v>
                </c:pt>
                <c:pt idx="6306" formatCode="General">
                  <c:v>0.63059997558593861</c:v>
                </c:pt>
                <c:pt idx="6307" formatCode="General">
                  <c:v>0.63069999217988115</c:v>
                </c:pt>
                <c:pt idx="6308" formatCode="General">
                  <c:v>0.63080000877380793</c:v>
                </c:pt>
                <c:pt idx="6309" formatCode="General">
                  <c:v>0.63090002536773704</c:v>
                </c:pt>
                <c:pt idx="6310" formatCode="General">
                  <c:v>0.63099998235702892</c:v>
                </c:pt>
                <c:pt idx="6311" formatCode="General">
                  <c:v>0.63109999895095803</c:v>
                </c:pt>
                <c:pt idx="6312" formatCode="General">
                  <c:v>0.6312000155448978</c:v>
                </c:pt>
                <c:pt idx="6313" formatCode="General">
                  <c:v>0.63129997253418901</c:v>
                </c:pt>
                <c:pt idx="6314" formatCode="General">
                  <c:v>0.63139998912811635</c:v>
                </c:pt>
                <c:pt idx="6315" formatCode="General">
                  <c:v>0.63150000572204557</c:v>
                </c:pt>
                <c:pt idx="6316" formatCode="General">
                  <c:v>0.63160002231598555</c:v>
                </c:pt>
                <c:pt idx="6317" formatCode="General">
                  <c:v>0.63169997930527044</c:v>
                </c:pt>
                <c:pt idx="6318" formatCode="General">
                  <c:v>0.63179999589920299</c:v>
                </c:pt>
                <c:pt idx="6319" formatCode="General">
                  <c:v>0.63190001249314287</c:v>
                </c:pt>
                <c:pt idx="6320" formatCode="General">
                  <c:v>0.63200002908706698</c:v>
                </c:pt>
                <c:pt idx="6321" formatCode="General">
                  <c:v>0.63209998607635565</c:v>
                </c:pt>
                <c:pt idx="6322" formatCode="General">
                  <c:v>0.6322000026702933</c:v>
                </c:pt>
                <c:pt idx="6323" formatCode="General">
                  <c:v>0.63230001926422164</c:v>
                </c:pt>
                <c:pt idx="6324" formatCode="General">
                  <c:v>0.63239997625351774</c:v>
                </c:pt>
                <c:pt idx="6325" formatCode="General">
                  <c:v>0.63249999284744363</c:v>
                </c:pt>
                <c:pt idx="6326" formatCode="General">
                  <c:v>0.63260000944138051</c:v>
                </c:pt>
                <c:pt idx="6327" formatCode="General">
                  <c:v>0.6327000260353135</c:v>
                </c:pt>
                <c:pt idx="6328" formatCode="General">
                  <c:v>0.63279998302460239</c:v>
                </c:pt>
                <c:pt idx="6329" formatCode="General">
                  <c:v>0.63289999961853682</c:v>
                </c:pt>
                <c:pt idx="6330" formatCode="General">
                  <c:v>0.63300001621246693</c:v>
                </c:pt>
                <c:pt idx="6331" formatCode="General">
                  <c:v>0.63309997320175593</c:v>
                </c:pt>
                <c:pt idx="6332" formatCode="General">
                  <c:v>0.63319998979568504</c:v>
                </c:pt>
                <c:pt idx="6333" formatCode="General">
                  <c:v>0.63330000638962192</c:v>
                </c:pt>
                <c:pt idx="6334" formatCode="General">
                  <c:v>0.63340002298355491</c:v>
                </c:pt>
                <c:pt idx="6335" formatCode="General">
                  <c:v>0.63349997997283902</c:v>
                </c:pt>
                <c:pt idx="6336" formatCode="General">
                  <c:v>0.63359999656677879</c:v>
                </c:pt>
                <c:pt idx="6337" formatCode="General">
                  <c:v>0.63370001316071256</c:v>
                </c:pt>
                <c:pt idx="6338" formatCode="General">
                  <c:v>0.633800029754639</c:v>
                </c:pt>
                <c:pt idx="6339" formatCode="General">
                  <c:v>0.63389998674393033</c:v>
                </c:pt>
                <c:pt idx="6340" formatCode="General">
                  <c:v>0.63400000333786299</c:v>
                </c:pt>
                <c:pt idx="6341" formatCode="General">
                  <c:v>0.63410001993179599</c:v>
                </c:pt>
                <c:pt idx="6342" formatCode="General">
                  <c:v>0.63419997692108743</c:v>
                </c:pt>
                <c:pt idx="6343" formatCode="General">
                  <c:v>0.63429999351502042</c:v>
                </c:pt>
                <c:pt idx="6344" formatCode="General">
                  <c:v>0.63440001010894864</c:v>
                </c:pt>
                <c:pt idx="6345" formatCode="General">
                  <c:v>0.63450002670288164</c:v>
                </c:pt>
                <c:pt idx="6346" formatCode="General">
                  <c:v>0.63459998369216963</c:v>
                </c:pt>
                <c:pt idx="6347" formatCode="General">
                  <c:v>0.63470000028610662</c:v>
                </c:pt>
                <c:pt idx="6348" formatCode="General">
                  <c:v>0.63480001688003951</c:v>
                </c:pt>
                <c:pt idx="6349" formatCode="General">
                  <c:v>0.6348999738693285</c:v>
                </c:pt>
                <c:pt idx="6350" formatCode="General">
                  <c:v>0.63499999046326139</c:v>
                </c:pt>
                <c:pt idx="6351" formatCode="General">
                  <c:v>0.63510000705719394</c:v>
                </c:pt>
                <c:pt idx="6352" formatCode="General">
                  <c:v>0.63520002365112693</c:v>
                </c:pt>
                <c:pt idx="6353" formatCode="General">
                  <c:v>0.63529998064041493</c:v>
                </c:pt>
                <c:pt idx="6354" formatCode="General">
                  <c:v>0.63539999723434792</c:v>
                </c:pt>
                <c:pt idx="6355" formatCode="General">
                  <c:v>0.63550001382828192</c:v>
                </c:pt>
                <c:pt idx="6356" formatCode="General">
                  <c:v>0.63559997081756603</c:v>
                </c:pt>
                <c:pt idx="6357" formatCode="General">
                  <c:v>0.6356999874115058</c:v>
                </c:pt>
                <c:pt idx="6358" formatCode="General">
                  <c:v>0.63580000400543535</c:v>
                </c:pt>
                <c:pt idx="6359" formatCode="General">
                  <c:v>0.63590002059936834</c:v>
                </c:pt>
                <c:pt idx="6360" formatCode="General">
                  <c:v>0.63599997758866056</c:v>
                </c:pt>
                <c:pt idx="6361" formatCode="General">
                  <c:v>0.63609999418259333</c:v>
                </c:pt>
                <c:pt idx="6362" formatCode="General">
                  <c:v>0.636200010776523</c:v>
                </c:pt>
                <c:pt idx="6363" formatCode="General">
                  <c:v>0.63630002737045599</c:v>
                </c:pt>
                <c:pt idx="6364" formatCode="General">
                  <c:v>0.63639998435974265</c:v>
                </c:pt>
                <c:pt idx="6365" formatCode="General">
                  <c:v>0.63650000095367465</c:v>
                </c:pt>
                <c:pt idx="6366" formatCode="General">
                  <c:v>0.63660001754761231</c:v>
                </c:pt>
                <c:pt idx="6367" formatCode="General">
                  <c:v>0.63669997453690286</c:v>
                </c:pt>
                <c:pt idx="6368" formatCode="General">
                  <c:v>0.63679999113083396</c:v>
                </c:pt>
                <c:pt idx="6369" formatCode="General">
                  <c:v>0.63690000772476263</c:v>
                </c:pt>
                <c:pt idx="6370" formatCode="General">
                  <c:v>0.63700002431869951</c:v>
                </c:pt>
                <c:pt idx="6371" formatCode="General">
                  <c:v>0.63709998130798295</c:v>
                </c:pt>
                <c:pt idx="6372" formatCode="General">
                  <c:v>0.63719999790191695</c:v>
                </c:pt>
                <c:pt idx="6373" formatCode="General">
                  <c:v>0.63730001449585394</c:v>
                </c:pt>
                <c:pt idx="6374" formatCode="General">
                  <c:v>0.63739997148514194</c:v>
                </c:pt>
                <c:pt idx="6375" formatCode="General">
                  <c:v>0.63749998807907493</c:v>
                </c:pt>
                <c:pt idx="6376" formatCode="General">
                  <c:v>0.63760000467301092</c:v>
                </c:pt>
                <c:pt idx="6377" formatCode="General">
                  <c:v>0.63770002126693703</c:v>
                </c:pt>
                <c:pt idx="6378" formatCode="General">
                  <c:v>0.63779997825622992</c:v>
                </c:pt>
                <c:pt idx="6379" formatCode="General">
                  <c:v>0.63789999485016291</c:v>
                </c:pt>
                <c:pt idx="6380" formatCode="General">
                  <c:v>0.63800001144409879</c:v>
                </c:pt>
                <c:pt idx="6381" formatCode="General">
                  <c:v>0.63810002803802834</c:v>
                </c:pt>
                <c:pt idx="6382" formatCode="General">
                  <c:v>0.63819998502731301</c:v>
                </c:pt>
                <c:pt idx="6383" formatCode="General">
                  <c:v>0.638300001621246</c:v>
                </c:pt>
                <c:pt idx="6384" formatCode="General">
                  <c:v>0.63840001821518499</c:v>
                </c:pt>
                <c:pt idx="6385" formatCode="General">
                  <c:v>0.63849997520447188</c:v>
                </c:pt>
                <c:pt idx="6386" formatCode="General">
                  <c:v>0.63859999179840365</c:v>
                </c:pt>
                <c:pt idx="6387" formatCode="General">
                  <c:v>0.63870000839233465</c:v>
                </c:pt>
                <c:pt idx="6388" formatCode="General">
                  <c:v>0.63880002498626698</c:v>
                </c:pt>
                <c:pt idx="6389" formatCode="General">
                  <c:v>0.63889998197555564</c:v>
                </c:pt>
                <c:pt idx="6390" formatCode="General">
                  <c:v>0.6389999985694973</c:v>
                </c:pt>
                <c:pt idx="6391" formatCode="General">
                  <c:v>0.63910001516342663</c:v>
                </c:pt>
                <c:pt idx="6392" formatCode="General">
                  <c:v>0.63919997215271462</c:v>
                </c:pt>
                <c:pt idx="6393" formatCode="General">
                  <c:v>0.63929998874664296</c:v>
                </c:pt>
                <c:pt idx="6394" formatCode="General">
                  <c:v>0.6394000053405805</c:v>
                </c:pt>
                <c:pt idx="6395" formatCode="General">
                  <c:v>0.63950002193450961</c:v>
                </c:pt>
                <c:pt idx="6396" formatCode="General">
                  <c:v>0.63959997892380194</c:v>
                </c:pt>
                <c:pt idx="6397" formatCode="General">
                  <c:v>0.63969999551773493</c:v>
                </c:pt>
                <c:pt idx="6398" formatCode="General">
                  <c:v>0.63980001211166793</c:v>
                </c:pt>
                <c:pt idx="6399" formatCode="General">
                  <c:v>0.63990002870560003</c:v>
                </c:pt>
                <c:pt idx="6400" formatCode="General">
                  <c:v>0.6399999856948918</c:v>
                </c:pt>
                <c:pt idx="6401" formatCode="General">
                  <c:v>0.6401000022888248</c:v>
                </c:pt>
                <c:pt idx="6402" formatCode="General">
                  <c:v>0.64020001888275102</c:v>
                </c:pt>
                <c:pt idx="6403" formatCode="General">
                  <c:v>0.64029997587204002</c:v>
                </c:pt>
                <c:pt idx="6404" formatCode="General">
                  <c:v>0.64039999246597956</c:v>
                </c:pt>
                <c:pt idx="6405" formatCode="General">
                  <c:v>0.64050000905990601</c:v>
                </c:pt>
                <c:pt idx="6406" formatCode="General">
                  <c:v>0.640600025653845</c:v>
                </c:pt>
                <c:pt idx="6407" formatCode="General">
                  <c:v>0.64069998264313599</c:v>
                </c:pt>
                <c:pt idx="6408" formatCode="General">
                  <c:v>0.64079999923706399</c:v>
                </c:pt>
                <c:pt idx="6409" formatCode="General">
                  <c:v>0.64090001583099465</c:v>
                </c:pt>
                <c:pt idx="6410" formatCode="General">
                  <c:v>0.64099997282028742</c:v>
                </c:pt>
                <c:pt idx="6411" formatCode="General">
                  <c:v>0.64109998941421564</c:v>
                </c:pt>
                <c:pt idx="6412" formatCode="General">
                  <c:v>0.6412000060081533</c:v>
                </c:pt>
                <c:pt idx="6413" formatCode="General">
                  <c:v>0.64130002260208563</c:v>
                </c:pt>
                <c:pt idx="6414" formatCode="General">
                  <c:v>0.64139997959137462</c:v>
                </c:pt>
                <c:pt idx="6415" formatCode="General">
                  <c:v>0.64149999618530751</c:v>
                </c:pt>
                <c:pt idx="6416" formatCode="General">
                  <c:v>0.6416000127792405</c:v>
                </c:pt>
                <c:pt idx="6417" formatCode="General">
                  <c:v>0.64170002937317527</c:v>
                </c:pt>
                <c:pt idx="6418" formatCode="General">
                  <c:v>0.64179998636246094</c:v>
                </c:pt>
                <c:pt idx="6419" formatCode="General">
                  <c:v>0.64190000295639393</c:v>
                </c:pt>
                <c:pt idx="6420" formatCode="General">
                  <c:v>0.64200001955032693</c:v>
                </c:pt>
                <c:pt idx="6421" formatCode="General">
                  <c:v>0.64209997653961892</c:v>
                </c:pt>
                <c:pt idx="6422" formatCode="General">
                  <c:v>0.64219999313355181</c:v>
                </c:pt>
                <c:pt idx="6423" formatCode="General">
                  <c:v>0.64230000972747803</c:v>
                </c:pt>
                <c:pt idx="6424" formatCode="General">
                  <c:v>0.64240002632141435</c:v>
                </c:pt>
                <c:pt idx="6425" formatCode="General">
                  <c:v>0.64249998331070235</c:v>
                </c:pt>
                <c:pt idx="6426" formatCode="General">
                  <c:v>0.64259999990463301</c:v>
                </c:pt>
                <c:pt idx="6427" formatCode="General">
                  <c:v>0.64270001649857689</c:v>
                </c:pt>
                <c:pt idx="6428" formatCode="General">
                  <c:v>0.64279997348786055</c:v>
                </c:pt>
                <c:pt idx="6429" formatCode="General">
                  <c:v>0.64289999008179299</c:v>
                </c:pt>
                <c:pt idx="6430" formatCode="General">
                  <c:v>0.64300000667572599</c:v>
                </c:pt>
                <c:pt idx="6431" formatCode="General">
                  <c:v>0.64310002326965365</c:v>
                </c:pt>
                <c:pt idx="6432" formatCode="General">
                  <c:v>0.64319998025894265</c:v>
                </c:pt>
                <c:pt idx="6433" formatCode="General">
                  <c:v>0.64329999685288031</c:v>
                </c:pt>
                <c:pt idx="6434" formatCode="General">
                  <c:v>0.6434000134468133</c:v>
                </c:pt>
                <c:pt idx="6435" formatCode="General">
                  <c:v>0.64349997043610119</c:v>
                </c:pt>
                <c:pt idx="6436" formatCode="General">
                  <c:v>0.64359998703002963</c:v>
                </c:pt>
                <c:pt idx="6437" formatCode="General">
                  <c:v>0.64370000362396662</c:v>
                </c:pt>
                <c:pt idx="6438" formatCode="General">
                  <c:v>0.64380002021790028</c:v>
                </c:pt>
                <c:pt idx="6439" formatCode="General">
                  <c:v>0.64389997720719161</c:v>
                </c:pt>
                <c:pt idx="6440" formatCode="General">
                  <c:v>0.64399999380112094</c:v>
                </c:pt>
                <c:pt idx="6441" formatCode="General">
                  <c:v>0.64410001039505393</c:v>
                </c:pt>
                <c:pt idx="6442" formatCode="General">
                  <c:v>0.64420002698898693</c:v>
                </c:pt>
                <c:pt idx="6443" formatCode="General">
                  <c:v>0.64429998397827493</c:v>
                </c:pt>
                <c:pt idx="6444" formatCode="General">
                  <c:v>0.64440000057220503</c:v>
                </c:pt>
                <c:pt idx="6445" formatCode="General">
                  <c:v>0.64450001716614191</c:v>
                </c:pt>
                <c:pt idx="6446" formatCode="General">
                  <c:v>0.64459997415542991</c:v>
                </c:pt>
                <c:pt idx="6447" formatCode="General">
                  <c:v>0.64469999074936235</c:v>
                </c:pt>
                <c:pt idx="6448" formatCode="General">
                  <c:v>0.64480000734329856</c:v>
                </c:pt>
                <c:pt idx="6449" formatCode="General">
                  <c:v>0.64490002393722501</c:v>
                </c:pt>
                <c:pt idx="6450" formatCode="General">
                  <c:v>0.64499998092651734</c:v>
                </c:pt>
                <c:pt idx="6451" formatCode="General">
                  <c:v>0.64509999752045299</c:v>
                </c:pt>
                <c:pt idx="6452" formatCode="General">
                  <c:v>0.64520001411438599</c:v>
                </c:pt>
                <c:pt idx="6453" formatCode="General">
                  <c:v>0.64529997110367177</c:v>
                </c:pt>
                <c:pt idx="6454" formatCode="General">
                  <c:v>0.64539998769760165</c:v>
                </c:pt>
                <c:pt idx="6455" formatCode="General">
                  <c:v>0.64550000429153465</c:v>
                </c:pt>
                <c:pt idx="6456" formatCode="General">
                  <c:v>0.64560002088546864</c:v>
                </c:pt>
                <c:pt idx="6457" formatCode="General">
                  <c:v>0.6456999778747613</c:v>
                </c:pt>
                <c:pt idx="6458" formatCode="General">
                  <c:v>0.64579999446869674</c:v>
                </c:pt>
                <c:pt idx="6459" formatCode="General">
                  <c:v>0.64590001106262263</c:v>
                </c:pt>
                <c:pt idx="6460" formatCode="General">
                  <c:v>0.64600002765655951</c:v>
                </c:pt>
                <c:pt idx="6461" formatCode="General">
                  <c:v>0.6460999846458485</c:v>
                </c:pt>
                <c:pt idx="6462" formatCode="General">
                  <c:v>0.64620000123978105</c:v>
                </c:pt>
                <c:pt idx="6463" formatCode="General">
                  <c:v>0.64630001783371394</c:v>
                </c:pt>
                <c:pt idx="6464" formatCode="General">
                  <c:v>0.64639997482299805</c:v>
                </c:pt>
                <c:pt idx="6465" formatCode="General">
                  <c:v>0.64649999141693104</c:v>
                </c:pt>
                <c:pt idx="6466" formatCode="General">
                  <c:v>0.64660000801086792</c:v>
                </c:pt>
                <c:pt idx="6467" formatCode="General">
                  <c:v>0.6467000246048038</c:v>
                </c:pt>
                <c:pt idx="6468" formatCode="General">
                  <c:v>0.6467999815940928</c:v>
                </c:pt>
                <c:pt idx="6469" formatCode="General">
                  <c:v>0.64689999818802579</c:v>
                </c:pt>
                <c:pt idx="6470" formatCode="General">
                  <c:v>0.64700001478195202</c:v>
                </c:pt>
                <c:pt idx="6471" formatCode="General">
                  <c:v>0.64709997177124001</c:v>
                </c:pt>
                <c:pt idx="6472" formatCode="General">
                  <c:v>0.64719998836517956</c:v>
                </c:pt>
                <c:pt idx="6473" formatCode="General">
                  <c:v>0.64730000495910922</c:v>
                </c:pt>
                <c:pt idx="6474" formatCode="General">
                  <c:v>0.64740002155304299</c:v>
                </c:pt>
                <c:pt idx="6475" formatCode="General">
                  <c:v>0.64749997854233099</c:v>
                </c:pt>
                <c:pt idx="6476" formatCode="General">
                  <c:v>0.64759999513626099</c:v>
                </c:pt>
                <c:pt idx="6477" formatCode="General">
                  <c:v>0.64770001173019931</c:v>
                </c:pt>
                <c:pt idx="6478" formatCode="General">
                  <c:v>0.6478000283241323</c:v>
                </c:pt>
                <c:pt idx="6479" formatCode="General">
                  <c:v>0.6478999853134213</c:v>
                </c:pt>
                <c:pt idx="6480" formatCode="General">
                  <c:v>0.64800000190734897</c:v>
                </c:pt>
                <c:pt idx="6481" formatCode="General">
                  <c:v>0.64810001850128662</c:v>
                </c:pt>
                <c:pt idx="6482" formatCode="General">
                  <c:v>0.64819997549057773</c:v>
                </c:pt>
                <c:pt idx="6483" formatCode="General">
                  <c:v>0.64829999208451072</c:v>
                </c:pt>
                <c:pt idx="6484" formatCode="General">
                  <c:v>0.64840000867844017</c:v>
                </c:pt>
                <c:pt idx="6485" formatCode="General">
                  <c:v>0.6485000252723685</c:v>
                </c:pt>
                <c:pt idx="6486" formatCode="General">
                  <c:v>0.64859998226165805</c:v>
                </c:pt>
                <c:pt idx="6487" formatCode="General">
                  <c:v>0.64869999885559793</c:v>
                </c:pt>
                <c:pt idx="6488" formatCode="General">
                  <c:v>0.64880001544953092</c:v>
                </c:pt>
                <c:pt idx="6489" formatCode="General">
                  <c:v>0.64889997243882214</c:v>
                </c:pt>
                <c:pt idx="6490" formatCode="General">
                  <c:v>0.64899998903274503</c:v>
                </c:pt>
                <c:pt idx="6491" formatCode="General">
                  <c:v>0.64910000562668146</c:v>
                </c:pt>
                <c:pt idx="6492" formatCode="General">
                  <c:v>0.64920002222061535</c:v>
                </c:pt>
                <c:pt idx="6493" formatCode="General">
                  <c:v>0.64929997920990334</c:v>
                </c:pt>
                <c:pt idx="6494" formatCode="General">
                  <c:v>0.64939999580383634</c:v>
                </c:pt>
                <c:pt idx="6495" formatCode="General">
                  <c:v>0.64950001239776933</c:v>
                </c:pt>
                <c:pt idx="6496" formatCode="General">
                  <c:v>0.64960002899170199</c:v>
                </c:pt>
                <c:pt idx="6497" formatCode="General">
                  <c:v>0.64969998598099099</c:v>
                </c:pt>
                <c:pt idx="6498" formatCode="General">
                  <c:v>0.64980000257492643</c:v>
                </c:pt>
                <c:pt idx="6499" formatCode="General">
                  <c:v>0.64990001916885942</c:v>
                </c:pt>
                <c:pt idx="6500" formatCode="General">
                  <c:v>0.64999997615815086</c:v>
                </c:pt>
                <c:pt idx="6501" formatCode="General">
                  <c:v>0.6500999927520803</c:v>
                </c:pt>
                <c:pt idx="6502" formatCode="General">
                  <c:v>0.65020000934600863</c:v>
                </c:pt>
                <c:pt idx="6503" formatCode="General">
                  <c:v>0.65030002593994096</c:v>
                </c:pt>
                <c:pt idx="6504" formatCode="General">
                  <c:v>0.65039998292923062</c:v>
                </c:pt>
                <c:pt idx="6505" formatCode="General">
                  <c:v>0.6504999995231675</c:v>
                </c:pt>
                <c:pt idx="6506" formatCode="General">
                  <c:v>0.65060001611710327</c:v>
                </c:pt>
                <c:pt idx="6507" formatCode="General">
                  <c:v>0.65069997310639105</c:v>
                </c:pt>
                <c:pt idx="6508" formatCode="General">
                  <c:v>0.65079998970031705</c:v>
                </c:pt>
                <c:pt idx="6509" formatCode="General">
                  <c:v>0.65090000629425393</c:v>
                </c:pt>
                <c:pt idx="6510" formatCode="General">
                  <c:v>0.65100002288819092</c:v>
                </c:pt>
                <c:pt idx="6511" formatCode="General">
                  <c:v>0.65109997987747592</c:v>
                </c:pt>
                <c:pt idx="6512" formatCode="General">
                  <c:v>0.6511999964714118</c:v>
                </c:pt>
                <c:pt idx="6513" formatCode="General">
                  <c:v>0.6513000130653418</c:v>
                </c:pt>
                <c:pt idx="6514" formatCode="General">
                  <c:v>0.65140002965927435</c:v>
                </c:pt>
                <c:pt idx="6515" formatCode="General">
                  <c:v>0.65149998664856656</c:v>
                </c:pt>
                <c:pt idx="6516" formatCode="General">
                  <c:v>0.65160000324249956</c:v>
                </c:pt>
                <c:pt idx="6517" formatCode="General">
                  <c:v>0.65170001983642933</c:v>
                </c:pt>
                <c:pt idx="6518" formatCode="General">
                  <c:v>0.65179997682572</c:v>
                </c:pt>
                <c:pt idx="6519" formatCode="General">
                  <c:v>0.65189999341965299</c:v>
                </c:pt>
                <c:pt idx="6520" formatCode="General">
                  <c:v>0.65200001001358887</c:v>
                </c:pt>
                <c:pt idx="6521" formatCode="General">
                  <c:v>0.65210002660751842</c:v>
                </c:pt>
                <c:pt idx="6522" formatCode="General">
                  <c:v>0.65219998359680731</c:v>
                </c:pt>
                <c:pt idx="6523" formatCode="General">
                  <c:v>0.65230000019073564</c:v>
                </c:pt>
                <c:pt idx="6524" formatCode="General">
                  <c:v>0.65240001678466863</c:v>
                </c:pt>
                <c:pt idx="6525" formatCode="General">
                  <c:v>0.65249997377395663</c:v>
                </c:pt>
                <c:pt idx="6526" formatCode="General">
                  <c:v>0.65259999036789362</c:v>
                </c:pt>
                <c:pt idx="6527" formatCode="General">
                  <c:v>0.65270000696182751</c:v>
                </c:pt>
                <c:pt idx="6528" formatCode="General">
                  <c:v>0.6528000235557605</c:v>
                </c:pt>
                <c:pt idx="6529" formatCode="General">
                  <c:v>0.65289998054504805</c:v>
                </c:pt>
                <c:pt idx="6530" formatCode="General">
                  <c:v>0.65299999713898382</c:v>
                </c:pt>
                <c:pt idx="6531" formatCode="General">
                  <c:v>0.65310001373291005</c:v>
                </c:pt>
                <c:pt idx="6532" formatCode="General">
                  <c:v>0.65319997072220004</c:v>
                </c:pt>
                <c:pt idx="6533" formatCode="General">
                  <c:v>0.65329998731613592</c:v>
                </c:pt>
                <c:pt idx="6534" formatCode="General">
                  <c:v>0.65340000391006503</c:v>
                </c:pt>
                <c:pt idx="6535" formatCode="General">
                  <c:v>0.65350002050400191</c:v>
                </c:pt>
                <c:pt idx="6536" formatCode="General">
                  <c:v>0.65359997749329279</c:v>
                </c:pt>
                <c:pt idx="6537" formatCode="General">
                  <c:v>0.65369999408722235</c:v>
                </c:pt>
                <c:pt idx="6538" formatCode="General">
                  <c:v>0.65380001068115856</c:v>
                </c:pt>
                <c:pt idx="6539" formatCode="General">
                  <c:v>0.65390002727509156</c:v>
                </c:pt>
                <c:pt idx="6540" formatCode="General">
                  <c:v>0.65399998426438011</c:v>
                </c:pt>
                <c:pt idx="6541" formatCode="General">
                  <c:v>0.65410000085830999</c:v>
                </c:pt>
                <c:pt idx="6542" formatCode="General">
                  <c:v>0.65420001745224265</c:v>
                </c:pt>
                <c:pt idx="6543" formatCode="General">
                  <c:v>0.65429997444153343</c:v>
                </c:pt>
                <c:pt idx="6544" formatCode="General">
                  <c:v>0.65439999103546165</c:v>
                </c:pt>
                <c:pt idx="6545" formatCode="General">
                  <c:v>0.6545000076294003</c:v>
                </c:pt>
                <c:pt idx="6546" formatCode="General">
                  <c:v>0.65460002422333319</c:v>
                </c:pt>
                <c:pt idx="6547" formatCode="General">
                  <c:v>0.65469998121261663</c:v>
                </c:pt>
                <c:pt idx="6548" formatCode="General">
                  <c:v>0.65479999780655362</c:v>
                </c:pt>
                <c:pt idx="6549" formatCode="General">
                  <c:v>0.65490001440048973</c:v>
                </c:pt>
                <c:pt idx="6550" formatCode="General">
                  <c:v>0.65499997138977872</c:v>
                </c:pt>
                <c:pt idx="6551" formatCode="General">
                  <c:v>0.65509998798370817</c:v>
                </c:pt>
                <c:pt idx="6552" formatCode="General">
                  <c:v>0.65520000457763705</c:v>
                </c:pt>
                <c:pt idx="6553" formatCode="General">
                  <c:v>0.65530002117157393</c:v>
                </c:pt>
                <c:pt idx="6554" formatCode="General">
                  <c:v>0.65539997816086193</c:v>
                </c:pt>
                <c:pt idx="6555" formatCode="General">
                  <c:v>0.65549999475479492</c:v>
                </c:pt>
                <c:pt idx="6556" formatCode="General">
                  <c:v>0.6556000113487308</c:v>
                </c:pt>
                <c:pt idx="6557" formatCode="General">
                  <c:v>0.65570002794265703</c:v>
                </c:pt>
                <c:pt idx="6558" formatCode="General">
                  <c:v>0.65579998493194602</c:v>
                </c:pt>
                <c:pt idx="6559" formatCode="General">
                  <c:v>0.65590000152588579</c:v>
                </c:pt>
                <c:pt idx="6560" formatCode="General">
                  <c:v>0.65600001811981856</c:v>
                </c:pt>
                <c:pt idx="6561" formatCode="General">
                  <c:v>0.65609997510910656</c:v>
                </c:pt>
                <c:pt idx="6562" formatCode="General">
                  <c:v>0.65619999170303633</c:v>
                </c:pt>
                <c:pt idx="6563" formatCode="General">
                  <c:v>0.656300008296967</c:v>
                </c:pt>
                <c:pt idx="6564" formatCode="General">
                  <c:v>0.6564000248909001</c:v>
                </c:pt>
                <c:pt idx="6565" formatCode="General">
                  <c:v>0.65649998188018865</c:v>
                </c:pt>
                <c:pt idx="6566" formatCode="General">
                  <c:v>0.65659999847412642</c:v>
                </c:pt>
                <c:pt idx="6567" formatCode="General">
                  <c:v>0.65670001506805931</c:v>
                </c:pt>
                <c:pt idx="6568" formatCode="General">
                  <c:v>0.6567999720573483</c:v>
                </c:pt>
                <c:pt idx="6569" formatCode="General">
                  <c:v>0.65689998865128085</c:v>
                </c:pt>
                <c:pt idx="6570" formatCode="General">
                  <c:v>0.65700000524520963</c:v>
                </c:pt>
                <c:pt idx="6571" formatCode="General">
                  <c:v>0.65710002183914262</c:v>
                </c:pt>
                <c:pt idx="6572" formatCode="General">
                  <c:v>0.65719997882843451</c:v>
                </c:pt>
                <c:pt idx="6573" formatCode="General">
                  <c:v>0.65729999542236295</c:v>
                </c:pt>
                <c:pt idx="6574" formatCode="General">
                  <c:v>0.65740001201629994</c:v>
                </c:pt>
                <c:pt idx="6575" formatCode="General">
                  <c:v>0.65750002861022905</c:v>
                </c:pt>
                <c:pt idx="6576" formatCode="General">
                  <c:v>0.65759998559952193</c:v>
                </c:pt>
                <c:pt idx="6577" formatCode="General">
                  <c:v>0.65770000219345792</c:v>
                </c:pt>
                <c:pt idx="6578" formatCode="General">
                  <c:v>0.65780001878738792</c:v>
                </c:pt>
                <c:pt idx="6579" formatCode="General">
                  <c:v>0.65789997577667592</c:v>
                </c:pt>
                <c:pt idx="6580" formatCode="General">
                  <c:v>0.6579999923706118</c:v>
                </c:pt>
                <c:pt idx="6581" formatCode="General">
                  <c:v>0.65810000896454235</c:v>
                </c:pt>
                <c:pt idx="6582" formatCode="General">
                  <c:v>0.65820002555847856</c:v>
                </c:pt>
                <c:pt idx="6583" formatCode="General">
                  <c:v>0.65829998254776334</c:v>
                </c:pt>
                <c:pt idx="6584" formatCode="General">
                  <c:v>0.65839999914169633</c:v>
                </c:pt>
                <c:pt idx="6585" formatCode="General">
                  <c:v>0.658500015735626</c:v>
                </c:pt>
                <c:pt idx="6586" formatCode="General">
                  <c:v>0.65859997272491799</c:v>
                </c:pt>
                <c:pt idx="6587" formatCode="General">
                  <c:v>0.65869998931885365</c:v>
                </c:pt>
                <c:pt idx="6588" formatCode="General">
                  <c:v>0.65880000591278165</c:v>
                </c:pt>
                <c:pt idx="6589" formatCode="General">
                  <c:v>0.65890002250671931</c:v>
                </c:pt>
                <c:pt idx="6590" formatCode="General">
                  <c:v>0.6589999794960073</c:v>
                </c:pt>
                <c:pt idx="6591" formatCode="General">
                  <c:v>0.65909999608994019</c:v>
                </c:pt>
                <c:pt idx="6592" formatCode="General">
                  <c:v>0.65920001268387796</c:v>
                </c:pt>
                <c:pt idx="6593" formatCode="General">
                  <c:v>0.65930002927780262</c:v>
                </c:pt>
                <c:pt idx="6594" formatCode="General">
                  <c:v>0.65939998626709451</c:v>
                </c:pt>
                <c:pt idx="6595" formatCode="General">
                  <c:v>0.65950000286102295</c:v>
                </c:pt>
                <c:pt idx="6596" formatCode="General">
                  <c:v>0.65960001945495994</c:v>
                </c:pt>
                <c:pt idx="6597" formatCode="General">
                  <c:v>0.65969997644425082</c:v>
                </c:pt>
                <c:pt idx="6598" formatCode="General">
                  <c:v>0.65979999303818715</c:v>
                </c:pt>
                <c:pt idx="6599" formatCode="General">
                  <c:v>0.65990000963211493</c:v>
                </c:pt>
                <c:pt idx="6600" formatCode="General">
                  <c:v>0.66000002622604792</c:v>
                </c:pt>
                <c:pt idx="6601" formatCode="General">
                  <c:v>0.66009998321533592</c:v>
                </c:pt>
                <c:pt idx="6602" formatCode="General">
                  <c:v>0.66019999980926503</c:v>
                </c:pt>
                <c:pt idx="6603" formatCode="General">
                  <c:v>0.66030001640320524</c:v>
                </c:pt>
                <c:pt idx="6604" formatCode="General">
                  <c:v>0.66039997339249379</c:v>
                </c:pt>
                <c:pt idx="6605" formatCode="General">
                  <c:v>0.66049998998642001</c:v>
                </c:pt>
                <c:pt idx="6606" formatCode="General">
                  <c:v>0.66060000658035956</c:v>
                </c:pt>
                <c:pt idx="6607" formatCode="General">
                  <c:v>0.66070002317429199</c:v>
                </c:pt>
                <c:pt idx="6608" formatCode="General">
                  <c:v>0.66079998016358299</c:v>
                </c:pt>
                <c:pt idx="6609" formatCode="General">
                  <c:v>0.66089999675751276</c:v>
                </c:pt>
                <c:pt idx="6610" formatCode="General">
                  <c:v>0.66100001335144543</c:v>
                </c:pt>
                <c:pt idx="6611" formatCode="General">
                  <c:v>0.66109997034073442</c:v>
                </c:pt>
                <c:pt idx="6612" formatCode="General">
                  <c:v>0.66119998693466264</c:v>
                </c:pt>
                <c:pt idx="6613" formatCode="General">
                  <c:v>0.66130000352860197</c:v>
                </c:pt>
                <c:pt idx="6614" formatCode="General">
                  <c:v>0.66140002012252863</c:v>
                </c:pt>
                <c:pt idx="6615" formatCode="General">
                  <c:v>0.66149997711182063</c:v>
                </c:pt>
                <c:pt idx="6616" formatCode="General">
                  <c:v>0.66159999370575062</c:v>
                </c:pt>
                <c:pt idx="6617" formatCode="General">
                  <c:v>0.66170001029969072</c:v>
                </c:pt>
                <c:pt idx="6618" formatCode="General">
                  <c:v>0.66180002689361994</c:v>
                </c:pt>
                <c:pt idx="6619" formatCode="General">
                  <c:v>0.66189998388290405</c:v>
                </c:pt>
                <c:pt idx="6620" formatCode="General">
                  <c:v>0.66200000047684093</c:v>
                </c:pt>
                <c:pt idx="6621" formatCode="General">
                  <c:v>0.66210001707077693</c:v>
                </c:pt>
                <c:pt idx="6622" formatCode="General">
                  <c:v>0.66219997406006292</c:v>
                </c:pt>
                <c:pt idx="6623" formatCode="General">
                  <c:v>0.6622999906539988</c:v>
                </c:pt>
                <c:pt idx="6624" formatCode="General">
                  <c:v>0.66240000724792503</c:v>
                </c:pt>
                <c:pt idx="6625" formatCode="General">
                  <c:v>0.66250002384185802</c:v>
                </c:pt>
                <c:pt idx="6626" formatCode="General">
                  <c:v>0.66259998083114602</c:v>
                </c:pt>
                <c:pt idx="6627" formatCode="General">
                  <c:v>0.66269999742508801</c:v>
                </c:pt>
                <c:pt idx="6628" formatCode="General">
                  <c:v>0.66280001401901856</c:v>
                </c:pt>
                <c:pt idx="6629" formatCode="General">
                  <c:v>0.66289997100830744</c:v>
                </c:pt>
                <c:pt idx="6630" formatCode="General">
                  <c:v>0.662999987602237</c:v>
                </c:pt>
                <c:pt idx="6631" formatCode="General">
                  <c:v>0.66310000419616999</c:v>
                </c:pt>
                <c:pt idx="6632" formatCode="General">
                  <c:v>0.66320002079010065</c:v>
                </c:pt>
                <c:pt idx="6633" formatCode="General">
                  <c:v>0.66329997777939342</c:v>
                </c:pt>
                <c:pt idx="6634" formatCode="General">
                  <c:v>0.66339999437332731</c:v>
                </c:pt>
                <c:pt idx="6635" formatCode="General">
                  <c:v>0.66350001096725497</c:v>
                </c:pt>
                <c:pt idx="6636" formatCode="General">
                  <c:v>0.66360002756119574</c:v>
                </c:pt>
                <c:pt idx="6637" formatCode="General">
                  <c:v>0.66369998455048373</c:v>
                </c:pt>
                <c:pt idx="6638" formatCode="General">
                  <c:v>0.66380000114441351</c:v>
                </c:pt>
                <c:pt idx="6639" formatCode="General">
                  <c:v>0.6639000177383465</c:v>
                </c:pt>
                <c:pt idx="6640" formatCode="General">
                  <c:v>0.66399997472763095</c:v>
                </c:pt>
                <c:pt idx="6641" formatCode="General">
                  <c:v>0.66409999132156794</c:v>
                </c:pt>
                <c:pt idx="6642" formatCode="General">
                  <c:v>0.66420000791550093</c:v>
                </c:pt>
                <c:pt idx="6643" formatCode="General">
                  <c:v>0.66430002450943393</c:v>
                </c:pt>
                <c:pt idx="6644" formatCode="General">
                  <c:v>0.66439998149872193</c:v>
                </c:pt>
                <c:pt idx="6645" formatCode="General">
                  <c:v>0.66449999809265103</c:v>
                </c:pt>
                <c:pt idx="6646" formatCode="General">
                  <c:v>0.66460001468659402</c:v>
                </c:pt>
                <c:pt idx="6647" formatCode="General">
                  <c:v>0.66469997167588268</c:v>
                </c:pt>
                <c:pt idx="6648" formatCode="General">
                  <c:v>0.66479998826981279</c:v>
                </c:pt>
                <c:pt idx="6649" formatCode="General">
                  <c:v>0.66490000486374234</c:v>
                </c:pt>
                <c:pt idx="6650" formatCode="General">
                  <c:v>0.66500002145767534</c:v>
                </c:pt>
                <c:pt idx="6651" formatCode="General">
                  <c:v>0.66509997844696334</c:v>
                </c:pt>
                <c:pt idx="6652" formatCode="General">
                  <c:v>0.66519999504089999</c:v>
                </c:pt>
                <c:pt idx="6653" formatCode="General">
                  <c:v>0.66530001163483299</c:v>
                </c:pt>
                <c:pt idx="6654" formatCode="General">
                  <c:v>0.66540002822876065</c:v>
                </c:pt>
                <c:pt idx="6655" formatCode="General">
                  <c:v>0.66549998521804865</c:v>
                </c:pt>
                <c:pt idx="6656" formatCode="General">
                  <c:v>0.66560000181198165</c:v>
                </c:pt>
                <c:pt idx="6657" formatCode="General">
                  <c:v>0.6657000184059193</c:v>
                </c:pt>
                <c:pt idx="6658" formatCode="General">
                  <c:v>0.66579997539520819</c:v>
                </c:pt>
                <c:pt idx="6659" formatCode="General">
                  <c:v>0.66589999198914063</c:v>
                </c:pt>
                <c:pt idx="6660" formatCode="General">
                  <c:v>0.66600000858307595</c:v>
                </c:pt>
                <c:pt idx="6661" formatCode="General">
                  <c:v>0.66610002517700195</c:v>
                </c:pt>
                <c:pt idx="6662" formatCode="General">
                  <c:v>0.6661999821662945</c:v>
                </c:pt>
                <c:pt idx="6663" formatCode="General">
                  <c:v>0.66629999876022294</c:v>
                </c:pt>
                <c:pt idx="6664" formatCode="General">
                  <c:v>0.66640001535415994</c:v>
                </c:pt>
                <c:pt idx="6665" formatCode="General">
                  <c:v>0.66649997234345182</c:v>
                </c:pt>
                <c:pt idx="6666" formatCode="General">
                  <c:v>0.66659998893737804</c:v>
                </c:pt>
                <c:pt idx="6667" formatCode="General">
                  <c:v>0.66670000553131492</c:v>
                </c:pt>
                <c:pt idx="6668" formatCode="General">
                  <c:v>0.66680002212524792</c:v>
                </c:pt>
                <c:pt idx="6669" formatCode="General">
                  <c:v>0.6668999791145388</c:v>
                </c:pt>
                <c:pt idx="6670" formatCode="General">
                  <c:v>0.66699999570846935</c:v>
                </c:pt>
                <c:pt idx="6671" formatCode="General">
                  <c:v>0.66710001230240557</c:v>
                </c:pt>
                <c:pt idx="6672" formatCode="General">
                  <c:v>0.66720002889633201</c:v>
                </c:pt>
                <c:pt idx="6673" formatCode="General">
                  <c:v>0.66729998588562001</c:v>
                </c:pt>
                <c:pt idx="6674" formatCode="General">
                  <c:v>0.667400002479559</c:v>
                </c:pt>
                <c:pt idx="6675" formatCode="General">
                  <c:v>0.66750001907349199</c:v>
                </c:pt>
                <c:pt idx="6676" formatCode="General">
                  <c:v>0.66759997606278076</c:v>
                </c:pt>
                <c:pt idx="6677" formatCode="General">
                  <c:v>0.66769999265671687</c:v>
                </c:pt>
                <c:pt idx="6678" formatCode="General">
                  <c:v>0.66780000925064165</c:v>
                </c:pt>
                <c:pt idx="6679" formatCode="General">
                  <c:v>0.6679000258445793</c:v>
                </c:pt>
                <c:pt idx="6680" formatCode="General">
                  <c:v>0.6679999828338673</c:v>
                </c:pt>
                <c:pt idx="6681" formatCode="General">
                  <c:v>0.66809999942779963</c:v>
                </c:pt>
                <c:pt idx="6682" formatCode="General">
                  <c:v>0.66820001602173362</c:v>
                </c:pt>
                <c:pt idx="6683" formatCode="General">
                  <c:v>0.66829997301102151</c:v>
                </c:pt>
                <c:pt idx="6684" formatCode="General">
                  <c:v>0.66839998960494995</c:v>
                </c:pt>
                <c:pt idx="6685" formatCode="General">
                  <c:v>0.66850000619889005</c:v>
                </c:pt>
                <c:pt idx="6686" formatCode="General">
                  <c:v>0.66860002279281994</c:v>
                </c:pt>
                <c:pt idx="6687" formatCode="General">
                  <c:v>0.66869997978210793</c:v>
                </c:pt>
                <c:pt idx="6688" formatCode="General">
                  <c:v>0.66879999637604493</c:v>
                </c:pt>
                <c:pt idx="6689" formatCode="General">
                  <c:v>0.66890001296997792</c:v>
                </c:pt>
                <c:pt idx="6690" formatCode="General">
                  <c:v>0.66900002956390792</c:v>
                </c:pt>
                <c:pt idx="6691" formatCode="General">
                  <c:v>0.66909998655320146</c:v>
                </c:pt>
                <c:pt idx="6692" formatCode="General">
                  <c:v>0.66920000314712846</c:v>
                </c:pt>
                <c:pt idx="6693" formatCode="General">
                  <c:v>0.66930001974105802</c:v>
                </c:pt>
                <c:pt idx="6694" formatCode="General">
                  <c:v>0.66939997673035034</c:v>
                </c:pt>
                <c:pt idx="6695" formatCode="General">
                  <c:v>0.66949999332428656</c:v>
                </c:pt>
                <c:pt idx="6696" formatCode="General">
                  <c:v>0.66960000991821633</c:v>
                </c:pt>
                <c:pt idx="6697" formatCode="General">
                  <c:v>0.66970002651215199</c:v>
                </c:pt>
                <c:pt idx="6698" formatCode="General">
                  <c:v>0.66979998350143999</c:v>
                </c:pt>
                <c:pt idx="6699" formatCode="General">
                  <c:v>0.66990000009536765</c:v>
                </c:pt>
                <c:pt idx="6700" formatCode="General">
                  <c:v>0.67000001668930986</c:v>
                </c:pt>
                <c:pt idx="6701" formatCode="General">
                  <c:v>0.67009997367860041</c:v>
                </c:pt>
                <c:pt idx="6702" formatCode="General">
                  <c:v>0.6701999902725273</c:v>
                </c:pt>
                <c:pt idx="6703" formatCode="General">
                  <c:v>0.67030000686645563</c:v>
                </c:pt>
                <c:pt idx="6704" formatCode="General">
                  <c:v>0.67040002346039262</c:v>
                </c:pt>
                <c:pt idx="6705" formatCode="General">
                  <c:v>0.67049998044968151</c:v>
                </c:pt>
                <c:pt idx="6706" formatCode="General">
                  <c:v>0.6705999970436145</c:v>
                </c:pt>
                <c:pt idx="6707" formatCode="General">
                  <c:v>0.67070001363755027</c:v>
                </c:pt>
                <c:pt idx="6708" formatCode="General">
                  <c:v>0.67079997062683783</c:v>
                </c:pt>
                <c:pt idx="6709" formatCode="General">
                  <c:v>0.67089998722076793</c:v>
                </c:pt>
                <c:pt idx="6710" formatCode="General">
                  <c:v>0.67100000381470093</c:v>
                </c:pt>
                <c:pt idx="6711" formatCode="General">
                  <c:v>0.67110002040863392</c:v>
                </c:pt>
                <c:pt idx="6712" formatCode="General">
                  <c:v>0.67119997739792292</c:v>
                </c:pt>
                <c:pt idx="6713" formatCode="General">
                  <c:v>0.67129999399185591</c:v>
                </c:pt>
                <c:pt idx="6714" formatCode="General">
                  <c:v>0.6714000105857918</c:v>
                </c:pt>
                <c:pt idx="6715" formatCode="General">
                  <c:v>0.67150002717972135</c:v>
                </c:pt>
                <c:pt idx="6716" formatCode="General">
                  <c:v>0.67159998416900935</c:v>
                </c:pt>
                <c:pt idx="6717" formatCode="General">
                  <c:v>0.67170000076293901</c:v>
                </c:pt>
                <c:pt idx="6718" formatCode="General">
                  <c:v>0.671800017356882</c:v>
                </c:pt>
                <c:pt idx="6719" formatCode="General">
                  <c:v>0.67189997434616699</c:v>
                </c:pt>
                <c:pt idx="6720" formatCode="General">
                  <c:v>0.67199999094009999</c:v>
                </c:pt>
                <c:pt idx="6721" formatCode="General">
                  <c:v>0.67210000753403243</c:v>
                </c:pt>
                <c:pt idx="6722" formatCode="General">
                  <c:v>0.67220002412795998</c:v>
                </c:pt>
                <c:pt idx="6723" formatCode="General">
                  <c:v>0.67229998111724898</c:v>
                </c:pt>
                <c:pt idx="6724" formatCode="General">
                  <c:v>0.6723999977111873</c:v>
                </c:pt>
                <c:pt idx="6725" formatCode="General">
                  <c:v>0.67250001430511985</c:v>
                </c:pt>
                <c:pt idx="6726" formatCode="General">
                  <c:v>0.67259997129440763</c:v>
                </c:pt>
                <c:pt idx="6727" formatCode="General">
                  <c:v>0.67269998788834062</c:v>
                </c:pt>
                <c:pt idx="6728" formatCode="General">
                  <c:v>0.67280000448226895</c:v>
                </c:pt>
                <c:pt idx="6729" formatCode="General">
                  <c:v>0.67290002107620195</c:v>
                </c:pt>
                <c:pt idx="6730" formatCode="General">
                  <c:v>0.67299997806549783</c:v>
                </c:pt>
                <c:pt idx="6731" formatCode="General">
                  <c:v>0.67309999465943082</c:v>
                </c:pt>
                <c:pt idx="6732" formatCode="General">
                  <c:v>0.67320001125336093</c:v>
                </c:pt>
                <c:pt idx="6733" formatCode="General">
                  <c:v>0.67330002784729004</c:v>
                </c:pt>
                <c:pt idx="6734" formatCode="General">
                  <c:v>0.67339998483658192</c:v>
                </c:pt>
                <c:pt idx="6735" formatCode="General">
                  <c:v>0.67350000143051492</c:v>
                </c:pt>
                <c:pt idx="6736" formatCode="General">
                  <c:v>0.6736000180244518</c:v>
                </c:pt>
                <c:pt idx="6737" formatCode="General">
                  <c:v>0.67369997501373979</c:v>
                </c:pt>
                <c:pt idx="6738" formatCode="General">
                  <c:v>0.67379999160766935</c:v>
                </c:pt>
                <c:pt idx="6739" formatCode="General">
                  <c:v>0.6739000082016029</c:v>
                </c:pt>
                <c:pt idx="6740" formatCode="General">
                  <c:v>0.67400002479553534</c:v>
                </c:pt>
                <c:pt idx="6741" formatCode="General">
                  <c:v>0.67409998178482422</c:v>
                </c:pt>
                <c:pt idx="6742" formatCode="General">
                  <c:v>0.67419999837875999</c:v>
                </c:pt>
                <c:pt idx="6743" formatCode="General">
                  <c:v>0.67430001497268865</c:v>
                </c:pt>
                <c:pt idx="6744" formatCode="General">
                  <c:v>0.67439997196197565</c:v>
                </c:pt>
                <c:pt idx="6745" formatCode="General">
                  <c:v>0.67449998855590865</c:v>
                </c:pt>
                <c:pt idx="6746" formatCode="General">
                  <c:v>0.6746000051498463</c:v>
                </c:pt>
                <c:pt idx="6747" formatCode="General">
                  <c:v>0.67470002174377919</c:v>
                </c:pt>
                <c:pt idx="6748" formatCode="General">
                  <c:v>0.67479997873306763</c:v>
                </c:pt>
                <c:pt idx="6749" formatCode="General">
                  <c:v>0.67489999532700062</c:v>
                </c:pt>
                <c:pt idx="6750" formatCode="General">
                  <c:v>0.67500001192092962</c:v>
                </c:pt>
                <c:pt idx="6751" formatCode="General">
                  <c:v>0.6751000285148665</c:v>
                </c:pt>
                <c:pt idx="6752" formatCode="General">
                  <c:v>0.67519998550415439</c:v>
                </c:pt>
                <c:pt idx="6753" formatCode="General">
                  <c:v>0.67530000209808982</c:v>
                </c:pt>
                <c:pt idx="6754" formatCode="General">
                  <c:v>0.67540001869202093</c:v>
                </c:pt>
                <c:pt idx="6755" formatCode="General">
                  <c:v>0.67549997568130893</c:v>
                </c:pt>
                <c:pt idx="6756" formatCode="General">
                  <c:v>0.67559999227524192</c:v>
                </c:pt>
                <c:pt idx="6757" formatCode="General">
                  <c:v>0.6757000088691778</c:v>
                </c:pt>
                <c:pt idx="6758" formatCode="General">
                  <c:v>0.6758000254631108</c:v>
                </c:pt>
                <c:pt idx="6759" formatCode="General">
                  <c:v>0.67589998245239979</c:v>
                </c:pt>
                <c:pt idx="6760" formatCode="General">
                  <c:v>0.67599999904632935</c:v>
                </c:pt>
                <c:pt idx="6761" formatCode="General">
                  <c:v>0.67610001564026234</c:v>
                </c:pt>
                <c:pt idx="6762" formatCode="General">
                  <c:v>0.676199972629556</c:v>
                </c:pt>
                <c:pt idx="6763" formatCode="General">
                  <c:v>0.67629998922348633</c:v>
                </c:pt>
                <c:pt idx="6764" formatCode="General">
                  <c:v>0.676400005817413</c:v>
                </c:pt>
                <c:pt idx="6765" formatCode="General">
                  <c:v>0.67650002241134899</c:v>
                </c:pt>
                <c:pt idx="6766" formatCode="General">
                  <c:v>0.67659997940063565</c:v>
                </c:pt>
                <c:pt idx="6767" formatCode="General">
                  <c:v>0.67669999599457553</c:v>
                </c:pt>
                <c:pt idx="6768" formatCode="General">
                  <c:v>0.67680001258851252</c:v>
                </c:pt>
                <c:pt idx="6769" formatCode="General">
                  <c:v>0.67690002918243464</c:v>
                </c:pt>
                <c:pt idx="6770" formatCode="General">
                  <c:v>0.67699998617172685</c:v>
                </c:pt>
                <c:pt idx="6771" formatCode="General">
                  <c:v>0.67710000276565663</c:v>
                </c:pt>
                <c:pt idx="6772" formatCode="General">
                  <c:v>0.67720001935959673</c:v>
                </c:pt>
                <c:pt idx="6773" formatCode="General">
                  <c:v>0.67729997634888772</c:v>
                </c:pt>
                <c:pt idx="6774" formatCode="General">
                  <c:v>0.6773999929428145</c:v>
                </c:pt>
                <c:pt idx="6775" formatCode="General">
                  <c:v>0.67750000953674305</c:v>
                </c:pt>
                <c:pt idx="6776" formatCode="General">
                  <c:v>0.67760002613068282</c:v>
                </c:pt>
                <c:pt idx="6777" formatCode="General">
                  <c:v>0.67769998311996893</c:v>
                </c:pt>
                <c:pt idx="6778" formatCode="General">
                  <c:v>0.67779999971390292</c:v>
                </c:pt>
                <c:pt idx="6779" formatCode="General">
                  <c:v>0.6779000163078378</c:v>
                </c:pt>
                <c:pt idx="6780" formatCode="General">
                  <c:v>0.6779999732971258</c:v>
                </c:pt>
                <c:pt idx="6781" formatCode="General">
                  <c:v>0.67809998989105202</c:v>
                </c:pt>
                <c:pt idx="6782" formatCode="General">
                  <c:v>0.67820000648499179</c:v>
                </c:pt>
                <c:pt idx="6783" formatCode="General">
                  <c:v>0.67830002307892134</c:v>
                </c:pt>
                <c:pt idx="6784" formatCode="General">
                  <c:v>0.67839998006821034</c:v>
                </c:pt>
                <c:pt idx="6785" formatCode="General">
                  <c:v>0.67849999666214644</c:v>
                </c:pt>
                <c:pt idx="6786" formatCode="General">
                  <c:v>0.67860001325608199</c:v>
                </c:pt>
                <c:pt idx="6787" formatCode="General">
                  <c:v>0.67869997024536699</c:v>
                </c:pt>
                <c:pt idx="6788" formatCode="General">
                  <c:v>0.67879998683929965</c:v>
                </c:pt>
                <c:pt idx="6789" formatCode="General">
                  <c:v>0.67890000343323342</c:v>
                </c:pt>
                <c:pt idx="6790" formatCode="General">
                  <c:v>0.67900002002716164</c:v>
                </c:pt>
                <c:pt idx="6791" formatCode="General">
                  <c:v>0.6790999770164543</c:v>
                </c:pt>
                <c:pt idx="6792" formatCode="General">
                  <c:v>0.67919999361039007</c:v>
                </c:pt>
                <c:pt idx="6793" formatCode="General">
                  <c:v>0.67930001020431963</c:v>
                </c:pt>
                <c:pt idx="6794" formatCode="General">
                  <c:v>0.67940002679824862</c:v>
                </c:pt>
                <c:pt idx="6795" formatCode="General">
                  <c:v>0.67949998378753695</c:v>
                </c:pt>
                <c:pt idx="6796" formatCode="General">
                  <c:v>0.67960000038147728</c:v>
                </c:pt>
                <c:pt idx="6797" formatCode="General">
                  <c:v>0.67970001697540983</c:v>
                </c:pt>
                <c:pt idx="6798" formatCode="General">
                  <c:v>0.67979997396469782</c:v>
                </c:pt>
                <c:pt idx="6799" formatCode="General">
                  <c:v>0.67989999055863082</c:v>
                </c:pt>
                <c:pt idx="6800" formatCode="General">
                  <c:v>0.68000000715255726</c:v>
                </c:pt>
                <c:pt idx="6801" formatCode="General">
                  <c:v>0.68010002374649026</c:v>
                </c:pt>
                <c:pt idx="6802" formatCode="General">
                  <c:v>0.68019998073577925</c:v>
                </c:pt>
                <c:pt idx="6803" formatCode="General">
                  <c:v>0.68029999732971613</c:v>
                </c:pt>
                <c:pt idx="6804" formatCode="General">
                  <c:v>0.68040001392364524</c:v>
                </c:pt>
                <c:pt idx="6805" formatCode="General">
                  <c:v>0.68049997091293268</c:v>
                </c:pt>
                <c:pt idx="6806" formatCode="General">
                  <c:v>0.68059998750686623</c:v>
                </c:pt>
                <c:pt idx="6807" formatCode="General">
                  <c:v>0.68070000410080356</c:v>
                </c:pt>
                <c:pt idx="6808" formatCode="General">
                  <c:v>0.68080002069473622</c:v>
                </c:pt>
                <c:pt idx="6809" formatCode="General">
                  <c:v>0.68089997768402721</c:v>
                </c:pt>
                <c:pt idx="6810" formatCode="General">
                  <c:v>0.68099999427795421</c:v>
                </c:pt>
                <c:pt idx="6811" formatCode="General">
                  <c:v>0.68110001087188798</c:v>
                </c:pt>
                <c:pt idx="6812" formatCode="General">
                  <c:v>0.68120002746582098</c:v>
                </c:pt>
                <c:pt idx="6813" formatCode="General">
                  <c:v>0.68129998445510986</c:v>
                </c:pt>
                <c:pt idx="6814" formatCode="General">
                  <c:v>0.68140000104904219</c:v>
                </c:pt>
                <c:pt idx="6815" formatCode="General">
                  <c:v>0.68150001764297585</c:v>
                </c:pt>
                <c:pt idx="6816" formatCode="General">
                  <c:v>0.68159997463226318</c:v>
                </c:pt>
                <c:pt idx="6817" formatCode="General">
                  <c:v>0.68169999122620051</c:v>
                </c:pt>
                <c:pt idx="6818" formatCode="General">
                  <c:v>0.68180000782012928</c:v>
                </c:pt>
                <c:pt idx="6819" formatCode="General">
                  <c:v>0.68190002441406383</c:v>
                </c:pt>
                <c:pt idx="6820" formatCode="General">
                  <c:v>0.68199998140335139</c:v>
                </c:pt>
                <c:pt idx="6821" formatCode="General">
                  <c:v>0.68209999799728438</c:v>
                </c:pt>
                <c:pt idx="6822" formatCode="General">
                  <c:v>0.68220001459121726</c:v>
                </c:pt>
                <c:pt idx="6823" formatCode="General">
                  <c:v>0.68229997158050915</c:v>
                </c:pt>
                <c:pt idx="6824" formatCode="General">
                  <c:v>0.68239998817443825</c:v>
                </c:pt>
                <c:pt idx="6825" formatCode="General">
                  <c:v>0.68250000476837225</c:v>
                </c:pt>
                <c:pt idx="6826" formatCode="General">
                  <c:v>0.68260002136230524</c:v>
                </c:pt>
                <c:pt idx="6827" formatCode="General">
                  <c:v>0.68269997835160001</c:v>
                </c:pt>
                <c:pt idx="6828" formatCode="General">
                  <c:v>0.68279999494552956</c:v>
                </c:pt>
                <c:pt idx="6829" formatCode="General">
                  <c:v>0.68290001153946256</c:v>
                </c:pt>
                <c:pt idx="6830" formatCode="General">
                  <c:v>0.68300002813339544</c:v>
                </c:pt>
                <c:pt idx="6831" formatCode="General">
                  <c:v>0.68309998512268122</c:v>
                </c:pt>
                <c:pt idx="6832" formatCode="General">
                  <c:v>0.68320000171661122</c:v>
                </c:pt>
                <c:pt idx="6833" formatCode="General">
                  <c:v>0.68330001831054799</c:v>
                </c:pt>
                <c:pt idx="6834" formatCode="General">
                  <c:v>0.68339997529983598</c:v>
                </c:pt>
                <c:pt idx="6835" formatCode="General">
                  <c:v>0.6834999918937682</c:v>
                </c:pt>
                <c:pt idx="6836" formatCode="General">
                  <c:v>0.68360000848770186</c:v>
                </c:pt>
                <c:pt idx="6837" formatCode="General">
                  <c:v>0.68370002508163519</c:v>
                </c:pt>
                <c:pt idx="6838" formatCode="General">
                  <c:v>0.68379998207092385</c:v>
                </c:pt>
                <c:pt idx="6839" formatCode="General">
                  <c:v>0.68389999866486073</c:v>
                </c:pt>
                <c:pt idx="6840" formatCode="General">
                  <c:v>0.68400001525879373</c:v>
                </c:pt>
                <c:pt idx="6841" formatCode="General">
                  <c:v>0.68409997224808483</c:v>
                </c:pt>
                <c:pt idx="6842" formatCode="General">
                  <c:v>0.68419998884200961</c:v>
                </c:pt>
                <c:pt idx="6843" formatCode="General">
                  <c:v>0.6843000054359436</c:v>
                </c:pt>
                <c:pt idx="6844" formatCode="General">
                  <c:v>0.68440002202988115</c:v>
                </c:pt>
                <c:pt idx="6845" formatCode="General">
                  <c:v>0.68449997901916526</c:v>
                </c:pt>
                <c:pt idx="6846" formatCode="General">
                  <c:v>0.68459999561310214</c:v>
                </c:pt>
                <c:pt idx="6847" formatCode="General">
                  <c:v>0.68470001220703514</c:v>
                </c:pt>
                <c:pt idx="6848" formatCode="General">
                  <c:v>0.68480002880096369</c:v>
                </c:pt>
                <c:pt idx="6849" formatCode="General">
                  <c:v>0.68489998579025269</c:v>
                </c:pt>
                <c:pt idx="6850" formatCode="General">
                  <c:v>0.68500000238419279</c:v>
                </c:pt>
                <c:pt idx="6851" formatCode="General">
                  <c:v>0.68510001897812256</c:v>
                </c:pt>
                <c:pt idx="6852" formatCode="General">
                  <c:v>0.68519997596740723</c:v>
                </c:pt>
                <c:pt idx="6853" formatCode="General">
                  <c:v>0.68529999256134322</c:v>
                </c:pt>
                <c:pt idx="6854" formatCode="General">
                  <c:v>0.68540000915527322</c:v>
                </c:pt>
                <c:pt idx="6855" formatCode="General">
                  <c:v>0.68550002574920399</c:v>
                </c:pt>
                <c:pt idx="6856" formatCode="General">
                  <c:v>0.68559998273849598</c:v>
                </c:pt>
                <c:pt idx="6857" formatCode="General">
                  <c:v>0.68569999933242898</c:v>
                </c:pt>
                <c:pt idx="6858" formatCode="General">
                  <c:v>0.6858000159263612</c:v>
                </c:pt>
                <c:pt idx="6859" formatCode="General">
                  <c:v>0.68589997291564986</c:v>
                </c:pt>
                <c:pt idx="6860" formatCode="General">
                  <c:v>0.68599998950958785</c:v>
                </c:pt>
                <c:pt idx="6861" formatCode="General">
                  <c:v>0.68610000610352073</c:v>
                </c:pt>
                <c:pt idx="6862" formatCode="General">
                  <c:v>0.68620002269744929</c:v>
                </c:pt>
                <c:pt idx="6863" formatCode="General">
                  <c:v>0.68629997968673728</c:v>
                </c:pt>
                <c:pt idx="6864" formatCode="General">
                  <c:v>0.68639999628067416</c:v>
                </c:pt>
                <c:pt idx="6865" formatCode="General">
                  <c:v>0.68650001287460338</c:v>
                </c:pt>
                <c:pt idx="6866" formatCode="General">
                  <c:v>0.68660002946854015</c:v>
                </c:pt>
                <c:pt idx="6867" formatCode="General">
                  <c:v>0.68669998645782915</c:v>
                </c:pt>
                <c:pt idx="6868" formatCode="General">
                  <c:v>0.68680000305175826</c:v>
                </c:pt>
                <c:pt idx="6869" formatCode="General">
                  <c:v>0.68690001964569514</c:v>
                </c:pt>
                <c:pt idx="6870" formatCode="General">
                  <c:v>0.68699997663498602</c:v>
                </c:pt>
                <c:pt idx="6871" formatCode="General">
                  <c:v>0.68709999322891557</c:v>
                </c:pt>
                <c:pt idx="6872" formatCode="General">
                  <c:v>0.68720000982284468</c:v>
                </c:pt>
                <c:pt idx="6873" formatCode="General">
                  <c:v>0.68730002641678256</c:v>
                </c:pt>
                <c:pt idx="6874" formatCode="General">
                  <c:v>0.68739998340606723</c:v>
                </c:pt>
                <c:pt idx="6875" formatCode="General">
                  <c:v>0.68750000000000022</c:v>
                </c:pt>
                <c:pt idx="6876" formatCode="General">
                  <c:v>0.68760001659393921</c:v>
                </c:pt>
                <c:pt idx="6877" formatCode="General">
                  <c:v>0.6876999735832271</c:v>
                </c:pt>
                <c:pt idx="6878" formatCode="General">
                  <c:v>0.68779999017715598</c:v>
                </c:pt>
                <c:pt idx="6879" formatCode="General">
                  <c:v>0.68790000677108898</c:v>
                </c:pt>
                <c:pt idx="6880" formatCode="General">
                  <c:v>0.68800002336502186</c:v>
                </c:pt>
                <c:pt idx="6881" formatCode="General">
                  <c:v>0.68809998035430986</c:v>
                </c:pt>
                <c:pt idx="6882" formatCode="General">
                  <c:v>0.68819999694824285</c:v>
                </c:pt>
                <c:pt idx="6883" formatCode="General">
                  <c:v>0.68830001354217984</c:v>
                </c:pt>
                <c:pt idx="6884" formatCode="General">
                  <c:v>0.68839997053146484</c:v>
                </c:pt>
                <c:pt idx="6885" formatCode="General">
                  <c:v>0.68849998712539728</c:v>
                </c:pt>
                <c:pt idx="6886" formatCode="General">
                  <c:v>0.68860000371933028</c:v>
                </c:pt>
                <c:pt idx="6887" formatCode="General">
                  <c:v>0.68870002031326338</c:v>
                </c:pt>
                <c:pt idx="6888" formatCode="General">
                  <c:v>0.68879997730255516</c:v>
                </c:pt>
                <c:pt idx="6889" formatCode="General">
                  <c:v>0.68889999389648815</c:v>
                </c:pt>
                <c:pt idx="6890" formatCode="General">
                  <c:v>0.68900001049042114</c:v>
                </c:pt>
                <c:pt idx="6891" formatCode="General">
                  <c:v>0.68910002708435125</c:v>
                </c:pt>
                <c:pt idx="6892" formatCode="General">
                  <c:v>0.68919998407363925</c:v>
                </c:pt>
                <c:pt idx="6893" formatCode="General">
                  <c:v>0.68930000066757557</c:v>
                </c:pt>
                <c:pt idx="6894" formatCode="General">
                  <c:v>0.68940001726150857</c:v>
                </c:pt>
                <c:pt idx="6895" formatCode="General">
                  <c:v>0.68949997425079657</c:v>
                </c:pt>
                <c:pt idx="6896" formatCode="General">
                  <c:v>0.68959999084472723</c:v>
                </c:pt>
                <c:pt idx="6897" formatCode="General">
                  <c:v>0.68970000743866344</c:v>
                </c:pt>
                <c:pt idx="6898" formatCode="General">
                  <c:v>0.68980002403259622</c:v>
                </c:pt>
                <c:pt idx="6899" formatCode="General">
                  <c:v>0.68989998102188421</c:v>
                </c:pt>
                <c:pt idx="6900" formatCode="General">
                  <c:v>0.68999999761581965</c:v>
                </c:pt>
                <c:pt idx="6901" formatCode="General">
                  <c:v>0.69010001420974798</c:v>
                </c:pt>
                <c:pt idx="6902" formatCode="General">
                  <c:v>0.69019997119903687</c:v>
                </c:pt>
                <c:pt idx="6903" formatCode="General">
                  <c:v>0.69029998779296586</c:v>
                </c:pt>
                <c:pt idx="6904" formatCode="General">
                  <c:v>0.69040000438690219</c:v>
                </c:pt>
                <c:pt idx="6905" formatCode="General">
                  <c:v>0.69050002098083518</c:v>
                </c:pt>
                <c:pt idx="6906" formatCode="General">
                  <c:v>0.69059997797012385</c:v>
                </c:pt>
                <c:pt idx="6907" formatCode="General">
                  <c:v>0.69069999456406073</c:v>
                </c:pt>
                <c:pt idx="6908" formatCode="General">
                  <c:v>0.69080001115799028</c:v>
                </c:pt>
                <c:pt idx="6909" formatCode="General">
                  <c:v>0.69090002775192261</c:v>
                </c:pt>
                <c:pt idx="6910" formatCode="General">
                  <c:v>0.6909999847412106</c:v>
                </c:pt>
                <c:pt idx="6911" formatCode="General">
                  <c:v>0.69110000133514427</c:v>
                </c:pt>
                <c:pt idx="6912" formatCode="General">
                  <c:v>0.69120001792908115</c:v>
                </c:pt>
                <c:pt idx="6913" formatCode="General">
                  <c:v>0.69129997491836526</c:v>
                </c:pt>
                <c:pt idx="6914" formatCode="General">
                  <c:v>0.69139999151229925</c:v>
                </c:pt>
                <c:pt idx="6915" formatCode="General">
                  <c:v>0.69150000810623169</c:v>
                </c:pt>
                <c:pt idx="6916" formatCode="General">
                  <c:v>0.69160002470016524</c:v>
                </c:pt>
                <c:pt idx="6917" formatCode="General">
                  <c:v>0.69169998168945657</c:v>
                </c:pt>
                <c:pt idx="6918" formatCode="General">
                  <c:v>0.69179999828339278</c:v>
                </c:pt>
                <c:pt idx="6919" formatCode="General">
                  <c:v>0.69190001487731922</c:v>
                </c:pt>
                <c:pt idx="6920" formatCode="General">
                  <c:v>0.69199997186660822</c:v>
                </c:pt>
                <c:pt idx="6921" formatCode="General">
                  <c:v>0.69209998846054421</c:v>
                </c:pt>
                <c:pt idx="6922" formatCode="General">
                  <c:v>0.69220000505447499</c:v>
                </c:pt>
                <c:pt idx="6923" formatCode="General">
                  <c:v>0.69230002164840798</c:v>
                </c:pt>
                <c:pt idx="6924" formatCode="General">
                  <c:v>0.69239997863769598</c:v>
                </c:pt>
                <c:pt idx="6925" formatCode="General">
                  <c:v>0.6924999952316282</c:v>
                </c:pt>
                <c:pt idx="6926" formatCode="General">
                  <c:v>0.69260001182556286</c:v>
                </c:pt>
                <c:pt idx="6927" formatCode="General">
                  <c:v>0.69270002841949985</c:v>
                </c:pt>
                <c:pt idx="6928" formatCode="General">
                  <c:v>0.69279998540878784</c:v>
                </c:pt>
                <c:pt idx="6929" formatCode="General">
                  <c:v>0.69290000200271629</c:v>
                </c:pt>
                <c:pt idx="6930" formatCode="General">
                  <c:v>0.69300001859664928</c:v>
                </c:pt>
                <c:pt idx="6931" formatCode="General">
                  <c:v>0.69309997558593883</c:v>
                </c:pt>
                <c:pt idx="6932" formatCode="General">
                  <c:v>0.69319999217987804</c:v>
                </c:pt>
                <c:pt idx="6933" formatCode="General">
                  <c:v>0.69330000877380438</c:v>
                </c:pt>
                <c:pt idx="6934" formatCode="General">
                  <c:v>0.69340002536773671</c:v>
                </c:pt>
                <c:pt idx="6935" formatCode="General">
                  <c:v>0.69349998235702526</c:v>
                </c:pt>
                <c:pt idx="6936" formatCode="General">
                  <c:v>0.6935999989509577</c:v>
                </c:pt>
                <c:pt idx="6937" formatCode="General">
                  <c:v>0.69370001554489802</c:v>
                </c:pt>
                <c:pt idx="6938" formatCode="General">
                  <c:v>0.69379997253418924</c:v>
                </c:pt>
                <c:pt idx="6939" formatCode="General">
                  <c:v>0.69389998912811657</c:v>
                </c:pt>
                <c:pt idx="6940" formatCode="General">
                  <c:v>0.69400000572204568</c:v>
                </c:pt>
                <c:pt idx="6941" formatCode="General">
                  <c:v>0.69410002231598256</c:v>
                </c:pt>
                <c:pt idx="6942" formatCode="General">
                  <c:v>0.69419997930526722</c:v>
                </c:pt>
                <c:pt idx="6943" formatCode="General">
                  <c:v>0.69429999589920022</c:v>
                </c:pt>
                <c:pt idx="6944" formatCode="General">
                  <c:v>0.69440001249313987</c:v>
                </c:pt>
                <c:pt idx="6945" formatCode="General">
                  <c:v>0.69450002908706387</c:v>
                </c:pt>
                <c:pt idx="6946" formatCode="General">
                  <c:v>0.6945999860763552</c:v>
                </c:pt>
                <c:pt idx="6947" formatCode="General">
                  <c:v>0.69470000267029353</c:v>
                </c:pt>
                <c:pt idx="6948" formatCode="General">
                  <c:v>0.69480001926422186</c:v>
                </c:pt>
                <c:pt idx="6949" formatCode="General">
                  <c:v>0.69489997625351796</c:v>
                </c:pt>
                <c:pt idx="6950" formatCode="General">
                  <c:v>0.69499999284744385</c:v>
                </c:pt>
                <c:pt idx="6951" formatCode="General">
                  <c:v>0.69510000944137629</c:v>
                </c:pt>
                <c:pt idx="6952" formatCode="General">
                  <c:v>0.69520002603530928</c:v>
                </c:pt>
                <c:pt idx="6953" formatCode="General">
                  <c:v>0.69529998302460039</c:v>
                </c:pt>
                <c:pt idx="6954" formatCode="General">
                  <c:v>0.69539999961853416</c:v>
                </c:pt>
                <c:pt idx="6955" formatCode="General">
                  <c:v>0.69550001621246338</c:v>
                </c:pt>
                <c:pt idx="6956" formatCode="General">
                  <c:v>0.69559997320175226</c:v>
                </c:pt>
                <c:pt idx="6957" formatCode="General">
                  <c:v>0.69569998979568526</c:v>
                </c:pt>
                <c:pt idx="6958" formatCode="General">
                  <c:v>0.69580000638962214</c:v>
                </c:pt>
                <c:pt idx="6959" formatCode="General">
                  <c:v>0.69590002298355513</c:v>
                </c:pt>
                <c:pt idx="6960" formatCode="General">
                  <c:v>0.69599997997283924</c:v>
                </c:pt>
                <c:pt idx="6961" formatCode="General">
                  <c:v>0.69609999656677901</c:v>
                </c:pt>
                <c:pt idx="6962" formatCode="General">
                  <c:v>0.69620001316070956</c:v>
                </c:pt>
                <c:pt idx="6963" formatCode="General">
                  <c:v>0.69630002975463867</c:v>
                </c:pt>
                <c:pt idx="6964" formatCode="General">
                  <c:v>0.69639998674392722</c:v>
                </c:pt>
                <c:pt idx="6965" formatCode="General">
                  <c:v>0.69650000333786022</c:v>
                </c:pt>
                <c:pt idx="6966" formatCode="General">
                  <c:v>0.69660001993179621</c:v>
                </c:pt>
                <c:pt idx="6967" formatCode="General">
                  <c:v>0.69669997692108765</c:v>
                </c:pt>
                <c:pt idx="6968" formatCode="General">
                  <c:v>0.69679999351502064</c:v>
                </c:pt>
                <c:pt idx="6969" formatCode="General">
                  <c:v>0.69690001010894886</c:v>
                </c:pt>
                <c:pt idx="6970" formatCode="General">
                  <c:v>0.69700002670288186</c:v>
                </c:pt>
                <c:pt idx="6971" formatCode="General">
                  <c:v>0.69709998369216986</c:v>
                </c:pt>
                <c:pt idx="6972" formatCode="General">
                  <c:v>0.69720000028610285</c:v>
                </c:pt>
                <c:pt idx="6973" formatCode="General">
                  <c:v>0.69730001688003584</c:v>
                </c:pt>
                <c:pt idx="6974" formatCode="General">
                  <c:v>0.69739997386932429</c:v>
                </c:pt>
                <c:pt idx="6975" formatCode="General">
                  <c:v>0.69749999046325728</c:v>
                </c:pt>
                <c:pt idx="6976" formatCode="General">
                  <c:v>0.69760000705719416</c:v>
                </c:pt>
                <c:pt idx="6977" formatCode="General">
                  <c:v>0.69770002365112715</c:v>
                </c:pt>
                <c:pt idx="6978" formatCode="General">
                  <c:v>0.69779998064041515</c:v>
                </c:pt>
                <c:pt idx="6979" formatCode="General">
                  <c:v>0.69789999723434815</c:v>
                </c:pt>
                <c:pt idx="6980" formatCode="General">
                  <c:v>0.69800001382828214</c:v>
                </c:pt>
                <c:pt idx="6981" formatCode="General">
                  <c:v>0.69809997081756625</c:v>
                </c:pt>
                <c:pt idx="6982" formatCode="General">
                  <c:v>0.69819998741150291</c:v>
                </c:pt>
                <c:pt idx="6983" formatCode="General">
                  <c:v>0.69830000400543224</c:v>
                </c:pt>
                <c:pt idx="6984" formatCode="General">
                  <c:v>0.69840002059936523</c:v>
                </c:pt>
                <c:pt idx="6985" formatCode="General">
                  <c:v>0.69849997758865756</c:v>
                </c:pt>
                <c:pt idx="6986" formatCode="General">
                  <c:v>0.69859999418259056</c:v>
                </c:pt>
                <c:pt idx="6987" formatCode="General">
                  <c:v>0.69870001077652322</c:v>
                </c:pt>
                <c:pt idx="6988" formatCode="General">
                  <c:v>0.69880002737045621</c:v>
                </c:pt>
                <c:pt idx="6989" formatCode="General">
                  <c:v>0.69889998435974299</c:v>
                </c:pt>
                <c:pt idx="6990" formatCode="General">
                  <c:v>0.69900000095367498</c:v>
                </c:pt>
                <c:pt idx="6991" formatCode="General">
                  <c:v>0.69910001754760787</c:v>
                </c:pt>
                <c:pt idx="6992" formatCode="General">
                  <c:v>0.69919997453690086</c:v>
                </c:pt>
                <c:pt idx="6993" formatCode="General">
                  <c:v>0.69929999113082986</c:v>
                </c:pt>
                <c:pt idx="6994" formatCode="General">
                  <c:v>0.69940000772476218</c:v>
                </c:pt>
                <c:pt idx="6995" formatCode="General">
                  <c:v>0.69950002431869585</c:v>
                </c:pt>
                <c:pt idx="6996" formatCode="General">
                  <c:v>0.69959998130798262</c:v>
                </c:pt>
                <c:pt idx="6997" formatCode="General">
                  <c:v>0.69969999790191728</c:v>
                </c:pt>
                <c:pt idx="6998" formatCode="General">
                  <c:v>0.69980001449585416</c:v>
                </c:pt>
                <c:pt idx="6999" formatCode="General">
                  <c:v>0.69989997148514216</c:v>
                </c:pt>
                <c:pt idx="7000" formatCode="General">
                  <c:v>0.69999998807907515</c:v>
                </c:pt>
                <c:pt idx="7001" formatCode="General">
                  <c:v>0.70010000467300793</c:v>
                </c:pt>
                <c:pt idx="7002" formatCode="General">
                  <c:v>0.70020002126693659</c:v>
                </c:pt>
                <c:pt idx="7003" formatCode="General">
                  <c:v>0.70029997825622603</c:v>
                </c:pt>
                <c:pt idx="7004" formatCode="General">
                  <c:v>0.70039999485015902</c:v>
                </c:pt>
                <c:pt idx="7005" formatCode="General">
                  <c:v>0.70050001144409535</c:v>
                </c:pt>
                <c:pt idx="7006" formatCode="General">
                  <c:v>0.70060002803802834</c:v>
                </c:pt>
                <c:pt idx="7007" formatCode="General">
                  <c:v>0.70069998502731301</c:v>
                </c:pt>
                <c:pt idx="7008" formatCode="General">
                  <c:v>0.700800001621246</c:v>
                </c:pt>
                <c:pt idx="7009" formatCode="General">
                  <c:v>0.70090001821518499</c:v>
                </c:pt>
                <c:pt idx="7010" formatCode="General">
                  <c:v>0.70099997520447188</c:v>
                </c:pt>
                <c:pt idx="7011" formatCode="General">
                  <c:v>0.70109999179840365</c:v>
                </c:pt>
                <c:pt idx="7012" formatCode="General">
                  <c:v>0.70120000839233398</c:v>
                </c:pt>
                <c:pt idx="7013" formatCode="General">
                  <c:v>0.70130002498626365</c:v>
                </c:pt>
                <c:pt idx="7014" formatCode="General">
                  <c:v>0.70139998197555498</c:v>
                </c:pt>
                <c:pt idx="7015" formatCode="General">
                  <c:v>0.70149999856949419</c:v>
                </c:pt>
                <c:pt idx="7016" formatCode="General">
                  <c:v>0.70160001516342663</c:v>
                </c:pt>
                <c:pt idx="7017" formatCode="General">
                  <c:v>0.70169997215271462</c:v>
                </c:pt>
                <c:pt idx="7018" formatCode="General">
                  <c:v>0.70179998874664296</c:v>
                </c:pt>
                <c:pt idx="7019" formatCode="General">
                  <c:v>0.7019000053405805</c:v>
                </c:pt>
                <c:pt idx="7020" formatCode="General">
                  <c:v>0.70200002193450961</c:v>
                </c:pt>
                <c:pt idx="7021" formatCode="General">
                  <c:v>0.70209997892380194</c:v>
                </c:pt>
                <c:pt idx="7022" formatCode="General">
                  <c:v>0.70219999551773105</c:v>
                </c:pt>
                <c:pt idx="7023" formatCode="General">
                  <c:v>0.70230001211166404</c:v>
                </c:pt>
                <c:pt idx="7024" formatCode="General">
                  <c:v>0.70240002870559703</c:v>
                </c:pt>
                <c:pt idx="7025" formatCode="General">
                  <c:v>0.70249998569488892</c:v>
                </c:pt>
                <c:pt idx="7026" formatCode="General">
                  <c:v>0.7026000022888248</c:v>
                </c:pt>
                <c:pt idx="7027" formatCode="General">
                  <c:v>0.70270001888275102</c:v>
                </c:pt>
                <c:pt idx="7028" formatCode="General">
                  <c:v>0.70279997587204002</c:v>
                </c:pt>
                <c:pt idx="7029" formatCode="General">
                  <c:v>0.70289999246597956</c:v>
                </c:pt>
                <c:pt idx="7030" formatCode="General">
                  <c:v>0.70300000905990601</c:v>
                </c:pt>
                <c:pt idx="7031" formatCode="General">
                  <c:v>0.70310002565384211</c:v>
                </c:pt>
                <c:pt idx="7032" formatCode="General">
                  <c:v>0.70319998264313299</c:v>
                </c:pt>
                <c:pt idx="7033" formatCode="General">
                  <c:v>0.70329999923706099</c:v>
                </c:pt>
                <c:pt idx="7034" formatCode="General">
                  <c:v>0.70340001583099399</c:v>
                </c:pt>
                <c:pt idx="7035" formatCode="General">
                  <c:v>0.70349997282028265</c:v>
                </c:pt>
                <c:pt idx="7036" formatCode="General">
                  <c:v>0.70359998941421498</c:v>
                </c:pt>
                <c:pt idx="7037" formatCode="General">
                  <c:v>0.7037000060081533</c:v>
                </c:pt>
                <c:pt idx="7038" formatCode="General">
                  <c:v>0.70380002260208563</c:v>
                </c:pt>
                <c:pt idx="7039" formatCode="General">
                  <c:v>0.70389997959137462</c:v>
                </c:pt>
                <c:pt idx="7040" formatCode="General">
                  <c:v>0.70399999618530751</c:v>
                </c:pt>
                <c:pt idx="7041" formatCode="General">
                  <c:v>0.70410001277923595</c:v>
                </c:pt>
                <c:pt idx="7042" formatCode="General">
                  <c:v>0.70420002937316895</c:v>
                </c:pt>
                <c:pt idx="7043" formatCode="General">
                  <c:v>0.70429998636245705</c:v>
                </c:pt>
                <c:pt idx="7044" formatCode="General">
                  <c:v>0.70440000295639005</c:v>
                </c:pt>
                <c:pt idx="7045" formatCode="General">
                  <c:v>0.70450001955032304</c:v>
                </c:pt>
                <c:pt idx="7046" formatCode="General">
                  <c:v>0.70459997653961592</c:v>
                </c:pt>
                <c:pt idx="7047" formatCode="General">
                  <c:v>0.70469999313355181</c:v>
                </c:pt>
                <c:pt idx="7048" formatCode="General">
                  <c:v>0.70480000972747803</c:v>
                </c:pt>
                <c:pt idx="7049" formatCode="General">
                  <c:v>0.70490002632141435</c:v>
                </c:pt>
                <c:pt idx="7050" formatCode="General">
                  <c:v>0.70499998331070235</c:v>
                </c:pt>
                <c:pt idx="7051" formatCode="General">
                  <c:v>0.70509999990463301</c:v>
                </c:pt>
                <c:pt idx="7052" formatCode="General">
                  <c:v>0.70520001649857345</c:v>
                </c:pt>
                <c:pt idx="7053" formatCode="General">
                  <c:v>0.70529997348785733</c:v>
                </c:pt>
                <c:pt idx="7054" formatCode="General">
                  <c:v>0.70539999008179</c:v>
                </c:pt>
                <c:pt idx="7055" formatCode="General">
                  <c:v>0.70550000667572299</c:v>
                </c:pt>
                <c:pt idx="7056" formatCode="General">
                  <c:v>0.70560002326965365</c:v>
                </c:pt>
                <c:pt idx="7057" formatCode="General">
                  <c:v>0.70569998025894265</c:v>
                </c:pt>
                <c:pt idx="7058" formatCode="General">
                  <c:v>0.70579999685288031</c:v>
                </c:pt>
                <c:pt idx="7059" formatCode="General">
                  <c:v>0.7059000134468133</c:v>
                </c:pt>
                <c:pt idx="7060" formatCode="General">
                  <c:v>0.70599997043610119</c:v>
                </c:pt>
                <c:pt idx="7061" formatCode="General">
                  <c:v>0.70609998703002963</c:v>
                </c:pt>
                <c:pt idx="7062" formatCode="General">
                  <c:v>0.70620000362396262</c:v>
                </c:pt>
                <c:pt idx="7063" formatCode="General">
                  <c:v>0.70630002021789595</c:v>
                </c:pt>
                <c:pt idx="7064" formatCode="General">
                  <c:v>0.7063999772071885</c:v>
                </c:pt>
                <c:pt idx="7065" formatCode="General">
                  <c:v>0.70649999380111705</c:v>
                </c:pt>
                <c:pt idx="7066" formatCode="General">
                  <c:v>0.70660001039505393</c:v>
                </c:pt>
                <c:pt idx="7067" formatCode="General">
                  <c:v>0.70670002698898693</c:v>
                </c:pt>
                <c:pt idx="7068" formatCode="General">
                  <c:v>0.70679998397827493</c:v>
                </c:pt>
                <c:pt idx="7069" formatCode="General">
                  <c:v>0.70690000057220503</c:v>
                </c:pt>
                <c:pt idx="7070" formatCode="General">
                  <c:v>0.70700001716614191</c:v>
                </c:pt>
                <c:pt idx="7071" formatCode="General">
                  <c:v>0.70709997415542991</c:v>
                </c:pt>
                <c:pt idx="7072" formatCode="General">
                  <c:v>0.70719999074935902</c:v>
                </c:pt>
                <c:pt idx="7073" formatCode="General">
                  <c:v>0.70730000734329534</c:v>
                </c:pt>
                <c:pt idx="7074" formatCode="General">
                  <c:v>0.70740002393722456</c:v>
                </c:pt>
                <c:pt idx="7075" formatCode="General">
                  <c:v>0.707499980926514</c:v>
                </c:pt>
                <c:pt idx="7076" formatCode="General">
                  <c:v>0.70759999752045</c:v>
                </c:pt>
                <c:pt idx="7077" formatCode="General">
                  <c:v>0.70770001411438599</c:v>
                </c:pt>
                <c:pt idx="7078" formatCode="General">
                  <c:v>0.70779997110367177</c:v>
                </c:pt>
                <c:pt idx="7079" formatCode="General">
                  <c:v>0.70789998769760165</c:v>
                </c:pt>
                <c:pt idx="7080" formatCode="General">
                  <c:v>0.70800000429153465</c:v>
                </c:pt>
                <c:pt idx="7081" formatCode="General">
                  <c:v>0.70810002088546797</c:v>
                </c:pt>
                <c:pt idx="7082" formatCode="General">
                  <c:v>0.70819997787475664</c:v>
                </c:pt>
                <c:pt idx="7083" formatCode="General">
                  <c:v>0.70829999446869363</c:v>
                </c:pt>
                <c:pt idx="7084" formatCode="General">
                  <c:v>0.70840001106262196</c:v>
                </c:pt>
                <c:pt idx="7085" formatCode="General">
                  <c:v>0.70850002765655495</c:v>
                </c:pt>
                <c:pt idx="7086" formatCode="General">
                  <c:v>0.70859998464584395</c:v>
                </c:pt>
                <c:pt idx="7087" formatCode="General">
                  <c:v>0.70870000123978105</c:v>
                </c:pt>
                <c:pt idx="7088" formatCode="General">
                  <c:v>0.70880001783371394</c:v>
                </c:pt>
                <c:pt idx="7089" formatCode="General">
                  <c:v>0.70889997482299805</c:v>
                </c:pt>
                <c:pt idx="7090" formatCode="General">
                  <c:v>0.70899999141693104</c:v>
                </c:pt>
                <c:pt idx="7091" formatCode="General">
                  <c:v>0.70910000801086404</c:v>
                </c:pt>
                <c:pt idx="7092" formatCode="General">
                  <c:v>0.70920002460480092</c:v>
                </c:pt>
                <c:pt idx="7093" formatCode="General">
                  <c:v>0.70929998159408991</c:v>
                </c:pt>
                <c:pt idx="7094" formatCode="General">
                  <c:v>0.70939999818802235</c:v>
                </c:pt>
                <c:pt idx="7095" formatCode="General">
                  <c:v>0.70950001478195157</c:v>
                </c:pt>
                <c:pt idx="7096" formatCode="General">
                  <c:v>0.70959997177123957</c:v>
                </c:pt>
                <c:pt idx="7097" formatCode="General">
                  <c:v>0.70969998836517956</c:v>
                </c:pt>
                <c:pt idx="7098" formatCode="General">
                  <c:v>0.70980000495910922</c:v>
                </c:pt>
                <c:pt idx="7099" formatCode="General">
                  <c:v>0.70990002155304299</c:v>
                </c:pt>
                <c:pt idx="7100" formatCode="General">
                  <c:v>0.70999997854233099</c:v>
                </c:pt>
                <c:pt idx="7101" formatCode="General">
                  <c:v>0.71009999513626099</c:v>
                </c:pt>
                <c:pt idx="7102" formatCode="General">
                  <c:v>0.71020001173019465</c:v>
                </c:pt>
                <c:pt idx="7103" formatCode="General">
                  <c:v>0.71030002832412764</c:v>
                </c:pt>
                <c:pt idx="7104" formatCode="General">
                  <c:v>0.71039998531341664</c:v>
                </c:pt>
                <c:pt idx="7105" formatCode="General">
                  <c:v>0.71050000190734541</c:v>
                </c:pt>
                <c:pt idx="7106" formatCode="General">
                  <c:v>0.71060001850128662</c:v>
                </c:pt>
                <c:pt idx="7107" formatCode="General">
                  <c:v>0.71069997549057773</c:v>
                </c:pt>
                <c:pt idx="7108" formatCode="General">
                  <c:v>0.71079999208451072</c:v>
                </c:pt>
                <c:pt idx="7109" formatCode="General">
                  <c:v>0.71090000867844017</c:v>
                </c:pt>
                <c:pt idx="7110" formatCode="General">
                  <c:v>0.7110000252723685</c:v>
                </c:pt>
                <c:pt idx="7111" formatCode="General">
                  <c:v>0.71109998226165805</c:v>
                </c:pt>
                <c:pt idx="7112" formatCode="General">
                  <c:v>0.71119999885559493</c:v>
                </c:pt>
                <c:pt idx="7113" formatCode="General">
                  <c:v>0.71130001544952792</c:v>
                </c:pt>
                <c:pt idx="7114" formatCode="General">
                  <c:v>0.71139997243881892</c:v>
                </c:pt>
                <c:pt idx="7115" formatCode="General">
                  <c:v>0.71149998903274458</c:v>
                </c:pt>
                <c:pt idx="7116" formatCode="General">
                  <c:v>0.71160000562668146</c:v>
                </c:pt>
                <c:pt idx="7117" formatCode="General">
                  <c:v>0.71170002222061535</c:v>
                </c:pt>
                <c:pt idx="7118" formatCode="General">
                  <c:v>0.71179997920990334</c:v>
                </c:pt>
                <c:pt idx="7119" formatCode="General">
                  <c:v>0.71189999580383634</c:v>
                </c:pt>
                <c:pt idx="7120" formatCode="General">
                  <c:v>0.71200001239776933</c:v>
                </c:pt>
                <c:pt idx="7121" formatCode="General">
                  <c:v>0.712100028991699</c:v>
                </c:pt>
                <c:pt idx="7122" formatCode="General">
                  <c:v>0.71219998598098799</c:v>
                </c:pt>
                <c:pt idx="7123" formatCode="General">
                  <c:v>0.71230000257492165</c:v>
                </c:pt>
                <c:pt idx="7124" formatCode="General">
                  <c:v>0.71240001916885465</c:v>
                </c:pt>
                <c:pt idx="7125" formatCode="General">
                  <c:v>0.71249997615814731</c:v>
                </c:pt>
                <c:pt idx="7126" formatCode="General">
                  <c:v>0.71259999275207564</c:v>
                </c:pt>
                <c:pt idx="7127" formatCode="General">
                  <c:v>0.71270000934600863</c:v>
                </c:pt>
                <c:pt idx="7128" formatCode="General">
                  <c:v>0.71280002593994096</c:v>
                </c:pt>
                <c:pt idx="7129" formatCode="General">
                  <c:v>0.71289998292923062</c:v>
                </c:pt>
                <c:pt idx="7130" formatCode="General">
                  <c:v>0.7129999995231675</c:v>
                </c:pt>
                <c:pt idx="7131" formatCode="General">
                  <c:v>0.7131000161171005</c:v>
                </c:pt>
                <c:pt idx="7132" formatCode="General">
                  <c:v>0.71319997310638805</c:v>
                </c:pt>
                <c:pt idx="7133" formatCode="General">
                  <c:v>0.71329998970031649</c:v>
                </c:pt>
                <c:pt idx="7134" formatCode="General">
                  <c:v>0.71340000629425004</c:v>
                </c:pt>
                <c:pt idx="7135" formatCode="General">
                  <c:v>0.71350002288818792</c:v>
                </c:pt>
                <c:pt idx="7136" formatCode="General">
                  <c:v>0.71359997987747203</c:v>
                </c:pt>
                <c:pt idx="7137" formatCode="General">
                  <c:v>0.7136999964714118</c:v>
                </c:pt>
                <c:pt idx="7138" formatCode="General">
                  <c:v>0.7138000130653418</c:v>
                </c:pt>
                <c:pt idx="7139" formatCode="General">
                  <c:v>0.71390002965927435</c:v>
                </c:pt>
                <c:pt idx="7140" formatCode="General">
                  <c:v>0.71399998664856656</c:v>
                </c:pt>
                <c:pt idx="7141" formatCode="General">
                  <c:v>0.71410000324249634</c:v>
                </c:pt>
                <c:pt idx="7142" formatCode="General">
                  <c:v>0.714200019836426</c:v>
                </c:pt>
                <c:pt idx="7143" formatCode="General">
                  <c:v>0.71429997682571711</c:v>
                </c:pt>
                <c:pt idx="7144" formatCode="General">
                  <c:v>0.71439999341964999</c:v>
                </c:pt>
                <c:pt idx="7145" formatCode="General">
                  <c:v>0.71450001001358565</c:v>
                </c:pt>
                <c:pt idx="7146" formatCode="General">
                  <c:v>0.71460002660751842</c:v>
                </c:pt>
                <c:pt idx="7147" formatCode="General">
                  <c:v>0.71469998359680731</c:v>
                </c:pt>
                <c:pt idx="7148" formatCode="General">
                  <c:v>0.71480000019073564</c:v>
                </c:pt>
                <c:pt idx="7149" formatCode="General">
                  <c:v>0.71490001678466863</c:v>
                </c:pt>
                <c:pt idx="7150" formatCode="General">
                  <c:v>0.71499997377395663</c:v>
                </c:pt>
                <c:pt idx="7151" formatCode="General">
                  <c:v>0.71509999036789362</c:v>
                </c:pt>
                <c:pt idx="7152" formatCode="General">
                  <c:v>0.71520000696182295</c:v>
                </c:pt>
                <c:pt idx="7153" formatCode="General">
                  <c:v>0.71530002355575595</c:v>
                </c:pt>
                <c:pt idx="7154" formatCode="General">
                  <c:v>0.71539998054504395</c:v>
                </c:pt>
                <c:pt idx="7155" formatCode="General">
                  <c:v>0.71549999713898094</c:v>
                </c:pt>
                <c:pt idx="7156" formatCode="General">
                  <c:v>0.71560001373291005</c:v>
                </c:pt>
                <c:pt idx="7157" formatCode="General">
                  <c:v>0.71569997072220004</c:v>
                </c:pt>
                <c:pt idx="7158" formatCode="General">
                  <c:v>0.71579998731613592</c:v>
                </c:pt>
                <c:pt idx="7159" formatCode="General">
                  <c:v>0.71590000391006503</c:v>
                </c:pt>
                <c:pt idx="7160" formatCode="General">
                  <c:v>0.71600002050400191</c:v>
                </c:pt>
                <c:pt idx="7161" formatCode="General">
                  <c:v>0.71609997749329279</c:v>
                </c:pt>
                <c:pt idx="7162" formatCode="General">
                  <c:v>0.71619999408721902</c:v>
                </c:pt>
                <c:pt idx="7163" formatCode="General">
                  <c:v>0.71630001068115534</c:v>
                </c:pt>
                <c:pt idx="7164" formatCode="General">
                  <c:v>0.71640002727508834</c:v>
                </c:pt>
                <c:pt idx="7165" formatCode="General">
                  <c:v>0.71649998426437722</c:v>
                </c:pt>
                <c:pt idx="7166" formatCode="General">
                  <c:v>0.71660000085830999</c:v>
                </c:pt>
                <c:pt idx="7167" formatCode="General">
                  <c:v>0.71670001745224265</c:v>
                </c:pt>
                <c:pt idx="7168" formatCode="General">
                  <c:v>0.71679997444153343</c:v>
                </c:pt>
                <c:pt idx="7169" formatCode="General">
                  <c:v>0.71689999103546165</c:v>
                </c:pt>
                <c:pt idx="7170" formatCode="General">
                  <c:v>0.7170000076294003</c:v>
                </c:pt>
                <c:pt idx="7171" formatCode="General">
                  <c:v>0.71710002422332864</c:v>
                </c:pt>
                <c:pt idx="7172" formatCode="General">
                  <c:v>0.71719998121261597</c:v>
                </c:pt>
                <c:pt idx="7173" formatCode="General">
                  <c:v>0.71729999780654963</c:v>
                </c:pt>
                <c:pt idx="7174" formatCode="General">
                  <c:v>0.71740001440048651</c:v>
                </c:pt>
                <c:pt idx="7175" formatCode="General">
                  <c:v>0.7174999713897755</c:v>
                </c:pt>
                <c:pt idx="7176" formatCode="General">
                  <c:v>0.71759998798370395</c:v>
                </c:pt>
                <c:pt idx="7177" formatCode="General">
                  <c:v>0.71770000457763705</c:v>
                </c:pt>
                <c:pt idx="7178" formatCode="General">
                  <c:v>0.71780002117157393</c:v>
                </c:pt>
                <c:pt idx="7179" formatCode="General">
                  <c:v>0.71789997816086193</c:v>
                </c:pt>
                <c:pt idx="7180" formatCode="General">
                  <c:v>0.71799999475479492</c:v>
                </c:pt>
                <c:pt idx="7181" formatCode="General">
                  <c:v>0.71810001134872792</c:v>
                </c:pt>
                <c:pt idx="7182" formatCode="General">
                  <c:v>0.71820002794265658</c:v>
                </c:pt>
                <c:pt idx="7183" formatCode="General">
                  <c:v>0.71829998493194558</c:v>
                </c:pt>
                <c:pt idx="7184" formatCode="General">
                  <c:v>0.71840000152588235</c:v>
                </c:pt>
                <c:pt idx="7185" formatCode="General">
                  <c:v>0.71850001811981534</c:v>
                </c:pt>
                <c:pt idx="7186" formatCode="General">
                  <c:v>0.71859997510910334</c:v>
                </c:pt>
                <c:pt idx="7187" formatCode="General">
                  <c:v>0.71869999170303633</c:v>
                </c:pt>
                <c:pt idx="7188" formatCode="General">
                  <c:v>0.718800008296967</c:v>
                </c:pt>
                <c:pt idx="7189" formatCode="General">
                  <c:v>0.7189000248909001</c:v>
                </c:pt>
                <c:pt idx="7190" formatCode="General">
                  <c:v>0.71899998188018865</c:v>
                </c:pt>
                <c:pt idx="7191" formatCode="General">
                  <c:v>0.71909999847412642</c:v>
                </c:pt>
                <c:pt idx="7192" formatCode="General">
                  <c:v>0.71920001506805464</c:v>
                </c:pt>
                <c:pt idx="7193" formatCode="General">
                  <c:v>0.71929997205734364</c:v>
                </c:pt>
                <c:pt idx="7194" formatCode="General">
                  <c:v>0.71939998865127663</c:v>
                </c:pt>
                <c:pt idx="7195" formatCode="General">
                  <c:v>0.71950000524520896</c:v>
                </c:pt>
                <c:pt idx="7196" formatCode="General">
                  <c:v>0.71960002183914262</c:v>
                </c:pt>
                <c:pt idx="7197" formatCode="General">
                  <c:v>0.71969997882843451</c:v>
                </c:pt>
                <c:pt idx="7198" formatCode="General">
                  <c:v>0.71979999542236295</c:v>
                </c:pt>
                <c:pt idx="7199" formatCode="General">
                  <c:v>0.71990001201629994</c:v>
                </c:pt>
                <c:pt idx="7200" formatCode="General">
                  <c:v>0.72000002861022905</c:v>
                </c:pt>
                <c:pt idx="7201" formatCode="General">
                  <c:v>0.72009998559952193</c:v>
                </c:pt>
                <c:pt idx="7202" formatCode="General">
                  <c:v>0.72020000219345492</c:v>
                </c:pt>
                <c:pt idx="7203" formatCode="General">
                  <c:v>0.72030001878738403</c:v>
                </c:pt>
                <c:pt idx="7204" formatCode="General">
                  <c:v>0.72039997577667203</c:v>
                </c:pt>
                <c:pt idx="7205" formatCode="General">
                  <c:v>0.72049999237060891</c:v>
                </c:pt>
                <c:pt idx="7206" formatCode="General">
                  <c:v>0.72060000896454235</c:v>
                </c:pt>
                <c:pt idx="7207" formatCode="General">
                  <c:v>0.72070002555847856</c:v>
                </c:pt>
                <c:pt idx="7208" formatCode="General">
                  <c:v>0.72079998254776334</c:v>
                </c:pt>
                <c:pt idx="7209" formatCode="General">
                  <c:v>0.72089999914169633</c:v>
                </c:pt>
                <c:pt idx="7210" formatCode="General">
                  <c:v>0.721000015735626</c:v>
                </c:pt>
                <c:pt idx="7211" formatCode="General">
                  <c:v>0.72109997272491799</c:v>
                </c:pt>
                <c:pt idx="7212" formatCode="General">
                  <c:v>0.72119998931884965</c:v>
                </c:pt>
                <c:pt idx="7213" formatCode="General">
                  <c:v>0.72130000591278098</c:v>
                </c:pt>
                <c:pt idx="7214" formatCode="General">
                  <c:v>0.72140002250671464</c:v>
                </c:pt>
                <c:pt idx="7215" formatCode="General">
                  <c:v>0.72149997949600264</c:v>
                </c:pt>
                <c:pt idx="7216" formatCode="General">
                  <c:v>0.72159999608993564</c:v>
                </c:pt>
                <c:pt idx="7217" formatCode="General">
                  <c:v>0.72170001268387796</c:v>
                </c:pt>
                <c:pt idx="7218" formatCode="General">
                  <c:v>0.72180002927780262</c:v>
                </c:pt>
                <c:pt idx="7219" formatCode="General">
                  <c:v>0.72189998626709451</c:v>
                </c:pt>
                <c:pt idx="7220" formatCode="General">
                  <c:v>0.72200000286102295</c:v>
                </c:pt>
                <c:pt idx="7221" formatCode="General">
                  <c:v>0.72210001945495605</c:v>
                </c:pt>
                <c:pt idx="7222" formatCode="General">
                  <c:v>0.72219997644424794</c:v>
                </c:pt>
                <c:pt idx="7223" formatCode="General">
                  <c:v>0.72229999303818382</c:v>
                </c:pt>
                <c:pt idx="7224" formatCode="General">
                  <c:v>0.72240000963211104</c:v>
                </c:pt>
                <c:pt idx="7225" formatCode="General">
                  <c:v>0.72250002622604403</c:v>
                </c:pt>
                <c:pt idx="7226" formatCode="General">
                  <c:v>0.72259998321533203</c:v>
                </c:pt>
                <c:pt idx="7227" formatCode="General">
                  <c:v>0.72269999980926503</c:v>
                </c:pt>
                <c:pt idx="7228" formatCode="General">
                  <c:v>0.72280001640320524</c:v>
                </c:pt>
                <c:pt idx="7229" formatCode="General">
                  <c:v>0.72289997339249379</c:v>
                </c:pt>
                <c:pt idx="7230" formatCode="General">
                  <c:v>0.72299998998642001</c:v>
                </c:pt>
                <c:pt idx="7231" formatCode="General">
                  <c:v>0.72310000658035634</c:v>
                </c:pt>
                <c:pt idx="7232" formatCode="General">
                  <c:v>0.723200023174289</c:v>
                </c:pt>
                <c:pt idx="7233" formatCode="General">
                  <c:v>0.72329998016357999</c:v>
                </c:pt>
                <c:pt idx="7234" formatCode="General">
                  <c:v>0.72339999675750999</c:v>
                </c:pt>
                <c:pt idx="7235" formatCode="General">
                  <c:v>0.72350001335144065</c:v>
                </c:pt>
                <c:pt idx="7236" formatCode="General">
                  <c:v>0.72359997034072965</c:v>
                </c:pt>
                <c:pt idx="7237" formatCode="General">
                  <c:v>0.72369998693466264</c:v>
                </c:pt>
                <c:pt idx="7238" formatCode="General">
                  <c:v>0.72380000352860197</c:v>
                </c:pt>
                <c:pt idx="7239" formatCode="General">
                  <c:v>0.72390002012252863</c:v>
                </c:pt>
                <c:pt idx="7240" formatCode="General">
                  <c:v>0.72399997711182063</c:v>
                </c:pt>
                <c:pt idx="7241" formatCode="General">
                  <c:v>0.72409999370575062</c:v>
                </c:pt>
                <c:pt idx="7242" formatCode="General">
                  <c:v>0.7242000102996875</c:v>
                </c:pt>
                <c:pt idx="7243" formatCode="General">
                  <c:v>0.72430002689361594</c:v>
                </c:pt>
                <c:pt idx="7244" formatCode="General">
                  <c:v>0.7243999838829035</c:v>
                </c:pt>
                <c:pt idx="7245" formatCode="General">
                  <c:v>0.72450000047683705</c:v>
                </c:pt>
                <c:pt idx="7246" formatCode="General">
                  <c:v>0.72460001707077693</c:v>
                </c:pt>
                <c:pt idx="7247" formatCode="General">
                  <c:v>0.72469997406006292</c:v>
                </c:pt>
                <c:pt idx="7248" formatCode="General">
                  <c:v>0.7247999906539988</c:v>
                </c:pt>
                <c:pt idx="7249" formatCode="General">
                  <c:v>0.72490000724792503</c:v>
                </c:pt>
                <c:pt idx="7250" formatCode="General">
                  <c:v>0.72500002384185802</c:v>
                </c:pt>
                <c:pt idx="7251" formatCode="General">
                  <c:v>0.72509998083114602</c:v>
                </c:pt>
                <c:pt idx="7252" formatCode="General">
                  <c:v>0.72519999742508556</c:v>
                </c:pt>
                <c:pt idx="7253" formatCode="General">
                  <c:v>0.72530001401901534</c:v>
                </c:pt>
                <c:pt idx="7254" formatCode="General">
                  <c:v>0.72539997100830433</c:v>
                </c:pt>
                <c:pt idx="7255" formatCode="General">
                  <c:v>0.725499987602234</c:v>
                </c:pt>
                <c:pt idx="7256" formatCode="General">
                  <c:v>0.72560000419616999</c:v>
                </c:pt>
                <c:pt idx="7257" formatCode="General">
                  <c:v>0.72570002079010065</c:v>
                </c:pt>
                <c:pt idx="7258" formatCode="General">
                  <c:v>0.72579997777939342</c:v>
                </c:pt>
                <c:pt idx="7259" formatCode="General">
                  <c:v>0.72589999437332731</c:v>
                </c:pt>
                <c:pt idx="7260" formatCode="General">
                  <c:v>0.72600001096725497</c:v>
                </c:pt>
                <c:pt idx="7261" formatCode="General">
                  <c:v>0.72610002756119263</c:v>
                </c:pt>
                <c:pt idx="7262" formatCode="General">
                  <c:v>0.72619998455048063</c:v>
                </c:pt>
                <c:pt idx="7263" formatCode="General">
                  <c:v>0.72630000114440962</c:v>
                </c:pt>
                <c:pt idx="7264" formatCode="General">
                  <c:v>0.72640001773834195</c:v>
                </c:pt>
                <c:pt idx="7265" formatCode="General">
                  <c:v>0.7264999747276305</c:v>
                </c:pt>
                <c:pt idx="7266" formatCode="General">
                  <c:v>0.72659999132156405</c:v>
                </c:pt>
                <c:pt idx="7267" formatCode="General">
                  <c:v>0.72670000791550093</c:v>
                </c:pt>
                <c:pt idx="7268" formatCode="General">
                  <c:v>0.72680002450943393</c:v>
                </c:pt>
                <c:pt idx="7269" formatCode="General">
                  <c:v>0.72689998149872193</c:v>
                </c:pt>
                <c:pt idx="7270" formatCode="General">
                  <c:v>0.72699999809265103</c:v>
                </c:pt>
                <c:pt idx="7271" formatCode="General">
                  <c:v>0.7271000146865908</c:v>
                </c:pt>
                <c:pt idx="7272" formatCode="General">
                  <c:v>0.7271999716758798</c:v>
                </c:pt>
                <c:pt idx="7273" formatCode="General">
                  <c:v>0.72729998826980935</c:v>
                </c:pt>
                <c:pt idx="7274" formatCode="General">
                  <c:v>0.72740000486373901</c:v>
                </c:pt>
                <c:pt idx="7275" formatCode="General">
                  <c:v>0.72750002145767201</c:v>
                </c:pt>
                <c:pt idx="7276" formatCode="General">
                  <c:v>0.72759997844696001</c:v>
                </c:pt>
                <c:pt idx="7277" formatCode="General">
                  <c:v>0.72769999504089999</c:v>
                </c:pt>
                <c:pt idx="7278" formatCode="General">
                  <c:v>0.72780001163483299</c:v>
                </c:pt>
                <c:pt idx="7279" formatCode="General">
                  <c:v>0.72790002822876065</c:v>
                </c:pt>
                <c:pt idx="7280" formatCode="General">
                  <c:v>0.72799998521804865</c:v>
                </c:pt>
                <c:pt idx="7281" formatCode="General">
                  <c:v>0.72810000181198098</c:v>
                </c:pt>
                <c:pt idx="7282" formatCode="General">
                  <c:v>0.72820001840591464</c:v>
                </c:pt>
                <c:pt idx="7283" formatCode="General">
                  <c:v>0.72829997539520364</c:v>
                </c:pt>
                <c:pt idx="7284" formatCode="General">
                  <c:v>0.72839999198913663</c:v>
                </c:pt>
                <c:pt idx="7285" formatCode="General">
                  <c:v>0.72850000858306962</c:v>
                </c:pt>
                <c:pt idx="7286" formatCode="General">
                  <c:v>0.72860002517700195</c:v>
                </c:pt>
                <c:pt idx="7287" formatCode="General">
                  <c:v>0.7286999821662945</c:v>
                </c:pt>
                <c:pt idx="7288" formatCode="General">
                  <c:v>0.72879999876022294</c:v>
                </c:pt>
                <c:pt idx="7289" formatCode="General">
                  <c:v>0.72890001535415994</c:v>
                </c:pt>
                <c:pt idx="7290" formatCode="General">
                  <c:v>0.72899997234345182</c:v>
                </c:pt>
                <c:pt idx="7291" formatCode="General">
                  <c:v>0.72909998893737804</c:v>
                </c:pt>
                <c:pt idx="7292" formatCode="General">
                  <c:v>0.72920000553131104</c:v>
                </c:pt>
                <c:pt idx="7293" formatCode="General">
                  <c:v>0.72930002212524403</c:v>
                </c:pt>
                <c:pt idx="7294" formatCode="General">
                  <c:v>0.72939997911453591</c:v>
                </c:pt>
                <c:pt idx="7295" formatCode="General">
                  <c:v>0.72949999570846602</c:v>
                </c:pt>
                <c:pt idx="7296" formatCode="General">
                  <c:v>0.72960001230240557</c:v>
                </c:pt>
                <c:pt idx="7297" formatCode="General">
                  <c:v>0.72970002889633201</c:v>
                </c:pt>
                <c:pt idx="7298" formatCode="General">
                  <c:v>0.72979998588562001</c:v>
                </c:pt>
                <c:pt idx="7299" formatCode="General">
                  <c:v>0.729900002479559</c:v>
                </c:pt>
                <c:pt idx="7300" formatCode="General">
                  <c:v>0.73000001907349199</c:v>
                </c:pt>
                <c:pt idx="7301" formatCode="General">
                  <c:v>0.73009997606278076</c:v>
                </c:pt>
                <c:pt idx="7302" formatCode="General">
                  <c:v>0.73019999265671343</c:v>
                </c:pt>
                <c:pt idx="7303" formatCode="General">
                  <c:v>0.73030000925064098</c:v>
                </c:pt>
                <c:pt idx="7304" formatCode="General">
                  <c:v>0.73040002584457464</c:v>
                </c:pt>
                <c:pt idx="7305" formatCode="General">
                  <c:v>0.73049998283386264</c:v>
                </c:pt>
                <c:pt idx="7306" formatCode="General">
                  <c:v>0.73059999942779563</c:v>
                </c:pt>
                <c:pt idx="7307" formatCode="General">
                  <c:v>0.73070001602173362</c:v>
                </c:pt>
                <c:pt idx="7308" formatCode="General">
                  <c:v>0.73079997301102151</c:v>
                </c:pt>
                <c:pt idx="7309" formatCode="General">
                  <c:v>0.73089998960494995</c:v>
                </c:pt>
                <c:pt idx="7310" formatCode="General">
                  <c:v>0.73100000619889005</c:v>
                </c:pt>
                <c:pt idx="7311" formatCode="General">
                  <c:v>0.73110002279281605</c:v>
                </c:pt>
                <c:pt idx="7312" formatCode="General">
                  <c:v>0.73119997978210405</c:v>
                </c:pt>
                <c:pt idx="7313" formatCode="General">
                  <c:v>0.73129999637604193</c:v>
                </c:pt>
                <c:pt idx="7314" formatCode="General">
                  <c:v>0.73140001296997492</c:v>
                </c:pt>
                <c:pt idx="7315" formatCode="General">
                  <c:v>0.73150002956390403</c:v>
                </c:pt>
                <c:pt idx="7316" formatCode="General">
                  <c:v>0.7315999865531988</c:v>
                </c:pt>
                <c:pt idx="7317" formatCode="General">
                  <c:v>0.73170000314712846</c:v>
                </c:pt>
                <c:pt idx="7318" formatCode="General">
                  <c:v>0.73180001974105802</c:v>
                </c:pt>
                <c:pt idx="7319" formatCode="General">
                  <c:v>0.73189997673035034</c:v>
                </c:pt>
                <c:pt idx="7320" formatCode="General">
                  <c:v>0.73199999332428656</c:v>
                </c:pt>
                <c:pt idx="7321" formatCode="General">
                  <c:v>0.732100009918213</c:v>
                </c:pt>
                <c:pt idx="7322" formatCode="General">
                  <c:v>0.73220002651214899</c:v>
                </c:pt>
                <c:pt idx="7323" formatCode="General">
                  <c:v>0.73229998350143699</c:v>
                </c:pt>
                <c:pt idx="7324" formatCode="General">
                  <c:v>0.73240000009536699</c:v>
                </c:pt>
                <c:pt idx="7325" formatCode="General">
                  <c:v>0.73250001668930642</c:v>
                </c:pt>
                <c:pt idx="7326" formatCode="General">
                  <c:v>0.73259997367859786</c:v>
                </c:pt>
                <c:pt idx="7327" formatCode="General">
                  <c:v>0.7326999902725273</c:v>
                </c:pt>
                <c:pt idx="7328" formatCode="General">
                  <c:v>0.73280000686645563</c:v>
                </c:pt>
                <c:pt idx="7329" formatCode="General">
                  <c:v>0.73290002346039262</c:v>
                </c:pt>
                <c:pt idx="7330" formatCode="General">
                  <c:v>0.73299998044968151</c:v>
                </c:pt>
                <c:pt idx="7331" formatCode="General">
                  <c:v>0.7330999970436145</c:v>
                </c:pt>
                <c:pt idx="7332" formatCode="General">
                  <c:v>0.73320001363754739</c:v>
                </c:pt>
                <c:pt idx="7333" formatCode="General">
                  <c:v>0.73329997062683494</c:v>
                </c:pt>
                <c:pt idx="7334" formatCode="General">
                  <c:v>0.73339998722076405</c:v>
                </c:pt>
                <c:pt idx="7335" formatCode="General">
                  <c:v>0.73350000381469704</c:v>
                </c:pt>
                <c:pt idx="7336" formatCode="General">
                  <c:v>0.73360002040863392</c:v>
                </c:pt>
                <c:pt idx="7337" formatCode="General">
                  <c:v>0.73369997739792292</c:v>
                </c:pt>
                <c:pt idx="7338" formatCode="General">
                  <c:v>0.73379999399185591</c:v>
                </c:pt>
                <c:pt idx="7339" formatCode="General">
                  <c:v>0.7339000105857918</c:v>
                </c:pt>
                <c:pt idx="7340" formatCode="General">
                  <c:v>0.73400002717972135</c:v>
                </c:pt>
                <c:pt idx="7341" formatCode="General">
                  <c:v>0.73409998416900935</c:v>
                </c:pt>
                <c:pt idx="7342" formatCode="General">
                  <c:v>0.73420000076293856</c:v>
                </c:pt>
                <c:pt idx="7343" formatCode="General">
                  <c:v>0.73430001735687933</c:v>
                </c:pt>
                <c:pt idx="7344" formatCode="General">
                  <c:v>0.734399974346164</c:v>
                </c:pt>
                <c:pt idx="7345" formatCode="General">
                  <c:v>0.73449999094009699</c:v>
                </c:pt>
                <c:pt idx="7346" formatCode="General">
                  <c:v>0.73460000753403243</c:v>
                </c:pt>
                <c:pt idx="7347" formatCode="General">
                  <c:v>0.73470002412795998</c:v>
                </c:pt>
                <c:pt idx="7348" formatCode="General">
                  <c:v>0.73479998111724898</c:v>
                </c:pt>
                <c:pt idx="7349" formatCode="General">
                  <c:v>0.7348999977111873</c:v>
                </c:pt>
                <c:pt idx="7350" formatCode="General">
                  <c:v>0.73500001430511985</c:v>
                </c:pt>
                <c:pt idx="7351" formatCode="General">
                  <c:v>0.73509997129440763</c:v>
                </c:pt>
                <c:pt idx="7352" formatCode="General">
                  <c:v>0.73519998788833663</c:v>
                </c:pt>
                <c:pt idx="7353" formatCode="General">
                  <c:v>0.73530000448226851</c:v>
                </c:pt>
                <c:pt idx="7354" formatCode="General">
                  <c:v>0.7354000210762015</c:v>
                </c:pt>
                <c:pt idx="7355" formatCode="General">
                  <c:v>0.73549997806549494</c:v>
                </c:pt>
                <c:pt idx="7356" formatCode="General">
                  <c:v>0.73559999465942794</c:v>
                </c:pt>
                <c:pt idx="7357" formatCode="General">
                  <c:v>0.73570001125336093</c:v>
                </c:pt>
                <c:pt idx="7358" formatCode="General">
                  <c:v>0.73580002784729004</c:v>
                </c:pt>
                <c:pt idx="7359" formatCode="General">
                  <c:v>0.73589998483658192</c:v>
                </c:pt>
                <c:pt idx="7360" formatCode="General">
                  <c:v>0.73600000143051492</c:v>
                </c:pt>
                <c:pt idx="7361" formatCode="General">
                  <c:v>0.7361000180244488</c:v>
                </c:pt>
                <c:pt idx="7362" formatCode="General">
                  <c:v>0.73619997501373635</c:v>
                </c:pt>
                <c:pt idx="7363" formatCode="General">
                  <c:v>0.73629999160766602</c:v>
                </c:pt>
                <c:pt idx="7364" formatCode="General">
                  <c:v>0.73640000820160001</c:v>
                </c:pt>
                <c:pt idx="7365" formatCode="General">
                  <c:v>0.736500024795532</c:v>
                </c:pt>
                <c:pt idx="7366" formatCode="General">
                  <c:v>0.736599981784821</c:v>
                </c:pt>
                <c:pt idx="7367" formatCode="General">
                  <c:v>0.73669999837875999</c:v>
                </c:pt>
                <c:pt idx="7368" formatCode="General">
                  <c:v>0.73680001497268865</c:v>
                </c:pt>
                <c:pt idx="7369" formatCode="General">
                  <c:v>0.73689997196197565</c:v>
                </c:pt>
                <c:pt idx="7370" formatCode="General">
                  <c:v>0.73699998855590865</c:v>
                </c:pt>
                <c:pt idx="7371" formatCode="General">
                  <c:v>0.73710000514984164</c:v>
                </c:pt>
                <c:pt idx="7372" formatCode="General">
                  <c:v>0.73720002174377464</c:v>
                </c:pt>
                <c:pt idx="7373" formatCode="General">
                  <c:v>0.73729997873306363</c:v>
                </c:pt>
                <c:pt idx="7374" formatCode="General">
                  <c:v>0.73739999532699663</c:v>
                </c:pt>
                <c:pt idx="7375" formatCode="General">
                  <c:v>0.73750001192092896</c:v>
                </c:pt>
                <c:pt idx="7376" formatCode="General">
                  <c:v>0.7376000285148665</c:v>
                </c:pt>
                <c:pt idx="7377" formatCode="General">
                  <c:v>0.73769998550415439</c:v>
                </c:pt>
                <c:pt idx="7378" formatCode="General">
                  <c:v>0.73780000209808982</c:v>
                </c:pt>
                <c:pt idx="7379" formatCode="General">
                  <c:v>0.73790001869202093</c:v>
                </c:pt>
                <c:pt idx="7380" formatCode="General">
                  <c:v>0.73799997568130893</c:v>
                </c:pt>
                <c:pt idx="7381" formatCode="General">
                  <c:v>0.73809999227524192</c:v>
                </c:pt>
                <c:pt idx="7382" formatCode="General">
                  <c:v>0.73820000886917492</c:v>
                </c:pt>
                <c:pt idx="7383" formatCode="General">
                  <c:v>0.73830002546310791</c:v>
                </c:pt>
                <c:pt idx="7384" formatCode="General">
                  <c:v>0.73839998245239646</c:v>
                </c:pt>
                <c:pt idx="7385" formatCode="General">
                  <c:v>0.73849999904632602</c:v>
                </c:pt>
                <c:pt idx="7386" formatCode="General">
                  <c:v>0.73860001564026234</c:v>
                </c:pt>
                <c:pt idx="7387" formatCode="General">
                  <c:v>0.738699972629556</c:v>
                </c:pt>
                <c:pt idx="7388" formatCode="General">
                  <c:v>0.73879998922348633</c:v>
                </c:pt>
                <c:pt idx="7389" formatCode="General">
                  <c:v>0.738900005817413</c:v>
                </c:pt>
                <c:pt idx="7390" formatCode="General">
                  <c:v>0.73900002241134899</c:v>
                </c:pt>
                <c:pt idx="7391" formatCode="General">
                  <c:v>0.73909997940063565</c:v>
                </c:pt>
                <c:pt idx="7392" formatCode="General">
                  <c:v>0.73919999599456865</c:v>
                </c:pt>
                <c:pt idx="7393" formatCode="General">
                  <c:v>0.73930001258850986</c:v>
                </c:pt>
                <c:pt idx="7394" formatCode="General">
                  <c:v>0.73940002918243397</c:v>
                </c:pt>
                <c:pt idx="7395" formatCode="General">
                  <c:v>0.73949998617172263</c:v>
                </c:pt>
                <c:pt idx="7396" formatCode="General">
                  <c:v>0.73960000276565663</c:v>
                </c:pt>
                <c:pt idx="7397" formatCode="General">
                  <c:v>0.73970001935959673</c:v>
                </c:pt>
                <c:pt idx="7398" formatCode="General">
                  <c:v>0.73979997634888772</c:v>
                </c:pt>
                <c:pt idx="7399" formatCode="General">
                  <c:v>0.7398999929428145</c:v>
                </c:pt>
                <c:pt idx="7400" formatCode="General">
                  <c:v>0.74000000953674305</c:v>
                </c:pt>
                <c:pt idx="7401" formatCode="General">
                  <c:v>0.74010002613067993</c:v>
                </c:pt>
                <c:pt idx="7402" formatCode="General">
                  <c:v>0.74019998311996504</c:v>
                </c:pt>
                <c:pt idx="7403" formatCode="General">
                  <c:v>0.74029999971390004</c:v>
                </c:pt>
                <c:pt idx="7404" formatCode="General">
                  <c:v>0.74040001630783492</c:v>
                </c:pt>
                <c:pt idx="7405" formatCode="General">
                  <c:v>0.74049997329712292</c:v>
                </c:pt>
                <c:pt idx="7406" formatCode="General">
                  <c:v>0.74059998989105158</c:v>
                </c:pt>
                <c:pt idx="7407" formatCode="General">
                  <c:v>0.74070000648499179</c:v>
                </c:pt>
                <c:pt idx="7408" formatCode="General">
                  <c:v>0.74080002307892134</c:v>
                </c:pt>
                <c:pt idx="7409" formatCode="General">
                  <c:v>0.74089998006821034</c:v>
                </c:pt>
                <c:pt idx="7410" formatCode="General">
                  <c:v>0.74099999666214644</c:v>
                </c:pt>
                <c:pt idx="7411" formatCode="General">
                  <c:v>0.74110001325607899</c:v>
                </c:pt>
                <c:pt idx="7412" formatCode="General">
                  <c:v>0.74119997024536399</c:v>
                </c:pt>
                <c:pt idx="7413" formatCode="General">
                  <c:v>0.74129998683929565</c:v>
                </c:pt>
                <c:pt idx="7414" formatCode="General">
                  <c:v>0.74140000343322865</c:v>
                </c:pt>
                <c:pt idx="7415" formatCode="General">
                  <c:v>0.74150002002716098</c:v>
                </c:pt>
                <c:pt idx="7416" formatCode="General">
                  <c:v>0.74159997701644964</c:v>
                </c:pt>
                <c:pt idx="7417" formatCode="General">
                  <c:v>0.74169999361039007</c:v>
                </c:pt>
                <c:pt idx="7418" formatCode="General">
                  <c:v>0.74180001020431963</c:v>
                </c:pt>
                <c:pt idx="7419" formatCode="General">
                  <c:v>0.74190002679824862</c:v>
                </c:pt>
                <c:pt idx="7420" formatCode="General">
                  <c:v>0.74199998378753695</c:v>
                </c:pt>
                <c:pt idx="7421" formatCode="General">
                  <c:v>0.74210000038146995</c:v>
                </c:pt>
                <c:pt idx="7422" formatCode="General">
                  <c:v>0.74220001697540694</c:v>
                </c:pt>
                <c:pt idx="7423" formatCode="General">
                  <c:v>0.74229997396469494</c:v>
                </c:pt>
                <c:pt idx="7424" formatCode="General">
                  <c:v>0.74239999055862793</c:v>
                </c:pt>
                <c:pt idx="7425" formatCode="General">
                  <c:v>0.74250000715255704</c:v>
                </c:pt>
                <c:pt idx="7426" formatCode="General">
                  <c:v>0.74260002374649392</c:v>
                </c:pt>
                <c:pt idx="7427" formatCode="General">
                  <c:v>0.74269998073578292</c:v>
                </c:pt>
                <c:pt idx="7428" formatCode="General">
                  <c:v>0.7427999973297188</c:v>
                </c:pt>
                <c:pt idx="7429" formatCode="General">
                  <c:v>0.74290001392364835</c:v>
                </c:pt>
                <c:pt idx="7430" formatCode="General">
                  <c:v>0.74299997091293302</c:v>
                </c:pt>
                <c:pt idx="7431" formatCode="General">
                  <c:v>0.74309998750686934</c:v>
                </c:pt>
                <c:pt idx="7432" formatCode="General">
                  <c:v>0.74320000410080334</c:v>
                </c:pt>
                <c:pt idx="7433" formatCode="General">
                  <c:v>0.743300020694736</c:v>
                </c:pt>
                <c:pt idx="7434" formatCode="General">
                  <c:v>0.74339997768402699</c:v>
                </c:pt>
                <c:pt idx="7435" formatCode="General">
                  <c:v>0.74349999427795399</c:v>
                </c:pt>
                <c:pt idx="7436" formatCode="General">
                  <c:v>0.74360001087189243</c:v>
                </c:pt>
                <c:pt idx="7437" formatCode="General">
                  <c:v>0.74370002746582531</c:v>
                </c:pt>
                <c:pt idx="7438" formatCode="General">
                  <c:v>0.7437999844551143</c:v>
                </c:pt>
                <c:pt idx="7439" formatCode="General">
                  <c:v>0.74390000104904264</c:v>
                </c:pt>
                <c:pt idx="7440" formatCode="General">
                  <c:v>0.74400001764297963</c:v>
                </c:pt>
                <c:pt idx="7441" formatCode="General">
                  <c:v>0.74409997463226363</c:v>
                </c:pt>
                <c:pt idx="7442" formatCode="General">
                  <c:v>0.74419999122620029</c:v>
                </c:pt>
                <c:pt idx="7443" formatCode="General">
                  <c:v>0.74430000782012895</c:v>
                </c:pt>
                <c:pt idx="7444" formatCode="General">
                  <c:v>0.74440002441406361</c:v>
                </c:pt>
                <c:pt idx="7445" formatCode="General">
                  <c:v>0.74449998140335105</c:v>
                </c:pt>
                <c:pt idx="7446" formatCode="General">
                  <c:v>0.74459999799728405</c:v>
                </c:pt>
                <c:pt idx="7447" formatCode="General">
                  <c:v>0.74470001459122093</c:v>
                </c:pt>
                <c:pt idx="7448" formatCode="General">
                  <c:v>0.74479997158051192</c:v>
                </c:pt>
                <c:pt idx="7449" formatCode="General">
                  <c:v>0.74489998817444192</c:v>
                </c:pt>
                <c:pt idx="7450" formatCode="General">
                  <c:v>0.74500000476837591</c:v>
                </c:pt>
                <c:pt idx="7451" formatCode="General">
                  <c:v>0.74510002136230502</c:v>
                </c:pt>
                <c:pt idx="7452" formatCode="General">
                  <c:v>0.74519997835159979</c:v>
                </c:pt>
                <c:pt idx="7453" formatCode="General">
                  <c:v>0.74529999494552934</c:v>
                </c:pt>
                <c:pt idx="7454" formatCode="General">
                  <c:v>0.74540001153946234</c:v>
                </c:pt>
                <c:pt idx="7455" formatCode="General">
                  <c:v>0.74550002813339522</c:v>
                </c:pt>
                <c:pt idx="7456" formatCode="General">
                  <c:v>0.745599985122681</c:v>
                </c:pt>
                <c:pt idx="7457" formatCode="General">
                  <c:v>0.74570000171661399</c:v>
                </c:pt>
                <c:pt idx="7458" formatCode="General">
                  <c:v>0.74580001831055243</c:v>
                </c:pt>
                <c:pt idx="7459" formatCode="General">
                  <c:v>0.74589997529984042</c:v>
                </c:pt>
                <c:pt idx="7460" formatCode="General">
                  <c:v>0.74599999189376864</c:v>
                </c:pt>
                <c:pt idx="7461" formatCode="General">
                  <c:v>0.74610000848770164</c:v>
                </c:pt>
                <c:pt idx="7462" formatCode="General">
                  <c:v>0.74620002508163497</c:v>
                </c:pt>
                <c:pt idx="7463" formatCode="General">
                  <c:v>0.74629998207092363</c:v>
                </c:pt>
                <c:pt idx="7464" formatCode="General">
                  <c:v>0.74639999866486051</c:v>
                </c:pt>
                <c:pt idx="7465" formatCode="General">
                  <c:v>0.7465000152587935</c:v>
                </c:pt>
                <c:pt idx="7466" formatCode="General">
                  <c:v>0.74659997224808461</c:v>
                </c:pt>
                <c:pt idx="7467" formatCode="General">
                  <c:v>0.74669998884201005</c:v>
                </c:pt>
                <c:pt idx="7468" formatCode="General">
                  <c:v>0.74680000543594405</c:v>
                </c:pt>
                <c:pt idx="7469" formatCode="General">
                  <c:v>0.74690002202988393</c:v>
                </c:pt>
                <c:pt idx="7470" formatCode="General">
                  <c:v>0.74699997901916892</c:v>
                </c:pt>
                <c:pt idx="7471" formatCode="General">
                  <c:v>0.74709999561310492</c:v>
                </c:pt>
                <c:pt idx="7472" formatCode="General">
                  <c:v>0.74720001220703491</c:v>
                </c:pt>
                <c:pt idx="7473" formatCode="General">
                  <c:v>0.74730002880096358</c:v>
                </c:pt>
                <c:pt idx="7474" formatCode="General">
                  <c:v>0.74739998579025257</c:v>
                </c:pt>
                <c:pt idx="7475" formatCode="General">
                  <c:v>0.74750000238419256</c:v>
                </c:pt>
                <c:pt idx="7476" formatCode="General">
                  <c:v>0.74760001897812556</c:v>
                </c:pt>
                <c:pt idx="7477" formatCode="General">
                  <c:v>0.74769997596741034</c:v>
                </c:pt>
                <c:pt idx="7478" formatCode="General">
                  <c:v>0.74779999256134599</c:v>
                </c:pt>
                <c:pt idx="7479" formatCode="General">
                  <c:v>0.74790000915527599</c:v>
                </c:pt>
                <c:pt idx="7480" formatCode="General">
                  <c:v>0.74800002574920699</c:v>
                </c:pt>
                <c:pt idx="7481" formatCode="General">
                  <c:v>0.74809998273850042</c:v>
                </c:pt>
                <c:pt idx="7482" formatCode="General">
                  <c:v>0.74819999933242864</c:v>
                </c:pt>
                <c:pt idx="7483" formatCode="General">
                  <c:v>0.74830001592636097</c:v>
                </c:pt>
                <c:pt idx="7484" formatCode="General">
                  <c:v>0.74839997291564964</c:v>
                </c:pt>
                <c:pt idx="7485" formatCode="General">
                  <c:v>0.74849998950958763</c:v>
                </c:pt>
                <c:pt idx="7486" formatCode="General">
                  <c:v>0.74860000610352373</c:v>
                </c:pt>
                <c:pt idx="7487" formatCode="General">
                  <c:v>0.7487000226974535</c:v>
                </c:pt>
                <c:pt idx="7488" formatCode="General">
                  <c:v>0.7487999796867415</c:v>
                </c:pt>
                <c:pt idx="7489" formatCode="General">
                  <c:v>0.74889999628067683</c:v>
                </c:pt>
                <c:pt idx="7490" formatCode="General">
                  <c:v>0.74900001287460694</c:v>
                </c:pt>
                <c:pt idx="7491" formatCode="General">
                  <c:v>0.74910002946853993</c:v>
                </c:pt>
                <c:pt idx="7492" formatCode="General">
                  <c:v>0.74919998645782893</c:v>
                </c:pt>
                <c:pt idx="7493" formatCode="General">
                  <c:v>0.74930000305175803</c:v>
                </c:pt>
                <c:pt idx="7494" formatCode="General">
                  <c:v>0.74940001964569491</c:v>
                </c:pt>
                <c:pt idx="7495" formatCode="General">
                  <c:v>0.7494999766349858</c:v>
                </c:pt>
                <c:pt idx="7496" formatCode="General">
                  <c:v>0.74959999322891535</c:v>
                </c:pt>
                <c:pt idx="7497" formatCode="General">
                  <c:v>0.74970000982284501</c:v>
                </c:pt>
                <c:pt idx="7498" formatCode="General">
                  <c:v>0.74980002641678556</c:v>
                </c:pt>
                <c:pt idx="7499" formatCode="General">
                  <c:v>0.74989998340607067</c:v>
                </c:pt>
                <c:pt idx="7500" formatCode="General">
                  <c:v>0.75000000000000311</c:v>
                </c:pt>
                <c:pt idx="7501" formatCode="General">
                  <c:v>0.75010001659393899</c:v>
                </c:pt>
                <c:pt idx="7502" formatCode="General">
                  <c:v>0.75019997358322676</c:v>
                </c:pt>
                <c:pt idx="7503" formatCode="General">
                  <c:v>0.75029999017715565</c:v>
                </c:pt>
                <c:pt idx="7504" formatCode="General">
                  <c:v>0.75040000677108865</c:v>
                </c:pt>
                <c:pt idx="7505" formatCode="General">
                  <c:v>0.75050002336502164</c:v>
                </c:pt>
                <c:pt idx="7506" formatCode="General">
                  <c:v>0.75059998035430964</c:v>
                </c:pt>
                <c:pt idx="7507" formatCode="General">
                  <c:v>0.75069999694824663</c:v>
                </c:pt>
                <c:pt idx="7508" formatCode="General">
                  <c:v>0.75080001354218273</c:v>
                </c:pt>
                <c:pt idx="7509" formatCode="General">
                  <c:v>0.75089997053146851</c:v>
                </c:pt>
                <c:pt idx="7510" formatCode="General">
                  <c:v>0.7509999871254015</c:v>
                </c:pt>
                <c:pt idx="7511" formatCode="General">
                  <c:v>0.75110000371932995</c:v>
                </c:pt>
                <c:pt idx="7512" formatCode="General">
                  <c:v>0.75120002031326305</c:v>
                </c:pt>
                <c:pt idx="7513" formatCode="General">
                  <c:v>0.75129997730255493</c:v>
                </c:pt>
                <c:pt idx="7514" formatCode="General">
                  <c:v>0.75139999389648793</c:v>
                </c:pt>
                <c:pt idx="7515" formatCode="General">
                  <c:v>0.75150001049042092</c:v>
                </c:pt>
                <c:pt idx="7516" formatCode="General">
                  <c:v>0.75160002708435492</c:v>
                </c:pt>
                <c:pt idx="7517" formatCode="General">
                  <c:v>0.75169998407364291</c:v>
                </c:pt>
                <c:pt idx="7518" formatCode="General">
                  <c:v>0.75180000066757879</c:v>
                </c:pt>
                <c:pt idx="7519" formatCode="General">
                  <c:v>0.75190001726151179</c:v>
                </c:pt>
                <c:pt idx="7520" formatCode="General">
                  <c:v>0.75199997425079956</c:v>
                </c:pt>
                <c:pt idx="7521" formatCode="General">
                  <c:v>0.75209999084473034</c:v>
                </c:pt>
                <c:pt idx="7522" formatCode="General">
                  <c:v>0.75220000743866322</c:v>
                </c:pt>
                <c:pt idx="7523" formatCode="General">
                  <c:v>0.75230002403259599</c:v>
                </c:pt>
                <c:pt idx="7524" formatCode="General">
                  <c:v>0.75239998102188399</c:v>
                </c:pt>
                <c:pt idx="7525" formatCode="General">
                  <c:v>0.75249999761581943</c:v>
                </c:pt>
                <c:pt idx="7526" formatCode="General">
                  <c:v>0.75260001420975242</c:v>
                </c:pt>
                <c:pt idx="7527" formatCode="General">
                  <c:v>0.75269997119904131</c:v>
                </c:pt>
                <c:pt idx="7528" formatCode="General">
                  <c:v>0.75279998779296897</c:v>
                </c:pt>
                <c:pt idx="7529" formatCode="General">
                  <c:v>0.75290000438690263</c:v>
                </c:pt>
                <c:pt idx="7530" formatCode="General">
                  <c:v>0.75300002098083563</c:v>
                </c:pt>
                <c:pt idx="7531" formatCode="General">
                  <c:v>0.75309997797012751</c:v>
                </c:pt>
                <c:pt idx="7532" formatCode="General">
                  <c:v>0.7531999945640605</c:v>
                </c:pt>
                <c:pt idx="7533" formatCode="General">
                  <c:v>0.75330001115798995</c:v>
                </c:pt>
                <c:pt idx="7534" formatCode="General">
                  <c:v>0.7534000277519225</c:v>
                </c:pt>
                <c:pt idx="7535" formatCode="General">
                  <c:v>0.75349998474121049</c:v>
                </c:pt>
                <c:pt idx="7536" formatCode="General">
                  <c:v>0.75360000133514793</c:v>
                </c:pt>
                <c:pt idx="7537" formatCode="General">
                  <c:v>0.75370001792908392</c:v>
                </c:pt>
                <c:pt idx="7538" formatCode="General">
                  <c:v>0.75379997491836892</c:v>
                </c:pt>
                <c:pt idx="7539" formatCode="General">
                  <c:v>0.75389999151230291</c:v>
                </c:pt>
                <c:pt idx="7540" formatCode="General">
                  <c:v>0.75400000810623202</c:v>
                </c:pt>
                <c:pt idx="7541" formatCode="General">
                  <c:v>0.75410002470016502</c:v>
                </c:pt>
                <c:pt idx="7542" formatCode="General">
                  <c:v>0.75419998168945634</c:v>
                </c:pt>
                <c:pt idx="7543" formatCode="General">
                  <c:v>0.75429999828339256</c:v>
                </c:pt>
                <c:pt idx="7544" formatCode="General">
                  <c:v>0.754400014877319</c:v>
                </c:pt>
                <c:pt idx="7545" formatCode="General">
                  <c:v>0.754499971866608</c:v>
                </c:pt>
                <c:pt idx="7546" formatCode="General">
                  <c:v>0.75459998846054399</c:v>
                </c:pt>
                <c:pt idx="7547" formatCode="General">
                  <c:v>0.75470000505447943</c:v>
                </c:pt>
                <c:pt idx="7548" formatCode="General">
                  <c:v>0.75480002164841242</c:v>
                </c:pt>
                <c:pt idx="7549" formatCode="General">
                  <c:v>0.75489997863770031</c:v>
                </c:pt>
                <c:pt idx="7550" formatCode="General">
                  <c:v>0.75499999523162864</c:v>
                </c:pt>
                <c:pt idx="7551" formatCode="General">
                  <c:v>0.75510001182556263</c:v>
                </c:pt>
                <c:pt idx="7552" formatCode="General">
                  <c:v>0.75520002841949962</c:v>
                </c:pt>
                <c:pt idx="7553" formatCode="General">
                  <c:v>0.75529998540878762</c:v>
                </c:pt>
                <c:pt idx="7554" formatCode="General">
                  <c:v>0.75540000200271595</c:v>
                </c:pt>
                <c:pt idx="7555" formatCode="General">
                  <c:v>0.75550001859664895</c:v>
                </c:pt>
                <c:pt idx="7556" formatCode="General">
                  <c:v>0.75559997558593861</c:v>
                </c:pt>
                <c:pt idx="7557" formatCode="General">
                  <c:v>0.75569999217988115</c:v>
                </c:pt>
                <c:pt idx="7558" formatCode="General">
                  <c:v>0.75580000877380793</c:v>
                </c:pt>
                <c:pt idx="7559" formatCode="General">
                  <c:v>0.75590002536773704</c:v>
                </c:pt>
                <c:pt idx="7560" formatCode="General">
                  <c:v>0.75599998235702892</c:v>
                </c:pt>
                <c:pt idx="7561" formatCode="General">
                  <c:v>0.75609999895095803</c:v>
                </c:pt>
                <c:pt idx="7562" formatCode="General">
                  <c:v>0.7562000155448978</c:v>
                </c:pt>
                <c:pt idx="7563" formatCode="General">
                  <c:v>0.75629997253418901</c:v>
                </c:pt>
                <c:pt idx="7564" formatCode="General">
                  <c:v>0.75639998912811635</c:v>
                </c:pt>
                <c:pt idx="7565" formatCode="General">
                  <c:v>0.75650000572204557</c:v>
                </c:pt>
                <c:pt idx="7566" formatCode="General">
                  <c:v>0.75660002231598555</c:v>
                </c:pt>
                <c:pt idx="7567" formatCode="General">
                  <c:v>0.75669997930527044</c:v>
                </c:pt>
                <c:pt idx="7568" formatCode="General">
                  <c:v>0.75679999589920299</c:v>
                </c:pt>
                <c:pt idx="7569" formatCode="General">
                  <c:v>0.75690001249314287</c:v>
                </c:pt>
                <c:pt idx="7570" formatCode="General">
                  <c:v>0.75700002908706698</c:v>
                </c:pt>
                <c:pt idx="7571" formatCode="General">
                  <c:v>0.75709998607635565</c:v>
                </c:pt>
                <c:pt idx="7572" formatCode="General">
                  <c:v>0.7572000026702933</c:v>
                </c:pt>
                <c:pt idx="7573" formatCode="General">
                  <c:v>0.75730001926422164</c:v>
                </c:pt>
                <c:pt idx="7574" formatCode="General">
                  <c:v>0.75739997625351774</c:v>
                </c:pt>
                <c:pt idx="7575" formatCode="General">
                  <c:v>0.75749999284744363</c:v>
                </c:pt>
                <c:pt idx="7576" formatCode="General">
                  <c:v>0.75760000944138051</c:v>
                </c:pt>
                <c:pt idx="7577" formatCode="General">
                  <c:v>0.7577000260353135</c:v>
                </c:pt>
                <c:pt idx="7578" formatCode="General">
                  <c:v>0.75779998302460239</c:v>
                </c:pt>
                <c:pt idx="7579" formatCode="General">
                  <c:v>0.75789999961853682</c:v>
                </c:pt>
                <c:pt idx="7580" formatCode="General">
                  <c:v>0.75800001621246693</c:v>
                </c:pt>
                <c:pt idx="7581" formatCode="General">
                  <c:v>0.75809997320175593</c:v>
                </c:pt>
                <c:pt idx="7582" formatCode="General">
                  <c:v>0.75819998979568504</c:v>
                </c:pt>
                <c:pt idx="7583" formatCode="General">
                  <c:v>0.75830000638962192</c:v>
                </c:pt>
                <c:pt idx="7584" formatCode="General">
                  <c:v>0.75840002298355491</c:v>
                </c:pt>
                <c:pt idx="7585" formatCode="General">
                  <c:v>0.75849997997283902</c:v>
                </c:pt>
                <c:pt idx="7586" formatCode="General">
                  <c:v>0.75859999656677879</c:v>
                </c:pt>
                <c:pt idx="7587" formatCode="General">
                  <c:v>0.75870001316071256</c:v>
                </c:pt>
                <c:pt idx="7588" formatCode="General">
                  <c:v>0.758800029754639</c:v>
                </c:pt>
                <c:pt idx="7589" formatCode="General">
                  <c:v>0.75889998674393033</c:v>
                </c:pt>
                <c:pt idx="7590" formatCode="General">
                  <c:v>0.75900000333786299</c:v>
                </c:pt>
                <c:pt idx="7591" formatCode="General">
                  <c:v>0.75910001993179599</c:v>
                </c:pt>
                <c:pt idx="7592" formatCode="General">
                  <c:v>0.75919997692108743</c:v>
                </c:pt>
                <c:pt idx="7593" formatCode="General">
                  <c:v>0.75929999351502042</c:v>
                </c:pt>
                <c:pt idx="7594" formatCode="General">
                  <c:v>0.75940001010894864</c:v>
                </c:pt>
                <c:pt idx="7595" formatCode="General">
                  <c:v>0.75950002670288164</c:v>
                </c:pt>
                <c:pt idx="7596" formatCode="General">
                  <c:v>0.75959998369216963</c:v>
                </c:pt>
                <c:pt idx="7597" formatCode="General">
                  <c:v>0.75970000028610662</c:v>
                </c:pt>
                <c:pt idx="7598" formatCode="General">
                  <c:v>0.75980001688003951</c:v>
                </c:pt>
                <c:pt idx="7599" formatCode="General">
                  <c:v>0.7598999738693285</c:v>
                </c:pt>
                <c:pt idx="7600" formatCode="General">
                  <c:v>0.75999999046326139</c:v>
                </c:pt>
                <c:pt idx="7601" formatCode="General">
                  <c:v>0.76010000705719394</c:v>
                </c:pt>
                <c:pt idx="7602" formatCode="General">
                  <c:v>0.76020002365112693</c:v>
                </c:pt>
                <c:pt idx="7603" formatCode="General">
                  <c:v>0.76029998064041493</c:v>
                </c:pt>
                <c:pt idx="7604" formatCode="General">
                  <c:v>0.76039999723434792</c:v>
                </c:pt>
                <c:pt idx="7605" formatCode="General">
                  <c:v>0.76050001382828192</c:v>
                </c:pt>
                <c:pt idx="7606" formatCode="General">
                  <c:v>0.76059997081756603</c:v>
                </c:pt>
                <c:pt idx="7607" formatCode="General">
                  <c:v>0.7606999874115058</c:v>
                </c:pt>
                <c:pt idx="7608" formatCode="General">
                  <c:v>0.76080000400543535</c:v>
                </c:pt>
                <c:pt idx="7609" formatCode="General">
                  <c:v>0.76090002059936834</c:v>
                </c:pt>
                <c:pt idx="7610" formatCode="General">
                  <c:v>0.76099997758866056</c:v>
                </c:pt>
                <c:pt idx="7611" formatCode="General">
                  <c:v>0.76109999418259333</c:v>
                </c:pt>
                <c:pt idx="7612" formatCode="General">
                  <c:v>0.761200010776523</c:v>
                </c:pt>
                <c:pt idx="7613" formatCode="General">
                  <c:v>0.76130002737045599</c:v>
                </c:pt>
                <c:pt idx="7614" formatCode="General">
                  <c:v>0.76139998435974265</c:v>
                </c:pt>
                <c:pt idx="7615" formatCode="General">
                  <c:v>0.76150000095367465</c:v>
                </c:pt>
                <c:pt idx="7616" formatCode="General">
                  <c:v>0.76160001754761231</c:v>
                </c:pt>
                <c:pt idx="7617" formatCode="General">
                  <c:v>0.76169997453690286</c:v>
                </c:pt>
                <c:pt idx="7618" formatCode="General">
                  <c:v>0.76179999113083396</c:v>
                </c:pt>
                <c:pt idx="7619" formatCode="General">
                  <c:v>0.76190000772476263</c:v>
                </c:pt>
                <c:pt idx="7620" formatCode="General">
                  <c:v>0.76200002431869951</c:v>
                </c:pt>
                <c:pt idx="7621" formatCode="General">
                  <c:v>0.76209998130798295</c:v>
                </c:pt>
                <c:pt idx="7622" formatCode="General">
                  <c:v>0.76219999790191695</c:v>
                </c:pt>
                <c:pt idx="7623" formatCode="General">
                  <c:v>0.76230001449585394</c:v>
                </c:pt>
                <c:pt idx="7624" formatCode="General">
                  <c:v>0.76239997148514194</c:v>
                </c:pt>
                <c:pt idx="7625" formatCode="General">
                  <c:v>0.76249998807907493</c:v>
                </c:pt>
                <c:pt idx="7626" formatCode="General">
                  <c:v>0.76260000467301092</c:v>
                </c:pt>
                <c:pt idx="7627" formatCode="General">
                  <c:v>0.76270002126693703</c:v>
                </c:pt>
                <c:pt idx="7628" formatCode="General">
                  <c:v>0.76279997825622992</c:v>
                </c:pt>
                <c:pt idx="7629" formatCode="General">
                  <c:v>0.76289999485016291</c:v>
                </c:pt>
                <c:pt idx="7630" formatCode="General">
                  <c:v>0.76300001144409879</c:v>
                </c:pt>
                <c:pt idx="7631" formatCode="General">
                  <c:v>0.76310002803802834</c:v>
                </c:pt>
                <c:pt idx="7632" formatCode="General">
                  <c:v>0.76319998502731301</c:v>
                </c:pt>
                <c:pt idx="7633" formatCode="General">
                  <c:v>0.763300001621246</c:v>
                </c:pt>
                <c:pt idx="7634" formatCode="General">
                  <c:v>0.76340001821518499</c:v>
                </c:pt>
                <c:pt idx="7635" formatCode="General">
                  <c:v>0.76349997520447188</c:v>
                </c:pt>
                <c:pt idx="7636" formatCode="General">
                  <c:v>0.76359999179840365</c:v>
                </c:pt>
                <c:pt idx="7637" formatCode="General">
                  <c:v>0.76370000839233465</c:v>
                </c:pt>
                <c:pt idx="7638" formatCode="General">
                  <c:v>0.76380002498626698</c:v>
                </c:pt>
                <c:pt idx="7639" formatCode="General">
                  <c:v>0.76389998197555564</c:v>
                </c:pt>
                <c:pt idx="7640" formatCode="General">
                  <c:v>0.7639999985694973</c:v>
                </c:pt>
                <c:pt idx="7641" formatCode="General">
                  <c:v>0.76410001516342663</c:v>
                </c:pt>
                <c:pt idx="7642" formatCode="General">
                  <c:v>0.76419997215271462</c:v>
                </c:pt>
                <c:pt idx="7643" formatCode="General">
                  <c:v>0.76429998874664296</c:v>
                </c:pt>
                <c:pt idx="7644" formatCode="General">
                  <c:v>0.7644000053405805</c:v>
                </c:pt>
                <c:pt idx="7645" formatCode="General">
                  <c:v>0.76450002193450961</c:v>
                </c:pt>
                <c:pt idx="7646" formatCode="General">
                  <c:v>0.76459997892380194</c:v>
                </c:pt>
                <c:pt idx="7647" formatCode="General">
                  <c:v>0.76469999551773493</c:v>
                </c:pt>
                <c:pt idx="7648" formatCode="General">
                  <c:v>0.76480001211166793</c:v>
                </c:pt>
                <c:pt idx="7649" formatCode="General">
                  <c:v>0.76490002870560003</c:v>
                </c:pt>
                <c:pt idx="7650" formatCode="General">
                  <c:v>0.7649999856948918</c:v>
                </c:pt>
                <c:pt idx="7651" formatCode="General">
                  <c:v>0.7651000022888248</c:v>
                </c:pt>
                <c:pt idx="7652" formatCode="General">
                  <c:v>0.76520001888275102</c:v>
                </c:pt>
                <c:pt idx="7653" formatCode="General">
                  <c:v>0.76529997587204002</c:v>
                </c:pt>
                <c:pt idx="7654" formatCode="General">
                  <c:v>0.76539999246597956</c:v>
                </c:pt>
                <c:pt idx="7655" formatCode="General">
                  <c:v>0.76550000905990601</c:v>
                </c:pt>
                <c:pt idx="7656" formatCode="General">
                  <c:v>0.765600025653845</c:v>
                </c:pt>
                <c:pt idx="7657" formatCode="General">
                  <c:v>0.76569998264313599</c:v>
                </c:pt>
                <c:pt idx="7658" formatCode="General">
                  <c:v>0.76579999923706399</c:v>
                </c:pt>
                <c:pt idx="7659" formatCode="General">
                  <c:v>0.76590001583099465</c:v>
                </c:pt>
                <c:pt idx="7660" formatCode="General">
                  <c:v>0.76599997282028742</c:v>
                </c:pt>
                <c:pt idx="7661" formatCode="General">
                  <c:v>0.76609998941421564</c:v>
                </c:pt>
                <c:pt idx="7662" formatCode="General">
                  <c:v>0.7662000060081533</c:v>
                </c:pt>
                <c:pt idx="7663" formatCode="General">
                  <c:v>0.76630002260208563</c:v>
                </c:pt>
                <c:pt idx="7664" formatCode="General">
                  <c:v>0.76639997959137462</c:v>
                </c:pt>
                <c:pt idx="7665" formatCode="General">
                  <c:v>0.76649999618530751</c:v>
                </c:pt>
                <c:pt idx="7666" formatCode="General">
                  <c:v>0.7666000127792405</c:v>
                </c:pt>
                <c:pt idx="7667" formatCode="General">
                  <c:v>0.76670002937317527</c:v>
                </c:pt>
                <c:pt idx="7668" formatCode="General">
                  <c:v>0.76679998636246094</c:v>
                </c:pt>
                <c:pt idx="7669" formatCode="General">
                  <c:v>0.76690000295639393</c:v>
                </c:pt>
                <c:pt idx="7670" formatCode="General">
                  <c:v>0.76700001955032693</c:v>
                </c:pt>
                <c:pt idx="7671" formatCode="General">
                  <c:v>0.76709997653961892</c:v>
                </c:pt>
                <c:pt idx="7672" formatCode="General">
                  <c:v>0.76719999313355181</c:v>
                </c:pt>
                <c:pt idx="7673" formatCode="General">
                  <c:v>0.76730000972747803</c:v>
                </c:pt>
                <c:pt idx="7674" formatCode="General">
                  <c:v>0.76740002632141435</c:v>
                </c:pt>
                <c:pt idx="7675" formatCode="General">
                  <c:v>0.76749998331070235</c:v>
                </c:pt>
                <c:pt idx="7676" formatCode="General">
                  <c:v>0.76759999990463301</c:v>
                </c:pt>
                <c:pt idx="7677" formatCode="General">
                  <c:v>0.76770001649857689</c:v>
                </c:pt>
                <c:pt idx="7678" formatCode="General">
                  <c:v>0.76779997348786055</c:v>
                </c:pt>
                <c:pt idx="7679" formatCode="General">
                  <c:v>0.76789999008179299</c:v>
                </c:pt>
                <c:pt idx="7680" formatCode="General">
                  <c:v>0.76800000667572599</c:v>
                </c:pt>
                <c:pt idx="7681" formatCode="General">
                  <c:v>0.76810002326965365</c:v>
                </c:pt>
                <c:pt idx="7682" formatCode="General">
                  <c:v>0.76819998025894265</c:v>
                </c:pt>
                <c:pt idx="7683" formatCode="General">
                  <c:v>0.76829999685288031</c:v>
                </c:pt>
                <c:pt idx="7684" formatCode="General">
                  <c:v>0.7684000134468133</c:v>
                </c:pt>
                <c:pt idx="7685" formatCode="General">
                  <c:v>0.76849997043610119</c:v>
                </c:pt>
                <c:pt idx="7686" formatCode="General">
                  <c:v>0.76859998703002963</c:v>
                </c:pt>
                <c:pt idx="7687" formatCode="General">
                  <c:v>0.76870000362396662</c:v>
                </c:pt>
                <c:pt idx="7688" formatCode="General">
                  <c:v>0.76880002021790028</c:v>
                </c:pt>
                <c:pt idx="7689" formatCode="General">
                  <c:v>0.76889997720719161</c:v>
                </c:pt>
                <c:pt idx="7690" formatCode="General">
                  <c:v>0.76899999380112094</c:v>
                </c:pt>
                <c:pt idx="7691" formatCode="General">
                  <c:v>0.76910001039505393</c:v>
                </c:pt>
                <c:pt idx="7692" formatCode="General">
                  <c:v>0.76920002698898693</c:v>
                </c:pt>
                <c:pt idx="7693" formatCode="General">
                  <c:v>0.76929998397827493</c:v>
                </c:pt>
                <c:pt idx="7694" formatCode="General">
                  <c:v>0.76940000057220503</c:v>
                </c:pt>
                <c:pt idx="7695" formatCode="General">
                  <c:v>0.76950001716614191</c:v>
                </c:pt>
                <c:pt idx="7696" formatCode="General">
                  <c:v>0.76959997415542991</c:v>
                </c:pt>
                <c:pt idx="7697" formatCode="General">
                  <c:v>0.76969999074936235</c:v>
                </c:pt>
                <c:pt idx="7698" formatCode="General">
                  <c:v>0.76980000734329856</c:v>
                </c:pt>
                <c:pt idx="7699" formatCode="General">
                  <c:v>0.76990002393722501</c:v>
                </c:pt>
                <c:pt idx="7700" formatCode="General">
                  <c:v>0.76999998092651734</c:v>
                </c:pt>
                <c:pt idx="7701" formatCode="General">
                  <c:v>0.77009999752045277</c:v>
                </c:pt>
                <c:pt idx="7702" formatCode="General">
                  <c:v>0.77020001411438577</c:v>
                </c:pt>
                <c:pt idx="7703" formatCode="General">
                  <c:v>0.77029997110367165</c:v>
                </c:pt>
                <c:pt idx="7704" formatCode="General">
                  <c:v>0.77039998769760154</c:v>
                </c:pt>
                <c:pt idx="7705" formatCode="General">
                  <c:v>0.77050000429153453</c:v>
                </c:pt>
                <c:pt idx="7706" formatCode="General">
                  <c:v>0.77060002088546853</c:v>
                </c:pt>
                <c:pt idx="7707" formatCode="General">
                  <c:v>0.77069997787476108</c:v>
                </c:pt>
                <c:pt idx="7708" formatCode="General">
                  <c:v>0.77079999446869651</c:v>
                </c:pt>
                <c:pt idx="7709" formatCode="General">
                  <c:v>0.77090001106262251</c:v>
                </c:pt>
                <c:pt idx="7710" formatCode="General">
                  <c:v>0.77100002765655928</c:v>
                </c:pt>
                <c:pt idx="7711" formatCode="General">
                  <c:v>0.77109998464584828</c:v>
                </c:pt>
                <c:pt idx="7712" formatCode="General">
                  <c:v>0.77120000123978083</c:v>
                </c:pt>
                <c:pt idx="7713" formatCode="General">
                  <c:v>0.77130001783371371</c:v>
                </c:pt>
                <c:pt idx="7714" formatCode="General">
                  <c:v>0.77139997482299782</c:v>
                </c:pt>
                <c:pt idx="7715" formatCode="General">
                  <c:v>0.77149999141693082</c:v>
                </c:pt>
                <c:pt idx="7716" formatCode="General">
                  <c:v>0.7716000080108677</c:v>
                </c:pt>
                <c:pt idx="7717" formatCode="General">
                  <c:v>0.77170002460480358</c:v>
                </c:pt>
                <c:pt idx="7718" formatCode="General">
                  <c:v>0.77179998159409247</c:v>
                </c:pt>
                <c:pt idx="7719" formatCode="General">
                  <c:v>0.77189999818802546</c:v>
                </c:pt>
                <c:pt idx="7720" formatCode="General">
                  <c:v>0.77200001478195179</c:v>
                </c:pt>
                <c:pt idx="7721" formatCode="General">
                  <c:v>0.77209997177123979</c:v>
                </c:pt>
                <c:pt idx="7722" formatCode="General">
                  <c:v>0.77219998836517934</c:v>
                </c:pt>
                <c:pt idx="7723" formatCode="General">
                  <c:v>0.772300004959109</c:v>
                </c:pt>
                <c:pt idx="7724" formatCode="General">
                  <c:v>0.77240002155304277</c:v>
                </c:pt>
                <c:pt idx="7725" formatCode="General">
                  <c:v>0.77249997854233077</c:v>
                </c:pt>
                <c:pt idx="7726" formatCode="General">
                  <c:v>0.77259999513626076</c:v>
                </c:pt>
                <c:pt idx="7727" formatCode="General">
                  <c:v>0.77270001173019909</c:v>
                </c:pt>
                <c:pt idx="7728" formatCode="General">
                  <c:v>0.77280002832413208</c:v>
                </c:pt>
                <c:pt idx="7729" formatCode="General">
                  <c:v>0.77289998531342108</c:v>
                </c:pt>
                <c:pt idx="7730" formatCode="General">
                  <c:v>0.77300000190734863</c:v>
                </c:pt>
                <c:pt idx="7731" formatCode="General">
                  <c:v>0.7731000185012864</c:v>
                </c:pt>
                <c:pt idx="7732" formatCode="General">
                  <c:v>0.77319997549057751</c:v>
                </c:pt>
                <c:pt idx="7733" formatCode="General">
                  <c:v>0.7732999920845105</c:v>
                </c:pt>
                <c:pt idx="7734" formatCode="General">
                  <c:v>0.77340000867843994</c:v>
                </c:pt>
                <c:pt idx="7735" formatCode="General">
                  <c:v>0.77350002527236827</c:v>
                </c:pt>
                <c:pt idx="7736" formatCode="General">
                  <c:v>0.77359998226165783</c:v>
                </c:pt>
                <c:pt idx="7737" formatCode="General">
                  <c:v>0.77369999885559781</c:v>
                </c:pt>
                <c:pt idx="7738" formatCode="General">
                  <c:v>0.77380001544953081</c:v>
                </c:pt>
                <c:pt idx="7739" formatCode="General">
                  <c:v>0.77389997243882191</c:v>
                </c:pt>
                <c:pt idx="7740" formatCode="General">
                  <c:v>0.77399998903274481</c:v>
                </c:pt>
                <c:pt idx="7741" formatCode="General">
                  <c:v>0.77410000562668124</c:v>
                </c:pt>
                <c:pt idx="7742" formatCode="General">
                  <c:v>0.77420002222061512</c:v>
                </c:pt>
                <c:pt idx="7743" formatCode="General">
                  <c:v>0.77429997920990312</c:v>
                </c:pt>
                <c:pt idx="7744" formatCode="General">
                  <c:v>0.77439999580383612</c:v>
                </c:pt>
                <c:pt idx="7745" formatCode="General">
                  <c:v>0.77450001239776911</c:v>
                </c:pt>
                <c:pt idx="7746" formatCode="General">
                  <c:v>0.77460002899170177</c:v>
                </c:pt>
                <c:pt idx="7747" formatCode="General">
                  <c:v>0.77469998598099077</c:v>
                </c:pt>
                <c:pt idx="7748" formatCode="General">
                  <c:v>0.77480000257492621</c:v>
                </c:pt>
                <c:pt idx="7749" formatCode="General">
                  <c:v>0.7749000191688592</c:v>
                </c:pt>
                <c:pt idx="7750" formatCode="General">
                  <c:v>0.77499997615815064</c:v>
                </c:pt>
                <c:pt idx="7751" formatCode="General">
                  <c:v>0.77509999275208008</c:v>
                </c:pt>
                <c:pt idx="7752" formatCode="General">
                  <c:v>0.77520000934600852</c:v>
                </c:pt>
                <c:pt idx="7753" formatCode="General">
                  <c:v>0.77530002593994063</c:v>
                </c:pt>
                <c:pt idx="7754" formatCode="General">
                  <c:v>0.77539998292923051</c:v>
                </c:pt>
                <c:pt idx="7755" formatCode="General">
                  <c:v>0.77549999952316728</c:v>
                </c:pt>
                <c:pt idx="7756" formatCode="General">
                  <c:v>0.77560001611710305</c:v>
                </c:pt>
                <c:pt idx="7757" formatCode="General">
                  <c:v>0.77569997310639083</c:v>
                </c:pt>
                <c:pt idx="7758" formatCode="General">
                  <c:v>0.77579998970031683</c:v>
                </c:pt>
                <c:pt idx="7759" formatCode="General">
                  <c:v>0.77590000629425371</c:v>
                </c:pt>
                <c:pt idx="7760" formatCode="General">
                  <c:v>0.77600002288819081</c:v>
                </c:pt>
                <c:pt idx="7761" formatCode="General">
                  <c:v>0.7760999798774757</c:v>
                </c:pt>
                <c:pt idx="7762" formatCode="General">
                  <c:v>0.77619999647141158</c:v>
                </c:pt>
                <c:pt idx="7763" formatCode="General">
                  <c:v>0.77630001306534169</c:v>
                </c:pt>
                <c:pt idx="7764" formatCode="General">
                  <c:v>0.77640002965927413</c:v>
                </c:pt>
                <c:pt idx="7765" formatCode="General">
                  <c:v>0.77649998664856634</c:v>
                </c:pt>
                <c:pt idx="7766" formatCode="General">
                  <c:v>0.77660000324249934</c:v>
                </c:pt>
                <c:pt idx="7767" formatCode="General">
                  <c:v>0.77670001983642911</c:v>
                </c:pt>
                <c:pt idx="7768" formatCode="General">
                  <c:v>0.77679997682571977</c:v>
                </c:pt>
                <c:pt idx="7769" formatCode="General">
                  <c:v>0.77689999341965277</c:v>
                </c:pt>
                <c:pt idx="7770" formatCode="General">
                  <c:v>0.77700001001358865</c:v>
                </c:pt>
                <c:pt idx="7771" formatCode="General">
                  <c:v>0.7771000266075182</c:v>
                </c:pt>
                <c:pt idx="7772" formatCode="General">
                  <c:v>0.77719998359680709</c:v>
                </c:pt>
                <c:pt idx="7773" formatCode="General">
                  <c:v>0.77730000019073553</c:v>
                </c:pt>
                <c:pt idx="7774" formatCode="General">
                  <c:v>0.77740001678466852</c:v>
                </c:pt>
                <c:pt idx="7775" formatCode="General">
                  <c:v>0.77749997377395652</c:v>
                </c:pt>
                <c:pt idx="7776" formatCode="General">
                  <c:v>0.7775999903678934</c:v>
                </c:pt>
                <c:pt idx="7777" formatCode="General">
                  <c:v>0.77770000696182728</c:v>
                </c:pt>
                <c:pt idx="7778" formatCode="General">
                  <c:v>0.77780002355576028</c:v>
                </c:pt>
                <c:pt idx="7779" formatCode="General">
                  <c:v>0.77789998054504783</c:v>
                </c:pt>
                <c:pt idx="7780" formatCode="General">
                  <c:v>0.77799999713898371</c:v>
                </c:pt>
                <c:pt idx="7781" formatCode="General">
                  <c:v>0.77810001373290982</c:v>
                </c:pt>
                <c:pt idx="7782" formatCode="General">
                  <c:v>0.77819997072219993</c:v>
                </c:pt>
                <c:pt idx="7783" formatCode="General">
                  <c:v>0.7782999873161357</c:v>
                </c:pt>
                <c:pt idx="7784" formatCode="General">
                  <c:v>0.77840000391006481</c:v>
                </c:pt>
                <c:pt idx="7785" formatCode="General">
                  <c:v>0.77850002050400169</c:v>
                </c:pt>
                <c:pt idx="7786" formatCode="General">
                  <c:v>0.77859997749329246</c:v>
                </c:pt>
                <c:pt idx="7787" formatCode="General">
                  <c:v>0.77869999408722212</c:v>
                </c:pt>
                <c:pt idx="7788" formatCode="General">
                  <c:v>0.77880001068115834</c:v>
                </c:pt>
                <c:pt idx="7789" formatCode="General">
                  <c:v>0.77890002727509133</c:v>
                </c:pt>
                <c:pt idx="7790" formatCode="General">
                  <c:v>0.77899998426437989</c:v>
                </c:pt>
                <c:pt idx="7791" formatCode="General">
                  <c:v>0.77910000085830977</c:v>
                </c:pt>
                <c:pt idx="7792" formatCode="General">
                  <c:v>0.77920001745224254</c:v>
                </c:pt>
                <c:pt idx="7793" formatCode="General">
                  <c:v>0.77929997444153321</c:v>
                </c:pt>
                <c:pt idx="7794" formatCode="General">
                  <c:v>0.77939999103546154</c:v>
                </c:pt>
                <c:pt idx="7795" formatCode="General">
                  <c:v>0.77950000762940008</c:v>
                </c:pt>
                <c:pt idx="7796" formatCode="General">
                  <c:v>0.77960002422333285</c:v>
                </c:pt>
                <c:pt idx="7797" formatCode="General">
                  <c:v>0.77969998121261652</c:v>
                </c:pt>
                <c:pt idx="7798" formatCode="General">
                  <c:v>0.7797999978065534</c:v>
                </c:pt>
                <c:pt idx="7799" formatCode="General">
                  <c:v>0.77990001440048951</c:v>
                </c:pt>
                <c:pt idx="7800" formatCode="General">
                  <c:v>0.7799999713897785</c:v>
                </c:pt>
                <c:pt idx="7801" formatCode="General">
                  <c:v>0.78009998798370395</c:v>
                </c:pt>
                <c:pt idx="7802" formatCode="General">
                  <c:v>0.7802000045776365</c:v>
                </c:pt>
                <c:pt idx="7803" formatCode="General">
                  <c:v>0.78030002117157005</c:v>
                </c:pt>
                <c:pt idx="7804" formatCode="General">
                  <c:v>0.78039997816085804</c:v>
                </c:pt>
                <c:pt idx="7805" formatCode="General">
                  <c:v>0.78049999475479104</c:v>
                </c:pt>
                <c:pt idx="7806" formatCode="General">
                  <c:v>0.78060001134872792</c:v>
                </c:pt>
                <c:pt idx="7807" formatCode="General">
                  <c:v>0.78070002794265658</c:v>
                </c:pt>
                <c:pt idx="7808" formatCode="General">
                  <c:v>0.78079998493194558</c:v>
                </c:pt>
                <c:pt idx="7809" formatCode="General">
                  <c:v>0.78090000152588235</c:v>
                </c:pt>
                <c:pt idx="7810" formatCode="General">
                  <c:v>0.78100001811981534</c:v>
                </c:pt>
                <c:pt idx="7811" formatCode="General">
                  <c:v>0.78109997510910334</c:v>
                </c:pt>
                <c:pt idx="7812" formatCode="General">
                  <c:v>0.781199991703033</c:v>
                </c:pt>
                <c:pt idx="7813" formatCode="General">
                  <c:v>0.781300008296964</c:v>
                </c:pt>
                <c:pt idx="7814" formatCode="General">
                  <c:v>0.78140002489089999</c:v>
                </c:pt>
                <c:pt idx="7815" formatCode="General">
                  <c:v>0.78149998188018799</c:v>
                </c:pt>
                <c:pt idx="7816" formatCode="General">
                  <c:v>0.78159999847412165</c:v>
                </c:pt>
                <c:pt idx="7817" formatCode="General">
                  <c:v>0.78170001506805464</c:v>
                </c:pt>
                <c:pt idx="7818" formatCode="General">
                  <c:v>0.78179997205734364</c:v>
                </c:pt>
                <c:pt idx="7819" formatCode="General">
                  <c:v>0.78189998865127663</c:v>
                </c:pt>
                <c:pt idx="7820" formatCode="General">
                  <c:v>0.78200000524520896</c:v>
                </c:pt>
                <c:pt idx="7821" formatCode="General">
                  <c:v>0.78210002183914196</c:v>
                </c:pt>
                <c:pt idx="7822" formatCode="General">
                  <c:v>0.78219997882842995</c:v>
                </c:pt>
                <c:pt idx="7823" formatCode="General">
                  <c:v>0.7822999954223625</c:v>
                </c:pt>
                <c:pt idx="7824" formatCode="General">
                  <c:v>0.78240001201629605</c:v>
                </c:pt>
                <c:pt idx="7825" formatCode="General">
                  <c:v>0.78250002861022849</c:v>
                </c:pt>
                <c:pt idx="7826" formatCode="General">
                  <c:v>0.78259998559951804</c:v>
                </c:pt>
                <c:pt idx="7827" formatCode="General">
                  <c:v>0.78270000219345492</c:v>
                </c:pt>
                <c:pt idx="7828" formatCode="General">
                  <c:v>0.78280001878738403</c:v>
                </c:pt>
                <c:pt idx="7829" formatCode="General">
                  <c:v>0.78289997577667203</c:v>
                </c:pt>
                <c:pt idx="7830" formatCode="General">
                  <c:v>0.78299999237060891</c:v>
                </c:pt>
                <c:pt idx="7831" formatCode="General">
                  <c:v>0.78310000896453902</c:v>
                </c:pt>
                <c:pt idx="7832" formatCode="General">
                  <c:v>0.78320002555847534</c:v>
                </c:pt>
                <c:pt idx="7833" formatCode="General">
                  <c:v>0.78329998254776001</c:v>
                </c:pt>
                <c:pt idx="7834" formatCode="General">
                  <c:v>0.783399999141693</c:v>
                </c:pt>
                <c:pt idx="7835" formatCode="General">
                  <c:v>0.78350001573562456</c:v>
                </c:pt>
                <c:pt idx="7836" formatCode="General">
                  <c:v>0.78359997272491499</c:v>
                </c:pt>
                <c:pt idx="7837" formatCode="General">
                  <c:v>0.78369998931884965</c:v>
                </c:pt>
                <c:pt idx="7838" formatCode="General">
                  <c:v>0.78380000591278098</c:v>
                </c:pt>
                <c:pt idx="7839" formatCode="General">
                  <c:v>0.78390002250671464</c:v>
                </c:pt>
                <c:pt idx="7840" formatCode="General">
                  <c:v>0.78399997949600264</c:v>
                </c:pt>
                <c:pt idx="7841" formatCode="General">
                  <c:v>0.78409999608993564</c:v>
                </c:pt>
                <c:pt idx="7842" formatCode="General">
                  <c:v>0.78420001268387429</c:v>
                </c:pt>
                <c:pt idx="7843" formatCode="General">
                  <c:v>0.78430002927780196</c:v>
                </c:pt>
                <c:pt idx="7844" formatCode="General">
                  <c:v>0.78439998626708995</c:v>
                </c:pt>
                <c:pt idx="7845" formatCode="General">
                  <c:v>0.78450000286102251</c:v>
                </c:pt>
                <c:pt idx="7846" formatCode="General">
                  <c:v>0.78460001945495605</c:v>
                </c:pt>
                <c:pt idx="7847" formatCode="General">
                  <c:v>0.78469997644424794</c:v>
                </c:pt>
                <c:pt idx="7848" formatCode="General">
                  <c:v>0.78479999303818382</c:v>
                </c:pt>
                <c:pt idx="7849" formatCode="General">
                  <c:v>0.78490000963211104</c:v>
                </c:pt>
                <c:pt idx="7850" formatCode="General">
                  <c:v>0.78500002622604403</c:v>
                </c:pt>
                <c:pt idx="7851" formatCode="General">
                  <c:v>0.78509998321533203</c:v>
                </c:pt>
                <c:pt idx="7852" formatCode="General">
                  <c:v>0.78519999980926458</c:v>
                </c:pt>
                <c:pt idx="7853" formatCode="General">
                  <c:v>0.78530001640320235</c:v>
                </c:pt>
                <c:pt idx="7854" formatCode="General">
                  <c:v>0.78539997339249035</c:v>
                </c:pt>
                <c:pt idx="7855" formatCode="General">
                  <c:v>0.78549998998641957</c:v>
                </c:pt>
                <c:pt idx="7856" formatCode="General">
                  <c:v>0.78560000658035634</c:v>
                </c:pt>
                <c:pt idx="7857" formatCode="General">
                  <c:v>0.785700023174289</c:v>
                </c:pt>
                <c:pt idx="7858" formatCode="General">
                  <c:v>0.78579998016357999</c:v>
                </c:pt>
                <c:pt idx="7859" formatCode="General">
                  <c:v>0.78589999675750999</c:v>
                </c:pt>
                <c:pt idx="7860" formatCode="General">
                  <c:v>0.78600001335144065</c:v>
                </c:pt>
                <c:pt idx="7861" formatCode="General">
                  <c:v>0.78609997034072965</c:v>
                </c:pt>
                <c:pt idx="7862" formatCode="General">
                  <c:v>0.78619998693466198</c:v>
                </c:pt>
                <c:pt idx="7863" formatCode="General">
                  <c:v>0.78630000352860019</c:v>
                </c:pt>
                <c:pt idx="7864" formatCode="General">
                  <c:v>0.78640002012252797</c:v>
                </c:pt>
                <c:pt idx="7865" formatCode="General">
                  <c:v>0.78649997711181663</c:v>
                </c:pt>
                <c:pt idx="7866" formatCode="General">
                  <c:v>0.78659999370574996</c:v>
                </c:pt>
                <c:pt idx="7867" formatCode="General">
                  <c:v>0.7867000102996875</c:v>
                </c:pt>
                <c:pt idx="7868" formatCode="General">
                  <c:v>0.78680002689361594</c:v>
                </c:pt>
                <c:pt idx="7869" formatCode="General">
                  <c:v>0.7868999838829035</c:v>
                </c:pt>
                <c:pt idx="7870" formatCode="General">
                  <c:v>0.78700000047683705</c:v>
                </c:pt>
                <c:pt idx="7871" formatCode="General">
                  <c:v>0.78710001707077393</c:v>
                </c:pt>
                <c:pt idx="7872" formatCode="General">
                  <c:v>0.78719997406005904</c:v>
                </c:pt>
                <c:pt idx="7873" formatCode="General">
                  <c:v>0.78729999065399592</c:v>
                </c:pt>
                <c:pt idx="7874" formatCode="General">
                  <c:v>0.78740000724792458</c:v>
                </c:pt>
                <c:pt idx="7875" formatCode="General">
                  <c:v>0.78750002384185758</c:v>
                </c:pt>
                <c:pt idx="7876" formatCode="General">
                  <c:v>0.78759998083114557</c:v>
                </c:pt>
                <c:pt idx="7877" formatCode="General">
                  <c:v>0.78769999742508556</c:v>
                </c:pt>
                <c:pt idx="7878" formatCode="General">
                  <c:v>0.78780001401901534</c:v>
                </c:pt>
                <c:pt idx="7879" formatCode="General">
                  <c:v>0.78789997100830433</c:v>
                </c:pt>
                <c:pt idx="7880" formatCode="General">
                  <c:v>0.787999987602234</c:v>
                </c:pt>
                <c:pt idx="7881" formatCode="General">
                  <c:v>0.78810000419616699</c:v>
                </c:pt>
                <c:pt idx="7882" formatCode="General">
                  <c:v>0.78820002079009999</c:v>
                </c:pt>
                <c:pt idx="7883" formatCode="General">
                  <c:v>0.78829997777938865</c:v>
                </c:pt>
                <c:pt idx="7884" formatCode="General">
                  <c:v>0.78839999437332264</c:v>
                </c:pt>
                <c:pt idx="7885" formatCode="General">
                  <c:v>0.78850001096725153</c:v>
                </c:pt>
                <c:pt idx="7886" formatCode="General">
                  <c:v>0.78860002756119263</c:v>
                </c:pt>
                <c:pt idx="7887" formatCode="General">
                  <c:v>0.78869998455048063</c:v>
                </c:pt>
                <c:pt idx="7888" formatCode="General">
                  <c:v>0.78880000114440962</c:v>
                </c:pt>
                <c:pt idx="7889" formatCode="General">
                  <c:v>0.78890001773834195</c:v>
                </c:pt>
                <c:pt idx="7890" formatCode="General">
                  <c:v>0.7889999747276305</c:v>
                </c:pt>
                <c:pt idx="7891" formatCode="General">
                  <c:v>0.78909999132156405</c:v>
                </c:pt>
                <c:pt idx="7892" formatCode="General">
                  <c:v>0.78920000791549705</c:v>
                </c:pt>
                <c:pt idx="7893" formatCode="General">
                  <c:v>0.78930002450943004</c:v>
                </c:pt>
                <c:pt idx="7894" formatCode="General">
                  <c:v>0.78939998149871804</c:v>
                </c:pt>
                <c:pt idx="7895" formatCode="General">
                  <c:v>0.78949999809265059</c:v>
                </c:pt>
                <c:pt idx="7896" formatCode="General">
                  <c:v>0.7896000146865908</c:v>
                </c:pt>
                <c:pt idx="7897" formatCode="General">
                  <c:v>0.7896999716758798</c:v>
                </c:pt>
                <c:pt idx="7898" formatCode="General">
                  <c:v>0.78979998826980935</c:v>
                </c:pt>
                <c:pt idx="7899" formatCode="General">
                  <c:v>0.78990000486373901</c:v>
                </c:pt>
                <c:pt idx="7900" formatCode="General">
                  <c:v>0.79000002145767201</c:v>
                </c:pt>
                <c:pt idx="7901" formatCode="General">
                  <c:v>0.79009997844696001</c:v>
                </c:pt>
                <c:pt idx="7902" formatCode="General">
                  <c:v>0.790199995040897</c:v>
                </c:pt>
                <c:pt idx="7903" formatCode="General">
                  <c:v>0.79030001163482999</c:v>
                </c:pt>
                <c:pt idx="7904" formatCode="General">
                  <c:v>0.79040002822875999</c:v>
                </c:pt>
                <c:pt idx="7905" formatCode="General">
                  <c:v>0.79049998521804798</c:v>
                </c:pt>
                <c:pt idx="7906" formatCode="General">
                  <c:v>0.79060000181198098</c:v>
                </c:pt>
                <c:pt idx="7907" formatCode="General">
                  <c:v>0.79070001840591464</c:v>
                </c:pt>
                <c:pt idx="7908" formatCode="General">
                  <c:v>0.79079997539520364</c:v>
                </c:pt>
                <c:pt idx="7909" formatCode="General">
                  <c:v>0.79089999198913663</c:v>
                </c:pt>
                <c:pt idx="7910" formatCode="General">
                  <c:v>0.79100000858306962</c:v>
                </c:pt>
                <c:pt idx="7911" formatCode="General">
                  <c:v>0.79110002517700151</c:v>
                </c:pt>
                <c:pt idx="7912" formatCode="General">
                  <c:v>0.79119998216628995</c:v>
                </c:pt>
                <c:pt idx="7913" formatCode="General">
                  <c:v>0.7912999987602225</c:v>
                </c:pt>
                <c:pt idx="7914" formatCode="General">
                  <c:v>0.79140001535415605</c:v>
                </c:pt>
                <c:pt idx="7915" formatCode="General">
                  <c:v>0.79149997234344893</c:v>
                </c:pt>
                <c:pt idx="7916" formatCode="General">
                  <c:v>0.79159998893737749</c:v>
                </c:pt>
                <c:pt idx="7917" formatCode="General">
                  <c:v>0.79170000553131104</c:v>
                </c:pt>
                <c:pt idx="7918" formatCode="General">
                  <c:v>0.79180002212524403</c:v>
                </c:pt>
                <c:pt idx="7919" formatCode="General">
                  <c:v>0.79189997911453591</c:v>
                </c:pt>
                <c:pt idx="7920" formatCode="General">
                  <c:v>0.79199999570846602</c:v>
                </c:pt>
                <c:pt idx="7921" formatCode="General">
                  <c:v>0.79210001230240235</c:v>
                </c:pt>
                <c:pt idx="7922" formatCode="General">
                  <c:v>0.79220002889633157</c:v>
                </c:pt>
                <c:pt idx="7923" formatCode="General">
                  <c:v>0.79229998588561956</c:v>
                </c:pt>
                <c:pt idx="7924" formatCode="General">
                  <c:v>0.79240000247955611</c:v>
                </c:pt>
                <c:pt idx="7925" formatCode="General">
                  <c:v>0.79250001907348899</c:v>
                </c:pt>
                <c:pt idx="7926" formatCode="General">
                  <c:v>0.79259997606277799</c:v>
                </c:pt>
                <c:pt idx="7927" formatCode="General">
                  <c:v>0.79269999265671343</c:v>
                </c:pt>
                <c:pt idx="7928" formatCode="General">
                  <c:v>0.79280000925064098</c:v>
                </c:pt>
                <c:pt idx="7929" formatCode="General">
                  <c:v>0.79290002584457464</c:v>
                </c:pt>
                <c:pt idx="7930" formatCode="General">
                  <c:v>0.79299998283386264</c:v>
                </c:pt>
                <c:pt idx="7931" formatCode="General">
                  <c:v>0.79309999942779563</c:v>
                </c:pt>
                <c:pt idx="7932" formatCode="General">
                  <c:v>0.79320001602172963</c:v>
                </c:pt>
                <c:pt idx="7933" formatCode="General">
                  <c:v>0.79329997301101762</c:v>
                </c:pt>
                <c:pt idx="7934" formatCode="General">
                  <c:v>0.79339998960494951</c:v>
                </c:pt>
                <c:pt idx="7935" formatCode="General">
                  <c:v>0.79350000619888716</c:v>
                </c:pt>
                <c:pt idx="7936" formatCode="General">
                  <c:v>0.79360002279281605</c:v>
                </c:pt>
                <c:pt idx="7937" formatCode="General">
                  <c:v>0.79369997978210405</c:v>
                </c:pt>
                <c:pt idx="7938" formatCode="General">
                  <c:v>0.79379999637604193</c:v>
                </c:pt>
                <c:pt idx="7939" formatCode="General">
                  <c:v>0.79390001296997492</c:v>
                </c:pt>
                <c:pt idx="7940" formatCode="General">
                  <c:v>0.79400002956390403</c:v>
                </c:pt>
                <c:pt idx="7941" formatCode="General">
                  <c:v>0.7940999865531988</c:v>
                </c:pt>
                <c:pt idx="7942" formatCode="General">
                  <c:v>0.79420000314712502</c:v>
                </c:pt>
                <c:pt idx="7943" formatCode="General">
                  <c:v>0.79430001974105757</c:v>
                </c:pt>
                <c:pt idx="7944" formatCode="General">
                  <c:v>0.79439997673034701</c:v>
                </c:pt>
                <c:pt idx="7945" formatCode="General">
                  <c:v>0.79449999332428334</c:v>
                </c:pt>
                <c:pt idx="7946" formatCode="General">
                  <c:v>0.794600009918213</c:v>
                </c:pt>
                <c:pt idx="7947" formatCode="General">
                  <c:v>0.79470002651214899</c:v>
                </c:pt>
                <c:pt idx="7948" formatCode="General">
                  <c:v>0.79479998350143699</c:v>
                </c:pt>
                <c:pt idx="7949" formatCode="General">
                  <c:v>0.79490000009536699</c:v>
                </c:pt>
                <c:pt idx="7950" formatCode="General">
                  <c:v>0.79500001668930642</c:v>
                </c:pt>
                <c:pt idx="7951" formatCode="General">
                  <c:v>0.79509997367859786</c:v>
                </c:pt>
                <c:pt idx="7952" formatCode="General">
                  <c:v>0.79519999027252264</c:v>
                </c:pt>
                <c:pt idx="7953" formatCode="General">
                  <c:v>0.79530000686645497</c:v>
                </c:pt>
                <c:pt idx="7954" formatCode="General">
                  <c:v>0.79540002346038863</c:v>
                </c:pt>
                <c:pt idx="7955" formatCode="General">
                  <c:v>0.79549998044967762</c:v>
                </c:pt>
                <c:pt idx="7956" formatCode="General">
                  <c:v>0.79559999704360995</c:v>
                </c:pt>
                <c:pt idx="7957" formatCode="General">
                  <c:v>0.79570001363754739</c:v>
                </c:pt>
                <c:pt idx="7958" formatCode="General">
                  <c:v>0.79579997062683494</c:v>
                </c:pt>
                <c:pt idx="7959" formatCode="General">
                  <c:v>0.79589998722076405</c:v>
                </c:pt>
                <c:pt idx="7960" formatCode="General">
                  <c:v>0.79600000381469704</c:v>
                </c:pt>
                <c:pt idx="7961" formatCode="General">
                  <c:v>0.79610002040863004</c:v>
                </c:pt>
                <c:pt idx="7962" formatCode="General">
                  <c:v>0.79619997739791903</c:v>
                </c:pt>
                <c:pt idx="7963" formatCode="General">
                  <c:v>0.79629999399185203</c:v>
                </c:pt>
                <c:pt idx="7964" formatCode="General">
                  <c:v>0.79640001058578869</c:v>
                </c:pt>
                <c:pt idx="7965" formatCode="General">
                  <c:v>0.79650002717971802</c:v>
                </c:pt>
                <c:pt idx="7966" formatCode="General">
                  <c:v>0.79659998416900601</c:v>
                </c:pt>
                <c:pt idx="7967" formatCode="General">
                  <c:v>0.79670000076293856</c:v>
                </c:pt>
                <c:pt idx="7968" formatCode="General">
                  <c:v>0.79680001735687933</c:v>
                </c:pt>
                <c:pt idx="7969" formatCode="General">
                  <c:v>0.796899974346164</c:v>
                </c:pt>
                <c:pt idx="7970" formatCode="General">
                  <c:v>0.79699999094009699</c:v>
                </c:pt>
                <c:pt idx="7971" formatCode="General">
                  <c:v>0.79710000753402765</c:v>
                </c:pt>
                <c:pt idx="7972" formatCode="General">
                  <c:v>0.79720002412795665</c:v>
                </c:pt>
                <c:pt idx="7973" formatCode="General">
                  <c:v>0.79729998111724565</c:v>
                </c:pt>
                <c:pt idx="7974" formatCode="General">
                  <c:v>0.79739999771118264</c:v>
                </c:pt>
                <c:pt idx="7975" formatCode="General">
                  <c:v>0.79750001430511563</c:v>
                </c:pt>
                <c:pt idx="7976" formatCode="General">
                  <c:v>0.79759997129440363</c:v>
                </c:pt>
                <c:pt idx="7977" formatCode="General">
                  <c:v>0.79769998788833663</c:v>
                </c:pt>
                <c:pt idx="7978" formatCode="General">
                  <c:v>0.79780000448226851</c:v>
                </c:pt>
                <c:pt idx="7979" formatCode="General">
                  <c:v>0.7979000210762015</c:v>
                </c:pt>
                <c:pt idx="7980" formatCode="General">
                  <c:v>0.79799997806549494</c:v>
                </c:pt>
                <c:pt idx="7981" formatCode="General">
                  <c:v>0.79809999465942794</c:v>
                </c:pt>
                <c:pt idx="7982" formatCode="General">
                  <c:v>0.79820001125335704</c:v>
                </c:pt>
                <c:pt idx="7983" formatCode="General">
                  <c:v>0.79830002784728959</c:v>
                </c:pt>
                <c:pt idx="7984" formatCode="General">
                  <c:v>0.79839998483657804</c:v>
                </c:pt>
                <c:pt idx="7985" formatCode="General">
                  <c:v>0.79850000143051103</c:v>
                </c:pt>
                <c:pt idx="7986" formatCode="General">
                  <c:v>0.7986000180244488</c:v>
                </c:pt>
                <c:pt idx="7987" formatCode="General">
                  <c:v>0.79869997501373635</c:v>
                </c:pt>
                <c:pt idx="7988" formatCode="General">
                  <c:v>0.79879999160766602</c:v>
                </c:pt>
                <c:pt idx="7989" formatCode="General">
                  <c:v>0.79890000820160001</c:v>
                </c:pt>
                <c:pt idx="7990" formatCode="General">
                  <c:v>0.799000024795532</c:v>
                </c:pt>
                <c:pt idx="7991" formatCode="General">
                  <c:v>0.799099981784821</c:v>
                </c:pt>
                <c:pt idx="7992" formatCode="General">
                  <c:v>0.79919999837875699</c:v>
                </c:pt>
                <c:pt idx="7993" formatCode="General">
                  <c:v>0.79930001497268699</c:v>
                </c:pt>
                <c:pt idx="7994" formatCode="General">
                  <c:v>0.79939997196197499</c:v>
                </c:pt>
                <c:pt idx="7995" formatCode="General">
                  <c:v>0.79949998855590798</c:v>
                </c:pt>
                <c:pt idx="7996" formatCode="General">
                  <c:v>0.79960000514984164</c:v>
                </c:pt>
                <c:pt idx="7997" formatCode="General">
                  <c:v>0.79970002174377464</c:v>
                </c:pt>
                <c:pt idx="7998" formatCode="General">
                  <c:v>0.79979997873306363</c:v>
                </c:pt>
                <c:pt idx="7999" formatCode="General">
                  <c:v>0.79989999532699663</c:v>
                </c:pt>
                <c:pt idx="8000" formatCode="General">
                  <c:v>0.80000001192092896</c:v>
                </c:pt>
                <c:pt idx="8001" formatCode="General">
                  <c:v>0.80010002851486195</c:v>
                </c:pt>
                <c:pt idx="8002" formatCode="General">
                  <c:v>0.80019998550414995</c:v>
                </c:pt>
                <c:pt idx="8003" formatCode="General">
                  <c:v>0.80030000209808694</c:v>
                </c:pt>
                <c:pt idx="8004" formatCode="General">
                  <c:v>0.80040001869201705</c:v>
                </c:pt>
                <c:pt idx="8005" formatCode="General">
                  <c:v>0.80049997568130504</c:v>
                </c:pt>
                <c:pt idx="8006" formatCode="General">
                  <c:v>0.80059999227523804</c:v>
                </c:pt>
                <c:pt idx="8007" formatCode="General">
                  <c:v>0.80070000886917492</c:v>
                </c:pt>
                <c:pt idx="8008" formatCode="General">
                  <c:v>0.80080002546310791</c:v>
                </c:pt>
                <c:pt idx="8009" formatCode="General">
                  <c:v>0.80089998245239646</c:v>
                </c:pt>
                <c:pt idx="8010" formatCode="General">
                  <c:v>0.80099999904632602</c:v>
                </c:pt>
                <c:pt idx="8011" formatCode="General">
                  <c:v>0.80110001564025901</c:v>
                </c:pt>
                <c:pt idx="8012" formatCode="General">
                  <c:v>0.80119997262955356</c:v>
                </c:pt>
                <c:pt idx="8013" formatCode="General">
                  <c:v>0.80129998922348333</c:v>
                </c:pt>
                <c:pt idx="8014" formatCode="General">
                  <c:v>0.80140000581741</c:v>
                </c:pt>
                <c:pt idx="8015" formatCode="General">
                  <c:v>0.80150002241134599</c:v>
                </c:pt>
                <c:pt idx="8016" formatCode="General">
                  <c:v>0.80159997940063499</c:v>
                </c:pt>
                <c:pt idx="8017" formatCode="General">
                  <c:v>0.80169999599456865</c:v>
                </c:pt>
                <c:pt idx="8018" formatCode="General">
                  <c:v>0.80180001258850986</c:v>
                </c:pt>
                <c:pt idx="8019" formatCode="General">
                  <c:v>0.80190002918243397</c:v>
                </c:pt>
                <c:pt idx="8020" formatCode="General">
                  <c:v>0.80199998617172263</c:v>
                </c:pt>
                <c:pt idx="8021" formatCode="General">
                  <c:v>0.80210000276565596</c:v>
                </c:pt>
                <c:pt idx="8022" formatCode="General">
                  <c:v>0.80220001935959351</c:v>
                </c:pt>
                <c:pt idx="8023" formatCode="General">
                  <c:v>0.80229997634888472</c:v>
                </c:pt>
                <c:pt idx="8024" formatCode="General">
                  <c:v>0.80239999294280995</c:v>
                </c:pt>
                <c:pt idx="8025" formatCode="General">
                  <c:v>0.8025000095367425</c:v>
                </c:pt>
                <c:pt idx="8026" formatCode="General">
                  <c:v>0.80260002613067993</c:v>
                </c:pt>
                <c:pt idx="8027" formatCode="General">
                  <c:v>0.80269998311996504</c:v>
                </c:pt>
                <c:pt idx="8028" formatCode="General">
                  <c:v>0.80279999971390004</c:v>
                </c:pt>
                <c:pt idx="8029" formatCode="General">
                  <c:v>0.80290001630783492</c:v>
                </c:pt>
                <c:pt idx="8030" formatCode="General">
                  <c:v>0.80299997329712292</c:v>
                </c:pt>
                <c:pt idx="8031" formatCode="General">
                  <c:v>0.80309998989105158</c:v>
                </c:pt>
                <c:pt idx="8032" formatCode="General">
                  <c:v>0.80320000648498835</c:v>
                </c:pt>
                <c:pt idx="8033" formatCode="General">
                  <c:v>0.80330002307891801</c:v>
                </c:pt>
                <c:pt idx="8034" formatCode="General">
                  <c:v>0.80339998006820701</c:v>
                </c:pt>
                <c:pt idx="8035" formatCode="General">
                  <c:v>0.80349999666214333</c:v>
                </c:pt>
                <c:pt idx="8036" formatCode="General">
                  <c:v>0.80360001325607899</c:v>
                </c:pt>
                <c:pt idx="8037" formatCode="General">
                  <c:v>0.80369997024536399</c:v>
                </c:pt>
                <c:pt idx="8038" formatCode="General">
                  <c:v>0.80379998683929565</c:v>
                </c:pt>
                <c:pt idx="8039" formatCode="General">
                  <c:v>0.80390000343322865</c:v>
                </c:pt>
                <c:pt idx="8040" formatCode="General">
                  <c:v>0.80400002002716098</c:v>
                </c:pt>
                <c:pt idx="8041" formatCode="General">
                  <c:v>0.80409997701644964</c:v>
                </c:pt>
                <c:pt idx="8042" formatCode="General">
                  <c:v>0.80419999361038697</c:v>
                </c:pt>
                <c:pt idx="8043" formatCode="General">
                  <c:v>0.80430001020431563</c:v>
                </c:pt>
                <c:pt idx="8044" formatCode="General">
                  <c:v>0.80440002679824796</c:v>
                </c:pt>
                <c:pt idx="8045" formatCode="General">
                  <c:v>0.80449998378753651</c:v>
                </c:pt>
                <c:pt idx="8046" formatCode="General">
                  <c:v>0.80460000038146995</c:v>
                </c:pt>
                <c:pt idx="8047" formatCode="General">
                  <c:v>0.80470001697540694</c:v>
                </c:pt>
                <c:pt idx="8048" formatCode="General">
                  <c:v>0.80479997396469494</c:v>
                </c:pt>
                <c:pt idx="8049" formatCode="General">
                  <c:v>0.80489999055862793</c:v>
                </c:pt>
                <c:pt idx="8050" formatCode="General">
                  <c:v>0.80500000715255704</c:v>
                </c:pt>
                <c:pt idx="8051" formatCode="General">
                  <c:v>0.80510002374649003</c:v>
                </c:pt>
                <c:pt idx="8052" formatCode="General">
                  <c:v>0.80519998073577903</c:v>
                </c:pt>
                <c:pt idx="8053" formatCode="General">
                  <c:v>0.80529999732971591</c:v>
                </c:pt>
                <c:pt idx="8054" formatCode="General">
                  <c:v>0.80540001392364502</c:v>
                </c:pt>
                <c:pt idx="8055" formatCode="General">
                  <c:v>0.80549997091293257</c:v>
                </c:pt>
                <c:pt idx="8056" formatCode="General">
                  <c:v>0.80559998750686601</c:v>
                </c:pt>
                <c:pt idx="8057" formatCode="General">
                  <c:v>0.80570000410080334</c:v>
                </c:pt>
                <c:pt idx="8058" formatCode="General">
                  <c:v>0.805800020694736</c:v>
                </c:pt>
                <c:pt idx="8059" formatCode="General">
                  <c:v>0.80589997768402699</c:v>
                </c:pt>
                <c:pt idx="8060" formatCode="General">
                  <c:v>0.80599999427795399</c:v>
                </c:pt>
                <c:pt idx="8061" formatCode="General">
                  <c:v>0.80610001087188765</c:v>
                </c:pt>
                <c:pt idx="8062" formatCode="General">
                  <c:v>0.80620002746582065</c:v>
                </c:pt>
                <c:pt idx="8063" formatCode="General">
                  <c:v>0.80629998445510964</c:v>
                </c:pt>
                <c:pt idx="8064" formatCode="General">
                  <c:v>0.80640000104904197</c:v>
                </c:pt>
                <c:pt idx="8065" formatCode="General">
                  <c:v>0.80650001764297563</c:v>
                </c:pt>
                <c:pt idx="8066" formatCode="General">
                  <c:v>0.80659997463226296</c:v>
                </c:pt>
                <c:pt idx="8067" formatCode="General">
                  <c:v>0.80669999122620029</c:v>
                </c:pt>
                <c:pt idx="8068" formatCode="General">
                  <c:v>0.80680000782012895</c:v>
                </c:pt>
                <c:pt idx="8069" formatCode="General">
                  <c:v>0.80690002441406361</c:v>
                </c:pt>
                <c:pt idx="8070" formatCode="General">
                  <c:v>0.80699998140335105</c:v>
                </c:pt>
                <c:pt idx="8071" formatCode="General">
                  <c:v>0.80709999799728405</c:v>
                </c:pt>
                <c:pt idx="8072" formatCode="General">
                  <c:v>0.80720001459121704</c:v>
                </c:pt>
                <c:pt idx="8073" formatCode="General">
                  <c:v>0.80729997158050892</c:v>
                </c:pt>
                <c:pt idx="8074" formatCode="General">
                  <c:v>0.80739998817443803</c:v>
                </c:pt>
                <c:pt idx="8075" formatCode="General">
                  <c:v>0.80750000476837203</c:v>
                </c:pt>
                <c:pt idx="8076" formatCode="General">
                  <c:v>0.80760002136230502</c:v>
                </c:pt>
                <c:pt idx="8077" formatCode="General">
                  <c:v>0.80769997835159979</c:v>
                </c:pt>
                <c:pt idx="8078" formatCode="General">
                  <c:v>0.80779999494552934</c:v>
                </c:pt>
                <c:pt idx="8079" formatCode="General">
                  <c:v>0.80790001153946234</c:v>
                </c:pt>
                <c:pt idx="8080" formatCode="General">
                  <c:v>0.80800002813339522</c:v>
                </c:pt>
                <c:pt idx="8081" formatCode="General">
                  <c:v>0.808099985122681</c:v>
                </c:pt>
                <c:pt idx="8082" formatCode="General">
                  <c:v>0.80820000171661099</c:v>
                </c:pt>
                <c:pt idx="8083" formatCode="General">
                  <c:v>0.80830001831054765</c:v>
                </c:pt>
                <c:pt idx="8084" formatCode="General">
                  <c:v>0.80839997529983565</c:v>
                </c:pt>
                <c:pt idx="8085" formatCode="General">
                  <c:v>0.80849999189376798</c:v>
                </c:pt>
                <c:pt idx="8086" formatCode="General">
                  <c:v>0.80860000848770164</c:v>
                </c:pt>
                <c:pt idx="8087" formatCode="General">
                  <c:v>0.80870002508163497</c:v>
                </c:pt>
                <c:pt idx="8088" formatCode="General">
                  <c:v>0.80879998207092363</c:v>
                </c:pt>
                <c:pt idx="8089" formatCode="General">
                  <c:v>0.80889999866486051</c:v>
                </c:pt>
                <c:pt idx="8090" formatCode="General">
                  <c:v>0.8090000152587935</c:v>
                </c:pt>
                <c:pt idx="8091" formatCode="General">
                  <c:v>0.80909997224808461</c:v>
                </c:pt>
                <c:pt idx="8092" formatCode="General">
                  <c:v>0.8091999888420095</c:v>
                </c:pt>
                <c:pt idx="8093" formatCode="General">
                  <c:v>0.80930000543594349</c:v>
                </c:pt>
                <c:pt idx="8094" formatCode="General">
                  <c:v>0.80940002202988093</c:v>
                </c:pt>
                <c:pt idx="8095" formatCode="General">
                  <c:v>0.80949997901916504</c:v>
                </c:pt>
                <c:pt idx="8096" formatCode="General">
                  <c:v>0.80959999561310192</c:v>
                </c:pt>
                <c:pt idx="8097" formatCode="General">
                  <c:v>0.80970001220703491</c:v>
                </c:pt>
                <c:pt idx="8098" formatCode="General">
                  <c:v>0.80980002880096358</c:v>
                </c:pt>
                <c:pt idx="8099" formatCode="General">
                  <c:v>0.80989998579025257</c:v>
                </c:pt>
                <c:pt idx="8100" formatCode="General">
                  <c:v>0.81000000238419256</c:v>
                </c:pt>
                <c:pt idx="8101" formatCode="General">
                  <c:v>0.81010001897812234</c:v>
                </c:pt>
                <c:pt idx="8102" formatCode="General">
                  <c:v>0.810199975967407</c:v>
                </c:pt>
                <c:pt idx="8103" formatCode="General">
                  <c:v>0.810299992561343</c:v>
                </c:pt>
                <c:pt idx="8104" formatCode="General">
                  <c:v>0.81040000915527299</c:v>
                </c:pt>
                <c:pt idx="8105" formatCode="General">
                  <c:v>0.81050002574920377</c:v>
                </c:pt>
                <c:pt idx="8106" formatCode="General">
                  <c:v>0.81059998273849565</c:v>
                </c:pt>
                <c:pt idx="8107" formatCode="General">
                  <c:v>0.81069999933242864</c:v>
                </c:pt>
                <c:pt idx="8108" formatCode="General">
                  <c:v>0.81080001592636097</c:v>
                </c:pt>
                <c:pt idx="8109" formatCode="General">
                  <c:v>0.81089997291564964</c:v>
                </c:pt>
                <c:pt idx="8110" formatCode="General">
                  <c:v>0.81099998950958763</c:v>
                </c:pt>
                <c:pt idx="8111" formatCode="General">
                  <c:v>0.81110000610352051</c:v>
                </c:pt>
                <c:pt idx="8112" formatCode="General">
                  <c:v>0.81120002269744895</c:v>
                </c:pt>
                <c:pt idx="8113" formatCode="General">
                  <c:v>0.81129997968673695</c:v>
                </c:pt>
                <c:pt idx="8114" formatCode="General">
                  <c:v>0.81139999628067394</c:v>
                </c:pt>
                <c:pt idx="8115" formatCode="General">
                  <c:v>0.81150001287460305</c:v>
                </c:pt>
                <c:pt idx="8116" formatCode="General">
                  <c:v>0.81160002946853993</c:v>
                </c:pt>
                <c:pt idx="8117" formatCode="General">
                  <c:v>0.81169998645782893</c:v>
                </c:pt>
                <c:pt idx="8118" formatCode="General">
                  <c:v>0.81180000305175803</c:v>
                </c:pt>
                <c:pt idx="8119" formatCode="General">
                  <c:v>0.81190001964569491</c:v>
                </c:pt>
                <c:pt idx="8120" formatCode="General">
                  <c:v>0.8119999766349858</c:v>
                </c:pt>
                <c:pt idx="8121" formatCode="General">
                  <c:v>0.81209999322891535</c:v>
                </c:pt>
                <c:pt idx="8122" formatCode="General">
                  <c:v>0.81220000982284457</c:v>
                </c:pt>
                <c:pt idx="8123" formatCode="General">
                  <c:v>0.81230002641678234</c:v>
                </c:pt>
                <c:pt idx="8124" formatCode="General">
                  <c:v>0.81239998340606701</c:v>
                </c:pt>
                <c:pt idx="8125" formatCode="General">
                  <c:v>0.8125</c:v>
                </c:pt>
                <c:pt idx="8126" formatCode="General">
                  <c:v>0.81260001659393899</c:v>
                </c:pt>
                <c:pt idx="8127" formatCode="General">
                  <c:v>0.81269997358322676</c:v>
                </c:pt>
                <c:pt idx="8128" formatCode="General">
                  <c:v>0.81279999017715565</c:v>
                </c:pt>
                <c:pt idx="8129" formatCode="General">
                  <c:v>0.81290000677108865</c:v>
                </c:pt>
                <c:pt idx="8130" formatCode="General">
                  <c:v>0.81300002336502164</c:v>
                </c:pt>
                <c:pt idx="8131" formatCode="General">
                  <c:v>0.81309998035430964</c:v>
                </c:pt>
                <c:pt idx="8132" formatCode="General">
                  <c:v>0.81319999694824263</c:v>
                </c:pt>
                <c:pt idx="8133" formatCode="General">
                  <c:v>0.81330001354217962</c:v>
                </c:pt>
                <c:pt idx="8134" formatCode="General">
                  <c:v>0.81339997053146462</c:v>
                </c:pt>
                <c:pt idx="8135" formatCode="General">
                  <c:v>0.81349998712539695</c:v>
                </c:pt>
                <c:pt idx="8136" formatCode="General">
                  <c:v>0.81360000371932995</c:v>
                </c:pt>
                <c:pt idx="8137" formatCode="General">
                  <c:v>0.81370002031326305</c:v>
                </c:pt>
                <c:pt idx="8138" formatCode="General">
                  <c:v>0.81379997730255493</c:v>
                </c:pt>
                <c:pt idx="8139" formatCode="General">
                  <c:v>0.81389999389648793</c:v>
                </c:pt>
                <c:pt idx="8140" formatCode="General">
                  <c:v>0.81400001049042092</c:v>
                </c:pt>
                <c:pt idx="8141" formatCode="General">
                  <c:v>0.81410002708435103</c:v>
                </c:pt>
                <c:pt idx="8142" formatCode="General">
                  <c:v>0.81419998407363903</c:v>
                </c:pt>
                <c:pt idx="8143" formatCode="General">
                  <c:v>0.81430000066757535</c:v>
                </c:pt>
                <c:pt idx="8144" formatCode="General">
                  <c:v>0.81440001726150835</c:v>
                </c:pt>
                <c:pt idx="8145" formatCode="General">
                  <c:v>0.81449997425079634</c:v>
                </c:pt>
                <c:pt idx="8146" formatCode="General">
                  <c:v>0.81459999084472701</c:v>
                </c:pt>
                <c:pt idx="8147" formatCode="General">
                  <c:v>0.81470000743866322</c:v>
                </c:pt>
                <c:pt idx="8148" formatCode="General">
                  <c:v>0.81480002403259599</c:v>
                </c:pt>
                <c:pt idx="8149" formatCode="General">
                  <c:v>0.81489998102188399</c:v>
                </c:pt>
                <c:pt idx="8150" formatCode="General">
                  <c:v>0.81499999761581943</c:v>
                </c:pt>
                <c:pt idx="8151" formatCode="General">
                  <c:v>0.81510001420974765</c:v>
                </c:pt>
                <c:pt idx="8152" formatCode="General">
                  <c:v>0.81519997119903664</c:v>
                </c:pt>
                <c:pt idx="8153" formatCode="General">
                  <c:v>0.81529998779296553</c:v>
                </c:pt>
                <c:pt idx="8154" formatCode="General">
                  <c:v>0.81540000438690197</c:v>
                </c:pt>
                <c:pt idx="8155" formatCode="General">
                  <c:v>0.81550002098083496</c:v>
                </c:pt>
                <c:pt idx="8156" formatCode="General">
                  <c:v>0.81559997797012362</c:v>
                </c:pt>
                <c:pt idx="8157" formatCode="General">
                  <c:v>0.8156999945640605</c:v>
                </c:pt>
                <c:pt idx="8158" formatCode="General">
                  <c:v>0.81580001115798995</c:v>
                </c:pt>
                <c:pt idx="8159" formatCode="General">
                  <c:v>0.8159000277519225</c:v>
                </c:pt>
                <c:pt idx="8160" formatCode="General">
                  <c:v>0.81599998474121049</c:v>
                </c:pt>
                <c:pt idx="8161" formatCode="General">
                  <c:v>0.81610000133514404</c:v>
                </c:pt>
                <c:pt idx="8162" formatCode="General">
                  <c:v>0.81620001792908092</c:v>
                </c:pt>
                <c:pt idx="8163" formatCode="General">
                  <c:v>0.81629997491836503</c:v>
                </c:pt>
                <c:pt idx="8164" formatCode="General">
                  <c:v>0.81639999151229903</c:v>
                </c:pt>
                <c:pt idx="8165" formatCode="General">
                  <c:v>0.81650000810623158</c:v>
                </c:pt>
                <c:pt idx="8166" formatCode="General">
                  <c:v>0.81660002470016502</c:v>
                </c:pt>
                <c:pt idx="8167" formatCode="General">
                  <c:v>0.81669998168945634</c:v>
                </c:pt>
                <c:pt idx="8168" formatCode="General">
                  <c:v>0.81679999828339256</c:v>
                </c:pt>
                <c:pt idx="8169" formatCode="General">
                  <c:v>0.816900014877319</c:v>
                </c:pt>
                <c:pt idx="8170" formatCode="General">
                  <c:v>0.816999971866608</c:v>
                </c:pt>
                <c:pt idx="8171" formatCode="General">
                  <c:v>0.81709998846054399</c:v>
                </c:pt>
                <c:pt idx="8172" formatCode="General">
                  <c:v>0.81720000505447465</c:v>
                </c:pt>
                <c:pt idx="8173" formatCode="General">
                  <c:v>0.81730002164840765</c:v>
                </c:pt>
                <c:pt idx="8174" formatCode="General">
                  <c:v>0.81739997863769565</c:v>
                </c:pt>
                <c:pt idx="8175" formatCode="General">
                  <c:v>0.81749999523162797</c:v>
                </c:pt>
                <c:pt idx="8176" formatCode="General">
                  <c:v>0.81760001182556263</c:v>
                </c:pt>
                <c:pt idx="8177" formatCode="General">
                  <c:v>0.81770002841949962</c:v>
                </c:pt>
                <c:pt idx="8178" formatCode="General">
                  <c:v>0.81779998540878762</c:v>
                </c:pt>
                <c:pt idx="8179" formatCode="General">
                  <c:v>0.81790000200271595</c:v>
                </c:pt>
                <c:pt idx="8180" formatCode="General">
                  <c:v>0.81800001859664895</c:v>
                </c:pt>
                <c:pt idx="8181" formatCode="General">
                  <c:v>0.81809997558593861</c:v>
                </c:pt>
                <c:pt idx="8182" formatCode="General">
                  <c:v>0.81819999217987782</c:v>
                </c:pt>
                <c:pt idx="8183" formatCode="General">
                  <c:v>0.81830000877380404</c:v>
                </c:pt>
                <c:pt idx="8184" formatCode="General">
                  <c:v>0.81840002536773659</c:v>
                </c:pt>
                <c:pt idx="8185" formatCode="General">
                  <c:v>0.81849998235702504</c:v>
                </c:pt>
                <c:pt idx="8186" formatCode="General">
                  <c:v>0.81859999895095759</c:v>
                </c:pt>
                <c:pt idx="8187" formatCode="General">
                  <c:v>0.8187000155448978</c:v>
                </c:pt>
                <c:pt idx="8188" formatCode="General">
                  <c:v>0.81879997253418901</c:v>
                </c:pt>
                <c:pt idx="8189" formatCode="General">
                  <c:v>0.81889998912811635</c:v>
                </c:pt>
                <c:pt idx="8190" formatCode="General">
                  <c:v>0.81900000572204557</c:v>
                </c:pt>
                <c:pt idx="8191" formatCode="General">
                  <c:v>0.81910002231598233</c:v>
                </c:pt>
              </c:numCache>
            </c:numRef>
          </c:xVal>
          <c:yVal>
            <c:numRef>
              <c:f>Feuil1!$B$1:$B$8192</c:f>
              <c:numCache>
                <c:formatCode>General</c:formatCode>
                <c:ptCount val="8192"/>
                <c:pt idx="0">
                  <c:v>3.5299561023712198</c:v>
                </c:pt>
                <c:pt idx="1">
                  <c:v>3.4121582508087167</c:v>
                </c:pt>
                <c:pt idx="2">
                  <c:v>2.9168579578399667</c:v>
                </c:pt>
                <c:pt idx="3">
                  <c:v>2.0678589344024667</c:v>
                </c:pt>
                <c:pt idx="4">
                  <c:v>1.1904785633087334</c:v>
                </c:pt>
                <c:pt idx="5">
                  <c:v>0.42448729276657132</c:v>
                </c:pt>
                <c:pt idx="6">
                  <c:v>-0.18983153998851787</c:v>
                </c:pt>
                <c:pt idx="7">
                  <c:v>-0.65522462129592962</c:v>
                </c:pt>
                <c:pt idx="8">
                  <c:v>-1.005261182785024</c:v>
                </c:pt>
                <c:pt idx="9">
                  <c:v>-1.26466059684753</c:v>
                </c:pt>
                <c:pt idx="10">
                  <c:v>-1.41450190544128</c:v>
                </c:pt>
                <c:pt idx="11">
                  <c:v>-1.493237257003774</c:v>
                </c:pt>
                <c:pt idx="12">
                  <c:v>-1.54328608512878</c:v>
                </c:pt>
                <c:pt idx="13">
                  <c:v>-1.528942823410036</c:v>
                </c:pt>
                <c:pt idx="14">
                  <c:v>-1.49110102653503</c:v>
                </c:pt>
                <c:pt idx="15">
                  <c:v>-1.44044184684753</c:v>
                </c:pt>
                <c:pt idx="16">
                  <c:v>-1.401379346847524</c:v>
                </c:pt>
                <c:pt idx="17">
                  <c:v>-1.352246046066286</c:v>
                </c:pt>
                <c:pt idx="18">
                  <c:v>-1.27686762809753</c:v>
                </c:pt>
                <c:pt idx="19">
                  <c:v>-1.207287549972536</c:v>
                </c:pt>
                <c:pt idx="20">
                  <c:v>-1.16151118278503</c:v>
                </c:pt>
                <c:pt idx="21">
                  <c:v>-1.13343501091003</c:v>
                </c:pt>
                <c:pt idx="22">
                  <c:v>-1.11451411247253</c:v>
                </c:pt>
                <c:pt idx="23">
                  <c:v>-1.08460688591003</c:v>
                </c:pt>
                <c:pt idx="24">
                  <c:v>-1.04371333122253</c:v>
                </c:pt>
                <c:pt idx="25">
                  <c:v>-0.99152833223342962</c:v>
                </c:pt>
                <c:pt idx="26">
                  <c:v>-0.95124512910842962</c:v>
                </c:pt>
                <c:pt idx="27">
                  <c:v>-0.94208985567092962</c:v>
                </c:pt>
                <c:pt idx="28">
                  <c:v>-0.95795899629592962</c:v>
                </c:pt>
                <c:pt idx="29">
                  <c:v>-0.98481446504592507</c:v>
                </c:pt>
                <c:pt idx="30">
                  <c:v>-1.00617671012878</c:v>
                </c:pt>
                <c:pt idx="31">
                  <c:v>-0.99244385957717962</c:v>
                </c:pt>
                <c:pt idx="32">
                  <c:v>-0.98756104707717896</c:v>
                </c:pt>
                <c:pt idx="33">
                  <c:v>-0.97443848848342951</c:v>
                </c:pt>
                <c:pt idx="34">
                  <c:v>-0.92438966035842962</c:v>
                </c:pt>
                <c:pt idx="35">
                  <c:v>-0.87250977754592962</c:v>
                </c:pt>
                <c:pt idx="36">
                  <c:v>-0.86121827363968351</c:v>
                </c:pt>
                <c:pt idx="37">
                  <c:v>-0.85419923067093351</c:v>
                </c:pt>
                <c:pt idx="38">
                  <c:v>-0.82490235567092896</c:v>
                </c:pt>
                <c:pt idx="39">
                  <c:v>-0.81513673067092896</c:v>
                </c:pt>
                <c:pt idx="40">
                  <c:v>-0.81849366426467962</c:v>
                </c:pt>
                <c:pt idx="41">
                  <c:v>-0.79560548067092962</c:v>
                </c:pt>
                <c:pt idx="42">
                  <c:v>-0.72663575410843351</c:v>
                </c:pt>
                <c:pt idx="43">
                  <c:v>-0.63386231660843351</c:v>
                </c:pt>
                <c:pt idx="44">
                  <c:v>-0.57893067598342962</c:v>
                </c:pt>
                <c:pt idx="45">
                  <c:v>-0.55421143770217962</c:v>
                </c:pt>
                <c:pt idx="46">
                  <c:v>-0.50629884004592896</c:v>
                </c:pt>
                <c:pt idx="47">
                  <c:v>-0.4718139767646824</c:v>
                </c:pt>
                <c:pt idx="48">
                  <c:v>-0.50996094942092507</c:v>
                </c:pt>
                <c:pt idx="49">
                  <c:v>-0.51759034395217896</c:v>
                </c:pt>
                <c:pt idx="50">
                  <c:v>-0.50904542207718351</c:v>
                </c:pt>
                <c:pt idx="51">
                  <c:v>-0.45228272676468068</c:v>
                </c:pt>
                <c:pt idx="52">
                  <c:v>-0.3598144650459324</c:v>
                </c:pt>
                <c:pt idx="53">
                  <c:v>-0.27192384004592901</c:v>
                </c:pt>
                <c:pt idx="54">
                  <c:v>-0.21394042670726973</c:v>
                </c:pt>
                <c:pt idx="55">
                  <c:v>-0.19196777045726909</c:v>
                </c:pt>
                <c:pt idx="56">
                  <c:v>-0.15321044623851801</c:v>
                </c:pt>
                <c:pt idx="57">
                  <c:v>-0.10957030951976753</c:v>
                </c:pt>
                <c:pt idx="58">
                  <c:v>-6.5319821238517942E-2</c:v>
                </c:pt>
                <c:pt idx="59">
                  <c:v>-2.2290039807558108E-2</c:v>
                </c:pt>
                <c:pt idx="60">
                  <c:v>-2.3815918713808219E-2</c:v>
                </c:pt>
                <c:pt idx="61">
                  <c:v>-4.4567871838808663E-2</c:v>
                </c:pt>
                <c:pt idx="62">
                  <c:v>-2.6562500745058077E-2</c:v>
                </c:pt>
                <c:pt idx="63">
                  <c:v>-2.0764160901308077E-2</c:v>
                </c:pt>
                <c:pt idx="64">
                  <c:v>-2.5341797620058219E-2</c:v>
                </c:pt>
                <c:pt idx="65">
                  <c:v>-3.7854004651308115E-2</c:v>
                </c:pt>
                <c:pt idx="66">
                  <c:v>-1.2829589657485633E-2</c:v>
                </c:pt>
                <c:pt idx="67">
                  <c:v>3.9050292223691913E-2</c:v>
                </c:pt>
                <c:pt idx="68">
                  <c:v>4.3322753161191913E-2</c:v>
                </c:pt>
                <c:pt idx="69">
                  <c:v>5.2783202379942037E-2</c:v>
                </c:pt>
                <c:pt idx="70">
                  <c:v>0.10222168266773222</c:v>
                </c:pt>
                <c:pt idx="71">
                  <c:v>0.17515869438648199</c:v>
                </c:pt>
                <c:pt idx="72">
                  <c:v>0.18767090141773199</c:v>
                </c:pt>
                <c:pt idx="73">
                  <c:v>0.21635742485523324</c:v>
                </c:pt>
                <c:pt idx="74">
                  <c:v>0.25145262479782132</c:v>
                </c:pt>
                <c:pt idx="75">
                  <c:v>0.32286375761032132</c:v>
                </c:pt>
                <c:pt idx="76">
                  <c:v>0.40465086698532132</c:v>
                </c:pt>
                <c:pt idx="77">
                  <c:v>0.47423094511032099</c:v>
                </c:pt>
                <c:pt idx="78">
                  <c:v>0.50413817167282049</c:v>
                </c:pt>
                <c:pt idx="79">
                  <c:v>0.49620360136032132</c:v>
                </c:pt>
                <c:pt idx="80">
                  <c:v>0.52458494901657049</c:v>
                </c:pt>
                <c:pt idx="81">
                  <c:v>0.55571287870407104</c:v>
                </c:pt>
                <c:pt idx="82">
                  <c:v>0.58989256620407138</c:v>
                </c:pt>
                <c:pt idx="83">
                  <c:v>0.60942381620407782</c:v>
                </c:pt>
                <c:pt idx="84">
                  <c:v>0.65764158964157782</c:v>
                </c:pt>
                <c:pt idx="85">
                  <c:v>0.6909057497978206</c:v>
                </c:pt>
                <c:pt idx="86">
                  <c:v>0.71226805448532104</c:v>
                </c:pt>
                <c:pt idx="87">
                  <c:v>0.72416990995407104</c:v>
                </c:pt>
                <c:pt idx="88">
                  <c:v>0.72539061307907782</c:v>
                </c:pt>
                <c:pt idx="89">
                  <c:v>0.74217528104782104</c:v>
                </c:pt>
                <c:pt idx="90">
                  <c:v>0.75987547636032782</c:v>
                </c:pt>
                <c:pt idx="91">
                  <c:v>0.81602782011032104</c:v>
                </c:pt>
                <c:pt idx="92">
                  <c:v>0.88804930448532138</c:v>
                </c:pt>
                <c:pt idx="93">
                  <c:v>0.97655028104782027</c:v>
                </c:pt>
                <c:pt idx="94">
                  <c:v>1.0320923328399698</c:v>
                </c:pt>
                <c:pt idx="95">
                  <c:v>1.04826664924622</c:v>
                </c:pt>
                <c:pt idx="96">
                  <c:v>1.0409424304962274</c:v>
                </c:pt>
                <c:pt idx="97">
                  <c:v>1.0418579578399698</c:v>
                </c:pt>
                <c:pt idx="98">
                  <c:v>1.0647461414337274</c:v>
                </c:pt>
                <c:pt idx="99">
                  <c:v>1.1108276844024698</c:v>
                </c:pt>
                <c:pt idx="100">
                  <c:v>1.1416504383087274</c:v>
                </c:pt>
                <c:pt idx="101">
                  <c:v>1.1437866687774698</c:v>
                </c:pt>
                <c:pt idx="102">
                  <c:v>1.1355469226837274</c:v>
                </c:pt>
                <c:pt idx="103">
                  <c:v>1.1123535633087334</c:v>
                </c:pt>
                <c:pt idx="104">
                  <c:v>1.0977051258087274</c:v>
                </c:pt>
                <c:pt idx="105">
                  <c:v>1.1422607898712274</c:v>
                </c:pt>
                <c:pt idx="106">
                  <c:v>1.2109253406524612</c:v>
                </c:pt>
                <c:pt idx="107">
                  <c:v>1.27348637580872</c:v>
                </c:pt>
                <c:pt idx="108">
                  <c:v>1.3317749500274612</c:v>
                </c:pt>
                <c:pt idx="109">
                  <c:v>1.4178345203399612</c:v>
                </c:pt>
                <c:pt idx="110">
                  <c:v>1.47795414924622</c:v>
                </c:pt>
                <c:pt idx="111">
                  <c:v>1.4800903797149698</c:v>
                </c:pt>
                <c:pt idx="112">
                  <c:v>1.4373657703399612</c:v>
                </c:pt>
                <c:pt idx="113">
                  <c:v>1.39891362190247</c:v>
                </c:pt>
                <c:pt idx="114">
                  <c:v>1.39189457893372</c:v>
                </c:pt>
                <c:pt idx="115">
                  <c:v>1.35649418830872</c:v>
                </c:pt>
                <c:pt idx="116">
                  <c:v>1.3119385242462274</c:v>
                </c:pt>
                <c:pt idx="117">
                  <c:v>1.30949711799622</c:v>
                </c:pt>
                <c:pt idx="118">
                  <c:v>1.35039067268372</c:v>
                </c:pt>
                <c:pt idx="119">
                  <c:v>1.40593266487122</c:v>
                </c:pt>
                <c:pt idx="120">
                  <c:v>1.4462158679962274</c:v>
                </c:pt>
                <c:pt idx="121">
                  <c:v>1.4776489734649698</c:v>
                </c:pt>
                <c:pt idx="122">
                  <c:v>1.5075562000274612</c:v>
                </c:pt>
                <c:pt idx="123">
                  <c:v>1.5423462390899698</c:v>
                </c:pt>
                <c:pt idx="124">
                  <c:v>1.5844604969024698</c:v>
                </c:pt>
                <c:pt idx="125">
                  <c:v>1.6357300281524698</c:v>
                </c:pt>
                <c:pt idx="126">
                  <c:v>1.6494629383087274</c:v>
                </c:pt>
                <c:pt idx="127">
                  <c:v>1.6360352039337274</c:v>
                </c:pt>
                <c:pt idx="128">
                  <c:v>1.6326782703399698</c:v>
                </c:pt>
                <c:pt idx="129">
                  <c:v>1.6378662586212198</c:v>
                </c:pt>
                <c:pt idx="130">
                  <c:v>1.6424438953399698</c:v>
                </c:pt>
                <c:pt idx="131">
                  <c:v>1.6601440906524698</c:v>
                </c:pt>
                <c:pt idx="132">
                  <c:v>1.6793701648712334</c:v>
                </c:pt>
                <c:pt idx="133">
                  <c:v>1.7028687000274616</c:v>
                </c:pt>
                <c:pt idx="134">
                  <c:v>1.70561528205872</c:v>
                </c:pt>
                <c:pt idx="135">
                  <c:v>1.6601440906524698</c:v>
                </c:pt>
                <c:pt idx="136">
                  <c:v>1.6253540515899698</c:v>
                </c:pt>
                <c:pt idx="137">
                  <c:v>1.6180298328399698</c:v>
                </c:pt>
                <c:pt idx="138">
                  <c:v>1.61131596565247</c:v>
                </c:pt>
                <c:pt idx="139">
                  <c:v>1.5948364734649698</c:v>
                </c:pt>
                <c:pt idx="140">
                  <c:v>1.56584477424622</c:v>
                </c:pt>
                <c:pt idx="141">
                  <c:v>1.5869019031524698</c:v>
                </c:pt>
                <c:pt idx="142">
                  <c:v>1.64610600471497</c:v>
                </c:pt>
                <c:pt idx="143">
                  <c:v>1.6979858875274698</c:v>
                </c:pt>
                <c:pt idx="144">
                  <c:v>1.7220947742462205</c:v>
                </c:pt>
                <c:pt idx="145">
                  <c:v>1.7300293445587205</c:v>
                </c:pt>
                <c:pt idx="146">
                  <c:v>1.7193481922149616</c:v>
                </c:pt>
                <c:pt idx="147">
                  <c:v>1.6982910633087274</c:v>
                </c:pt>
                <c:pt idx="148">
                  <c:v>1.68669438362122</c:v>
                </c:pt>
                <c:pt idx="149">
                  <c:v>1.7111084461212205</c:v>
                </c:pt>
                <c:pt idx="150">
                  <c:v>1.7220947742462205</c:v>
                </c:pt>
                <c:pt idx="151">
                  <c:v>1.7193481922149616</c:v>
                </c:pt>
                <c:pt idx="152">
                  <c:v>1.69615483283997</c:v>
                </c:pt>
                <c:pt idx="153">
                  <c:v>1.6635010242462274</c:v>
                </c:pt>
                <c:pt idx="154">
                  <c:v>1.6464111804962274</c:v>
                </c:pt>
                <c:pt idx="155">
                  <c:v>1.61223149299622</c:v>
                </c:pt>
                <c:pt idx="156">
                  <c:v>1.5954468250274698</c:v>
                </c:pt>
                <c:pt idx="157">
                  <c:v>1.6104004383087274</c:v>
                </c:pt>
                <c:pt idx="158">
                  <c:v>1.64152836799622</c:v>
                </c:pt>
                <c:pt idx="159">
                  <c:v>1.64854741096497</c:v>
                </c:pt>
                <c:pt idx="160">
                  <c:v>1.6659424304962274</c:v>
                </c:pt>
                <c:pt idx="161">
                  <c:v>1.7089722156524616</c:v>
                </c:pt>
                <c:pt idx="162">
                  <c:v>1.7578003406524616</c:v>
                </c:pt>
                <c:pt idx="163">
                  <c:v>1.7767212390899616</c:v>
                </c:pt>
                <c:pt idx="164">
                  <c:v>1.7599365711212205</c:v>
                </c:pt>
                <c:pt idx="165">
                  <c:v>1.71660161018372</c:v>
                </c:pt>
                <c:pt idx="166">
                  <c:v>1.6638062000274612</c:v>
                </c:pt>
                <c:pt idx="167">
                  <c:v>1.6067383289337274</c:v>
                </c:pt>
                <c:pt idx="168">
                  <c:v>1.5881226062774698</c:v>
                </c:pt>
                <c:pt idx="169">
                  <c:v>1.5978882312774698</c:v>
                </c:pt>
                <c:pt idx="170">
                  <c:v>1.6180298328399698</c:v>
                </c:pt>
                <c:pt idx="171">
                  <c:v>1.6348145008087274</c:v>
                </c:pt>
                <c:pt idx="172">
                  <c:v>1.6622803211212334</c:v>
                </c:pt>
                <c:pt idx="173">
                  <c:v>1.6958496570587198</c:v>
                </c:pt>
                <c:pt idx="174">
                  <c:v>1.7312500476837205</c:v>
                </c:pt>
                <c:pt idx="175">
                  <c:v>1.7642090320587205</c:v>
                </c:pt>
                <c:pt idx="176">
                  <c:v>1.7791626453399616</c:v>
                </c:pt>
                <c:pt idx="177">
                  <c:v>1.795336961746228</c:v>
                </c:pt>
                <c:pt idx="178">
                  <c:v>1.8127319812774698</c:v>
                </c:pt>
                <c:pt idx="179">
                  <c:v>1.7596313953399552</c:v>
                </c:pt>
                <c:pt idx="180">
                  <c:v>1.700732469558728</c:v>
                </c:pt>
                <c:pt idx="181">
                  <c:v>1.6622803211212334</c:v>
                </c:pt>
                <c:pt idx="182">
                  <c:v>1.63176274299622</c:v>
                </c:pt>
                <c:pt idx="183">
                  <c:v>1.59422612190247</c:v>
                </c:pt>
                <c:pt idx="184">
                  <c:v>1.55211186408997</c:v>
                </c:pt>
                <c:pt idx="185">
                  <c:v>1.53105473518372</c:v>
                </c:pt>
                <c:pt idx="186">
                  <c:v>1.5539429187774698</c:v>
                </c:pt>
                <c:pt idx="187">
                  <c:v>1.5777466297149698</c:v>
                </c:pt>
                <c:pt idx="188">
                  <c:v>1.5487549304962274</c:v>
                </c:pt>
                <c:pt idx="189">
                  <c:v>1.5106079578399698</c:v>
                </c:pt>
                <c:pt idx="190">
                  <c:v>1.5072510242462274</c:v>
                </c:pt>
                <c:pt idx="191">
                  <c:v>1.4727661609649698</c:v>
                </c:pt>
                <c:pt idx="192">
                  <c:v>1.4517090320587198</c:v>
                </c:pt>
                <c:pt idx="193">
                  <c:v>1.4623901844024698</c:v>
                </c:pt>
                <c:pt idx="194">
                  <c:v>1.4636108875274612</c:v>
                </c:pt>
                <c:pt idx="195">
                  <c:v>1.4462158679962274</c:v>
                </c:pt>
                <c:pt idx="196">
                  <c:v>1.42302250862122</c:v>
                </c:pt>
                <c:pt idx="197">
                  <c:v>1.4300415515899698</c:v>
                </c:pt>
                <c:pt idx="198">
                  <c:v>1.4480469226837274</c:v>
                </c:pt>
                <c:pt idx="199">
                  <c:v>1.4495728015899698</c:v>
                </c:pt>
                <c:pt idx="200">
                  <c:v>1.4819214344024612</c:v>
                </c:pt>
                <c:pt idx="201">
                  <c:v>1.48039555549622</c:v>
                </c:pt>
                <c:pt idx="202">
                  <c:v>1.4031860828399612</c:v>
                </c:pt>
                <c:pt idx="203">
                  <c:v>1.3177368640899698</c:v>
                </c:pt>
                <c:pt idx="204">
                  <c:v>1.2554810047149698</c:v>
                </c:pt>
                <c:pt idx="205">
                  <c:v>1.21550297737122</c:v>
                </c:pt>
                <c:pt idx="206">
                  <c:v>1.1642334461212274</c:v>
                </c:pt>
                <c:pt idx="207">
                  <c:v>1.1190674304962274</c:v>
                </c:pt>
                <c:pt idx="208">
                  <c:v>1.12944340705872</c:v>
                </c:pt>
                <c:pt idx="209">
                  <c:v>1.1489746570587198</c:v>
                </c:pt>
                <c:pt idx="210">
                  <c:v>1.15050053596497</c:v>
                </c:pt>
                <c:pt idx="211">
                  <c:v>1.1266968250274698</c:v>
                </c:pt>
                <c:pt idx="212">
                  <c:v>1.1059448719024698</c:v>
                </c:pt>
                <c:pt idx="213">
                  <c:v>1.0839722156524612</c:v>
                </c:pt>
                <c:pt idx="214">
                  <c:v>1.05040287971497</c:v>
                </c:pt>
                <c:pt idx="215">
                  <c:v>0.99699705839157493</c:v>
                </c:pt>
                <c:pt idx="216">
                  <c:v>0.93596190214157493</c:v>
                </c:pt>
                <c:pt idx="217">
                  <c:v>0.89812010526657138</c:v>
                </c:pt>
                <c:pt idx="218">
                  <c:v>0.87889403104782493</c:v>
                </c:pt>
                <c:pt idx="219">
                  <c:v>0.81145018339157104</c:v>
                </c:pt>
                <c:pt idx="220">
                  <c:v>0.75987547636032782</c:v>
                </c:pt>
                <c:pt idx="221">
                  <c:v>0.75010985136032493</c:v>
                </c:pt>
                <c:pt idx="222">
                  <c:v>0.72447508573532049</c:v>
                </c:pt>
                <c:pt idx="223">
                  <c:v>0.75377196073532104</c:v>
                </c:pt>
                <c:pt idx="224">
                  <c:v>0.81083983182907493</c:v>
                </c:pt>
                <c:pt idx="225">
                  <c:v>0.85417479276657493</c:v>
                </c:pt>
                <c:pt idx="226">
                  <c:v>0.84715574979782049</c:v>
                </c:pt>
                <c:pt idx="227">
                  <c:v>0.80839842557907493</c:v>
                </c:pt>
                <c:pt idx="228">
                  <c:v>0.79283446073532049</c:v>
                </c:pt>
                <c:pt idx="229">
                  <c:v>0.79405516386032049</c:v>
                </c:pt>
                <c:pt idx="230">
                  <c:v>0.78673094511032049</c:v>
                </c:pt>
                <c:pt idx="231">
                  <c:v>0.74583739042282104</c:v>
                </c:pt>
                <c:pt idx="232">
                  <c:v>0.71104735136032104</c:v>
                </c:pt>
                <c:pt idx="233">
                  <c:v>0.63627928495407493</c:v>
                </c:pt>
                <c:pt idx="234">
                  <c:v>0.56364744901657493</c:v>
                </c:pt>
                <c:pt idx="235">
                  <c:v>0.50200194120407104</c:v>
                </c:pt>
                <c:pt idx="236">
                  <c:v>0.48094481229782365</c:v>
                </c:pt>
                <c:pt idx="237">
                  <c:v>0.48094481229782365</c:v>
                </c:pt>
                <c:pt idx="238">
                  <c:v>0.48002928495407365</c:v>
                </c:pt>
                <c:pt idx="239">
                  <c:v>0.47545164823532099</c:v>
                </c:pt>
                <c:pt idx="240">
                  <c:v>0.48613280057907132</c:v>
                </c:pt>
                <c:pt idx="241">
                  <c:v>0.48399657011032132</c:v>
                </c:pt>
                <c:pt idx="242">
                  <c:v>0.42174071073532099</c:v>
                </c:pt>
                <c:pt idx="243">
                  <c:v>0.33476561307907365</c:v>
                </c:pt>
                <c:pt idx="244">
                  <c:v>0.30424803495407132</c:v>
                </c:pt>
                <c:pt idx="245">
                  <c:v>0.30668944120407365</c:v>
                </c:pt>
                <c:pt idx="246">
                  <c:v>0.29112547636032132</c:v>
                </c:pt>
                <c:pt idx="247">
                  <c:v>0.29448240995407543</c:v>
                </c:pt>
                <c:pt idx="248">
                  <c:v>0.29295653104782365</c:v>
                </c:pt>
                <c:pt idx="249">
                  <c:v>0.25725096464157099</c:v>
                </c:pt>
                <c:pt idx="250">
                  <c:v>0.19041748344898327</c:v>
                </c:pt>
                <c:pt idx="251">
                  <c:v>0.12327881157398222</c:v>
                </c:pt>
                <c:pt idx="252">
                  <c:v>8.6047366261483155E-2</c:v>
                </c:pt>
                <c:pt idx="253">
                  <c:v>5.0952147692441913E-2</c:v>
                </c:pt>
                <c:pt idx="254">
                  <c:v>2.3181151598691878E-2</c:v>
                </c:pt>
                <c:pt idx="255">
                  <c:v>-2.0764160901308077E-2</c:v>
                </c:pt>
                <c:pt idx="256">
                  <c:v>-3.7548828870058115E-2</c:v>
                </c:pt>
                <c:pt idx="257">
                  <c:v>-2.7783203870058219E-2</c:v>
                </c:pt>
                <c:pt idx="258">
                  <c:v>-4.0600586682558067E-2</c:v>
                </c:pt>
                <c:pt idx="259">
                  <c:v>-8.0883786082267789E-2</c:v>
                </c:pt>
                <c:pt idx="260">
                  <c:v>-0.14130859076976801</c:v>
                </c:pt>
                <c:pt idx="261">
                  <c:v>-0.18464355170726904</c:v>
                </c:pt>
                <c:pt idx="262">
                  <c:v>-0.21729736030101904</c:v>
                </c:pt>
                <c:pt idx="263">
                  <c:v>-0.23713378608226904</c:v>
                </c:pt>
                <c:pt idx="264">
                  <c:v>-0.21760253608226904</c:v>
                </c:pt>
                <c:pt idx="265">
                  <c:v>-0.21027831733226904</c:v>
                </c:pt>
                <c:pt idx="266">
                  <c:v>-0.24018554389476801</c:v>
                </c:pt>
                <c:pt idx="267">
                  <c:v>-0.28657227754593068</c:v>
                </c:pt>
                <c:pt idx="268">
                  <c:v>-0.33601075410843068</c:v>
                </c:pt>
                <c:pt idx="269">
                  <c:v>-0.3933838009834324</c:v>
                </c:pt>
                <c:pt idx="270">
                  <c:v>-0.45136719942092901</c:v>
                </c:pt>
                <c:pt idx="271">
                  <c:v>-0.50141602754592507</c:v>
                </c:pt>
                <c:pt idx="272">
                  <c:v>-0.51972657442092896</c:v>
                </c:pt>
                <c:pt idx="273">
                  <c:v>-0.4901245236396824</c:v>
                </c:pt>
                <c:pt idx="274">
                  <c:v>-0.45777589082717901</c:v>
                </c:pt>
                <c:pt idx="275">
                  <c:v>-0.40498048067093068</c:v>
                </c:pt>
                <c:pt idx="276">
                  <c:v>-0.36500245332718068</c:v>
                </c:pt>
                <c:pt idx="277">
                  <c:v>-0.41505128145217901</c:v>
                </c:pt>
                <c:pt idx="278">
                  <c:v>-0.52827149629592962</c:v>
                </c:pt>
                <c:pt idx="279">
                  <c:v>-0.63935548067092962</c:v>
                </c:pt>
                <c:pt idx="280">
                  <c:v>-0.71503907442092962</c:v>
                </c:pt>
                <c:pt idx="281">
                  <c:v>-0.72205811738968351</c:v>
                </c:pt>
                <c:pt idx="282">
                  <c:v>-0.72083741426468351</c:v>
                </c:pt>
                <c:pt idx="283">
                  <c:v>-0.75135499238968351</c:v>
                </c:pt>
                <c:pt idx="284">
                  <c:v>-0.78858643770217896</c:v>
                </c:pt>
                <c:pt idx="285">
                  <c:v>-0.81696778535842896</c:v>
                </c:pt>
                <c:pt idx="286">
                  <c:v>-0.83802491426468351</c:v>
                </c:pt>
                <c:pt idx="287">
                  <c:v>-0.86549073457718351</c:v>
                </c:pt>
                <c:pt idx="288">
                  <c:v>-0.87861329317092962</c:v>
                </c:pt>
                <c:pt idx="289">
                  <c:v>-0.85297852754592962</c:v>
                </c:pt>
                <c:pt idx="290">
                  <c:v>-0.84718018770217896</c:v>
                </c:pt>
                <c:pt idx="291">
                  <c:v>-0.85938721895217962</c:v>
                </c:pt>
                <c:pt idx="292">
                  <c:v>-0.90485841035843351</c:v>
                </c:pt>
                <c:pt idx="293">
                  <c:v>-0.92469483613968673</c:v>
                </c:pt>
                <c:pt idx="294">
                  <c:v>-0.94880372285842962</c:v>
                </c:pt>
                <c:pt idx="295">
                  <c:v>-1.00495600700378</c:v>
                </c:pt>
                <c:pt idx="296">
                  <c:v>-1.051647901535036</c:v>
                </c:pt>
                <c:pt idx="297">
                  <c:v>-1.060803174972536</c:v>
                </c:pt>
                <c:pt idx="298">
                  <c:v>-1.060192823410036</c:v>
                </c:pt>
                <c:pt idx="299">
                  <c:v>-1.06263422966003</c:v>
                </c:pt>
                <c:pt idx="300">
                  <c:v>-1.08094477653503</c:v>
                </c:pt>
                <c:pt idx="301">
                  <c:v>-1.130688428878792</c:v>
                </c:pt>
                <c:pt idx="302">
                  <c:v>-1.198132276535036</c:v>
                </c:pt>
                <c:pt idx="303">
                  <c:v>-1.258862257003774</c:v>
                </c:pt>
                <c:pt idx="304">
                  <c:v>-1.279614210128774</c:v>
                </c:pt>
                <c:pt idx="305">
                  <c:v>-1.271069288253774</c:v>
                </c:pt>
                <c:pt idx="306">
                  <c:v>-1.22102046012878</c:v>
                </c:pt>
                <c:pt idx="307">
                  <c:v>-1.186230421066292</c:v>
                </c:pt>
                <c:pt idx="308">
                  <c:v>-1.182568311691286</c:v>
                </c:pt>
                <c:pt idx="309">
                  <c:v>-1.236584424972536</c:v>
                </c:pt>
                <c:pt idx="310">
                  <c:v>-1.301586866378786</c:v>
                </c:pt>
                <c:pt idx="311">
                  <c:v>-1.324475049972536</c:v>
                </c:pt>
                <c:pt idx="312">
                  <c:v>-1.34522700309753</c:v>
                </c:pt>
                <c:pt idx="313">
                  <c:v>-1.33240962028503</c:v>
                </c:pt>
                <c:pt idx="314">
                  <c:v>-1.324780225753786</c:v>
                </c:pt>
                <c:pt idx="315">
                  <c:v>-1.341564893722524</c:v>
                </c:pt>
                <c:pt idx="316">
                  <c:v>-1.37543940544128</c:v>
                </c:pt>
                <c:pt idx="317">
                  <c:v>-1.400768995285024</c:v>
                </c:pt>
                <c:pt idx="318">
                  <c:v>-1.43433833122253</c:v>
                </c:pt>
                <c:pt idx="319">
                  <c:v>-1.459362745285024</c:v>
                </c:pt>
                <c:pt idx="320">
                  <c:v>-1.44868159294128</c:v>
                </c:pt>
                <c:pt idx="321">
                  <c:v>-1.455700635910024</c:v>
                </c:pt>
                <c:pt idx="322">
                  <c:v>-1.493237257003774</c:v>
                </c:pt>
                <c:pt idx="323">
                  <c:v>-1.50635981559753</c:v>
                </c:pt>
                <c:pt idx="324">
                  <c:v>-1.48926997184753</c:v>
                </c:pt>
                <c:pt idx="325">
                  <c:v>-1.46638178825378</c:v>
                </c:pt>
                <c:pt idx="326">
                  <c:v>-1.48682856559753</c:v>
                </c:pt>
                <c:pt idx="327">
                  <c:v>-1.511547803878786</c:v>
                </c:pt>
                <c:pt idx="328">
                  <c:v>-1.492016553878786</c:v>
                </c:pt>
                <c:pt idx="329">
                  <c:v>-1.42091059684753</c:v>
                </c:pt>
                <c:pt idx="330">
                  <c:v>-1.36750483512878</c:v>
                </c:pt>
                <c:pt idx="331">
                  <c:v>-1.35987544059753</c:v>
                </c:pt>
                <c:pt idx="332">
                  <c:v>-1.397412061691292</c:v>
                </c:pt>
                <c:pt idx="333">
                  <c:v>-1.45539546012878</c:v>
                </c:pt>
                <c:pt idx="334">
                  <c:v>-1.50574946403503</c:v>
                </c:pt>
                <c:pt idx="335">
                  <c:v>-1.53626704216003</c:v>
                </c:pt>
                <c:pt idx="336">
                  <c:v>-1.556103467941286</c:v>
                </c:pt>
                <c:pt idx="337">
                  <c:v>-1.610424757003774</c:v>
                </c:pt>
                <c:pt idx="338">
                  <c:v>-1.653149366378786</c:v>
                </c:pt>
                <c:pt idx="339">
                  <c:v>-1.67176508903503</c:v>
                </c:pt>
                <c:pt idx="340">
                  <c:v>-1.662304639816286</c:v>
                </c:pt>
                <c:pt idx="341">
                  <c:v>-1.636364698410024</c:v>
                </c:pt>
                <c:pt idx="342">
                  <c:v>-1.603710889816286</c:v>
                </c:pt>
                <c:pt idx="343">
                  <c:v>-1.568310499191286</c:v>
                </c:pt>
                <c:pt idx="344">
                  <c:v>-1.529553174972536</c:v>
                </c:pt>
                <c:pt idx="345">
                  <c:v>-1.49934077262878</c:v>
                </c:pt>
                <c:pt idx="346">
                  <c:v>-1.50452876091003</c:v>
                </c:pt>
                <c:pt idx="347">
                  <c:v>-1.53443598747253</c:v>
                </c:pt>
                <c:pt idx="348">
                  <c:v>-1.582348585128786</c:v>
                </c:pt>
                <c:pt idx="349">
                  <c:v>-1.606152296066286</c:v>
                </c:pt>
                <c:pt idx="350">
                  <c:v>-1.599133253097524</c:v>
                </c:pt>
                <c:pt idx="351">
                  <c:v>-1.560681104660036</c:v>
                </c:pt>
                <c:pt idx="352">
                  <c:v>-1.51276850700378</c:v>
                </c:pt>
                <c:pt idx="353">
                  <c:v>-1.497509717941274</c:v>
                </c:pt>
                <c:pt idx="354">
                  <c:v>-1.50697016716003</c:v>
                </c:pt>
                <c:pt idx="355">
                  <c:v>-1.511852979660036</c:v>
                </c:pt>
                <c:pt idx="356">
                  <c:v>-1.49903559684753</c:v>
                </c:pt>
                <c:pt idx="357">
                  <c:v>-1.44654536247253</c:v>
                </c:pt>
                <c:pt idx="358">
                  <c:v>-1.41022944450378</c:v>
                </c:pt>
                <c:pt idx="359">
                  <c:v>-1.394055128097542</c:v>
                </c:pt>
                <c:pt idx="360">
                  <c:v>-1.38123774528503</c:v>
                </c:pt>
                <c:pt idx="361">
                  <c:v>-1.39252924919128</c:v>
                </c:pt>
                <c:pt idx="362">
                  <c:v>-1.38612055778503</c:v>
                </c:pt>
                <c:pt idx="363">
                  <c:v>-1.38062739372253</c:v>
                </c:pt>
                <c:pt idx="364">
                  <c:v>-1.396496534347536</c:v>
                </c:pt>
                <c:pt idx="365">
                  <c:v>-1.40778803825378</c:v>
                </c:pt>
                <c:pt idx="366">
                  <c:v>-1.44929194450378</c:v>
                </c:pt>
                <c:pt idx="367">
                  <c:v>-1.460888624191286</c:v>
                </c:pt>
                <c:pt idx="368">
                  <c:v>-1.424267530441286</c:v>
                </c:pt>
                <c:pt idx="369">
                  <c:v>-1.386425733566286</c:v>
                </c:pt>
                <c:pt idx="370">
                  <c:v>-1.387646436691286</c:v>
                </c:pt>
                <c:pt idx="371">
                  <c:v>-1.379711866378786</c:v>
                </c:pt>
                <c:pt idx="372">
                  <c:v>-1.338207960128792</c:v>
                </c:pt>
                <c:pt idx="373">
                  <c:v>-1.326306104660036</c:v>
                </c:pt>
                <c:pt idx="374">
                  <c:v>-1.346752882003786</c:v>
                </c:pt>
                <c:pt idx="375">
                  <c:v>-1.36964106559753</c:v>
                </c:pt>
                <c:pt idx="376">
                  <c:v>-1.400768995285024</c:v>
                </c:pt>
                <c:pt idx="377">
                  <c:v>-1.45325922966003</c:v>
                </c:pt>
                <c:pt idx="378">
                  <c:v>-1.46424555778503</c:v>
                </c:pt>
                <c:pt idx="379">
                  <c:v>-1.46210932731628</c:v>
                </c:pt>
                <c:pt idx="380">
                  <c:v>-1.44196772575378</c:v>
                </c:pt>
                <c:pt idx="381">
                  <c:v>-1.40351557731628</c:v>
                </c:pt>
                <c:pt idx="382">
                  <c:v>-1.36567378044128</c:v>
                </c:pt>
                <c:pt idx="383">
                  <c:v>-1.294567823410036</c:v>
                </c:pt>
                <c:pt idx="384">
                  <c:v>-1.177685499191286</c:v>
                </c:pt>
                <c:pt idx="385">
                  <c:v>-1.083691358566274</c:v>
                </c:pt>
                <c:pt idx="386">
                  <c:v>-1.075451612472524</c:v>
                </c:pt>
                <c:pt idx="387">
                  <c:v>-1.073620557785024</c:v>
                </c:pt>
                <c:pt idx="388">
                  <c:v>-1.05195307731628</c:v>
                </c:pt>
                <c:pt idx="389">
                  <c:v>-1.05927729606628</c:v>
                </c:pt>
                <c:pt idx="390">
                  <c:v>-1.108715772628786</c:v>
                </c:pt>
                <c:pt idx="391">
                  <c:v>-1.16334223747253</c:v>
                </c:pt>
                <c:pt idx="392">
                  <c:v>-1.197216749191286</c:v>
                </c:pt>
                <c:pt idx="393">
                  <c:v>-1.17493891716003</c:v>
                </c:pt>
                <c:pt idx="394">
                  <c:v>-1.13343501091003</c:v>
                </c:pt>
                <c:pt idx="395">
                  <c:v>-1.05286860466003</c:v>
                </c:pt>
                <c:pt idx="396">
                  <c:v>-1.001293897628774</c:v>
                </c:pt>
                <c:pt idx="397">
                  <c:v>-0.95673829317092962</c:v>
                </c:pt>
                <c:pt idx="398">
                  <c:v>-0.92347413301467962</c:v>
                </c:pt>
                <c:pt idx="399">
                  <c:v>-0.93201905488967962</c:v>
                </c:pt>
                <c:pt idx="400">
                  <c:v>-0.92988282442092896</c:v>
                </c:pt>
                <c:pt idx="401">
                  <c:v>-0.94086915254592962</c:v>
                </c:pt>
                <c:pt idx="402">
                  <c:v>-0.95185548067092962</c:v>
                </c:pt>
                <c:pt idx="403">
                  <c:v>-0.91004639863967962</c:v>
                </c:pt>
                <c:pt idx="404">
                  <c:v>-0.86182862520218351</c:v>
                </c:pt>
                <c:pt idx="405">
                  <c:v>-0.83833009004592896</c:v>
                </c:pt>
                <c:pt idx="406">
                  <c:v>-0.83955079317092896</c:v>
                </c:pt>
                <c:pt idx="407">
                  <c:v>-0.85358887910842962</c:v>
                </c:pt>
                <c:pt idx="408">
                  <c:v>-0.86427003145218351</c:v>
                </c:pt>
                <c:pt idx="409">
                  <c:v>-0.89173585176467984</c:v>
                </c:pt>
                <c:pt idx="410">
                  <c:v>-0.91126710176467507</c:v>
                </c:pt>
                <c:pt idx="411">
                  <c:v>-0.89814454317092918</c:v>
                </c:pt>
                <c:pt idx="412">
                  <c:v>-0.87922364473342962</c:v>
                </c:pt>
                <c:pt idx="413">
                  <c:v>-0.84687501192092962</c:v>
                </c:pt>
                <c:pt idx="414">
                  <c:v>-0.87159425020218351</c:v>
                </c:pt>
                <c:pt idx="415">
                  <c:v>-0.89661866426467984</c:v>
                </c:pt>
                <c:pt idx="416">
                  <c:v>-0.89478760957717984</c:v>
                </c:pt>
                <c:pt idx="417">
                  <c:v>-0.85786134004592896</c:v>
                </c:pt>
                <c:pt idx="418">
                  <c:v>-0.79957276582717507</c:v>
                </c:pt>
                <c:pt idx="419">
                  <c:v>-0.71473389863968351</c:v>
                </c:pt>
                <c:pt idx="420">
                  <c:v>-0.58686524629592918</c:v>
                </c:pt>
                <c:pt idx="421">
                  <c:v>-0.46265870332718068</c:v>
                </c:pt>
                <c:pt idx="422">
                  <c:v>-0.40314942598342901</c:v>
                </c:pt>
                <c:pt idx="423">
                  <c:v>-0.41047364473342901</c:v>
                </c:pt>
                <c:pt idx="424">
                  <c:v>-0.42542725801468068</c:v>
                </c:pt>
                <c:pt idx="425">
                  <c:v>-0.42207032442092901</c:v>
                </c:pt>
                <c:pt idx="426">
                  <c:v>-0.44373780488967912</c:v>
                </c:pt>
                <c:pt idx="427">
                  <c:v>-0.47364503145217879</c:v>
                </c:pt>
                <c:pt idx="428">
                  <c:v>-0.46510010957717901</c:v>
                </c:pt>
                <c:pt idx="429">
                  <c:v>-0.42786866426468351</c:v>
                </c:pt>
                <c:pt idx="430">
                  <c:v>-0.37720948457717901</c:v>
                </c:pt>
                <c:pt idx="431">
                  <c:v>-0.3640869259834324</c:v>
                </c:pt>
                <c:pt idx="432">
                  <c:v>-0.3640869259834324</c:v>
                </c:pt>
                <c:pt idx="433">
                  <c:v>-0.3033569455146824</c:v>
                </c:pt>
                <c:pt idx="434">
                  <c:v>-0.20203857123851682</c:v>
                </c:pt>
                <c:pt idx="435">
                  <c:v>-0.14985351264476787</c:v>
                </c:pt>
                <c:pt idx="436">
                  <c:v>-0.14802245795726904</c:v>
                </c:pt>
                <c:pt idx="437">
                  <c:v>-0.14161376655101801</c:v>
                </c:pt>
                <c:pt idx="438">
                  <c:v>-0.15748290717601904</c:v>
                </c:pt>
                <c:pt idx="439">
                  <c:v>-0.13886718451976904</c:v>
                </c:pt>
                <c:pt idx="440">
                  <c:v>-9.5532223582268275E-2</c:v>
                </c:pt>
                <c:pt idx="441">
                  <c:v>-9.0344235301017831E-2</c:v>
                </c:pt>
                <c:pt idx="442">
                  <c:v>-8.3020016551018108E-2</c:v>
                </c:pt>
                <c:pt idx="443">
                  <c:v>-5.9826660901308719E-2</c:v>
                </c:pt>
                <c:pt idx="444">
                  <c:v>-3.4497071057558115E-2</c:v>
                </c:pt>
                <c:pt idx="445">
                  <c:v>-2.4536133278161365E-3</c:v>
                </c:pt>
                <c:pt idx="446">
                  <c:v>-3.3581543713808115E-2</c:v>
                </c:pt>
                <c:pt idx="447">
                  <c:v>-9.5837399363518275E-2</c:v>
                </c:pt>
                <c:pt idx="448">
                  <c:v>-0.11018066108226802</c:v>
                </c:pt>
                <c:pt idx="449">
                  <c:v>-7.1118161082267789E-2</c:v>
                </c:pt>
                <c:pt idx="450">
                  <c:v>3.20312492549421E-2</c:v>
                </c:pt>
                <c:pt idx="451">
                  <c:v>0.120837405323982</c:v>
                </c:pt>
                <c:pt idx="452">
                  <c:v>0.14677734673023324</c:v>
                </c:pt>
                <c:pt idx="453">
                  <c:v>0.13762207329273188</c:v>
                </c:pt>
                <c:pt idx="454">
                  <c:v>0.12846679985523324</c:v>
                </c:pt>
                <c:pt idx="455">
                  <c:v>0.10802002251148277</c:v>
                </c:pt>
                <c:pt idx="456">
                  <c:v>0.15837402641773199</c:v>
                </c:pt>
                <c:pt idx="457">
                  <c:v>0.23771972954273324</c:v>
                </c:pt>
                <c:pt idx="458">
                  <c:v>0.30668944120407365</c:v>
                </c:pt>
                <c:pt idx="459">
                  <c:v>0.33476561307907365</c:v>
                </c:pt>
                <c:pt idx="460">
                  <c:v>0.33568114042282132</c:v>
                </c:pt>
                <c:pt idx="461">
                  <c:v>0.34575194120407143</c:v>
                </c:pt>
                <c:pt idx="462">
                  <c:v>0.36314696073532132</c:v>
                </c:pt>
                <c:pt idx="463">
                  <c:v>0.45195311307907132</c:v>
                </c:pt>
                <c:pt idx="464">
                  <c:v>0.60148924589157104</c:v>
                </c:pt>
                <c:pt idx="465">
                  <c:v>0.69212645292282138</c:v>
                </c:pt>
                <c:pt idx="466">
                  <c:v>0.71898192167282104</c:v>
                </c:pt>
                <c:pt idx="467">
                  <c:v>0.69060057401657515</c:v>
                </c:pt>
                <c:pt idx="468">
                  <c:v>0.60911864042282104</c:v>
                </c:pt>
                <c:pt idx="469">
                  <c:v>0.59080809354782138</c:v>
                </c:pt>
                <c:pt idx="470">
                  <c:v>0.64451903104782104</c:v>
                </c:pt>
                <c:pt idx="471">
                  <c:v>0.71776121854782493</c:v>
                </c:pt>
                <c:pt idx="472">
                  <c:v>0.78581541776657493</c:v>
                </c:pt>
                <c:pt idx="473">
                  <c:v>0.82579344511032104</c:v>
                </c:pt>
                <c:pt idx="474">
                  <c:v>0.86577147245408115</c:v>
                </c:pt>
                <c:pt idx="475">
                  <c:v>0.8904907107353206</c:v>
                </c:pt>
                <c:pt idx="476">
                  <c:v>0.87156981229782493</c:v>
                </c:pt>
                <c:pt idx="477">
                  <c:v>0.84410399198532049</c:v>
                </c:pt>
                <c:pt idx="478">
                  <c:v>0.84715574979782049</c:v>
                </c:pt>
                <c:pt idx="479">
                  <c:v>0.84501951932907493</c:v>
                </c:pt>
                <c:pt idx="480">
                  <c:v>0.81785887479782104</c:v>
                </c:pt>
                <c:pt idx="481">
                  <c:v>0.77025145292282471</c:v>
                </c:pt>
                <c:pt idx="482">
                  <c:v>0.74614256620407493</c:v>
                </c:pt>
                <c:pt idx="483">
                  <c:v>0.78947752714157104</c:v>
                </c:pt>
                <c:pt idx="484">
                  <c:v>0.87187498807907493</c:v>
                </c:pt>
                <c:pt idx="485">
                  <c:v>0.96068114042282104</c:v>
                </c:pt>
                <c:pt idx="486">
                  <c:v>1.0549805164337274</c:v>
                </c:pt>
                <c:pt idx="487">
                  <c:v>1.13188481330872</c:v>
                </c:pt>
                <c:pt idx="488">
                  <c:v>1.1639282703399612</c:v>
                </c:pt>
                <c:pt idx="489">
                  <c:v>1.15843510627747</c:v>
                </c:pt>
                <c:pt idx="490">
                  <c:v>1.0992310047149698</c:v>
                </c:pt>
                <c:pt idx="491">
                  <c:v>1.02202153205872</c:v>
                </c:pt>
                <c:pt idx="492">
                  <c:v>1.0076782703399612</c:v>
                </c:pt>
                <c:pt idx="493">
                  <c:v>1.0510132312774698</c:v>
                </c:pt>
                <c:pt idx="494">
                  <c:v>1.0784790515899698</c:v>
                </c:pt>
                <c:pt idx="495">
                  <c:v>1.08793950080872</c:v>
                </c:pt>
                <c:pt idx="496">
                  <c:v>1.0983154773712274</c:v>
                </c:pt>
                <c:pt idx="497">
                  <c:v>1.1440918445587274</c:v>
                </c:pt>
                <c:pt idx="498">
                  <c:v>1.22343754768372</c:v>
                </c:pt>
                <c:pt idx="499">
                  <c:v>1.3317749500274612</c:v>
                </c:pt>
                <c:pt idx="500">
                  <c:v>1.3790771961212274</c:v>
                </c:pt>
                <c:pt idx="501">
                  <c:v>1.3790771961212274</c:v>
                </c:pt>
                <c:pt idx="502">
                  <c:v>1.3903687000274698</c:v>
                </c:pt>
                <c:pt idx="503">
                  <c:v>1.39281010627747</c:v>
                </c:pt>
                <c:pt idx="504">
                  <c:v>1.34031987190247</c:v>
                </c:pt>
                <c:pt idx="505">
                  <c:v>1.2792847156524612</c:v>
                </c:pt>
                <c:pt idx="506">
                  <c:v>1.2380859851837274</c:v>
                </c:pt>
                <c:pt idx="507">
                  <c:v>1.21367192268372</c:v>
                </c:pt>
                <c:pt idx="508">
                  <c:v>1.20024418830872</c:v>
                </c:pt>
                <c:pt idx="509">
                  <c:v>1.2377808094024698</c:v>
                </c:pt>
                <c:pt idx="510">
                  <c:v>1.2914917469024612</c:v>
                </c:pt>
                <c:pt idx="511">
                  <c:v>1.32963871955872</c:v>
                </c:pt>
                <c:pt idx="512">
                  <c:v>1.35649418830872</c:v>
                </c:pt>
                <c:pt idx="513">
                  <c:v>1.3702270984649698</c:v>
                </c:pt>
                <c:pt idx="514">
                  <c:v>1.3943359851837274</c:v>
                </c:pt>
                <c:pt idx="515">
                  <c:v>1.4495728015899698</c:v>
                </c:pt>
                <c:pt idx="516">
                  <c:v>1.4617798328399612</c:v>
                </c:pt>
                <c:pt idx="517">
                  <c:v>1.4016602039337198</c:v>
                </c:pt>
                <c:pt idx="518">
                  <c:v>1.2728760242462274</c:v>
                </c:pt>
                <c:pt idx="519">
                  <c:v>1.2167236804962198</c:v>
                </c:pt>
                <c:pt idx="520">
                  <c:v>1.2390015125274612</c:v>
                </c:pt>
                <c:pt idx="521">
                  <c:v>1.28996586799622</c:v>
                </c:pt>
                <c:pt idx="522">
                  <c:v>1.3162109851837274</c:v>
                </c:pt>
                <c:pt idx="523">
                  <c:v>1.3665649890899698</c:v>
                </c:pt>
                <c:pt idx="524">
                  <c:v>1.42912602424622</c:v>
                </c:pt>
                <c:pt idx="525">
                  <c:v>1.4816162586212198</c:v>
                </c:pt>
                <c:pt idx="526">
                  <c:v>1.51854252815247</c:v>
                </c:pt>
                <c:pt idx="527">
                  <c:v>1.5203735828399698</c:v>
                </c:pt>
                <c:pt idx="528">
                  <c:v>1.4831421375274698</c:v>
                </c:pt>
                <c:pt idx="529">
                  <c:v>1.45842289924622</c:v>
                </c:pt>
                <c:pt idx="530">
                  <c:v>1.4330933094024612</c:v>
                </c:pt>
                <c:pt idx="531">
                  <c:v>1.41203618049622</c:v>
                </c:pt>
                <c:pt idx="532">
                  <c:v>1.4053223133087198</c:v>
                </c:pt>
                <c:pt idx="533">
                  <c:v>1.4111206531524547</c:v>
                </c:pt>
                <c:pt idx="534">
                  <c:v>1.4001343250274612</c:v>
                </c:pt>
                <c:pt idx="535">
                  <c:v>1.3906738758087274</c:v>
                </c:pt>
                <c:pt idx="536">
                  <c:v>1.4044067859649612</c:v>
                </c:pt>
                <c:pt idx="537">
                  <c:v>1.4294312000274547</c:v>
                </c:pt>
                <c:pt idx="538">
                  <c:v>1.4477417469024612</c:v>
                </c:pt>
                <c:pt idx="539">
                  <c:v>1.47185063362122</c:v>
                </c:pt>
                <c:pt idx="540">
                  <c:v>1.49748539924622</c:v>
                </c:pt>
                <c:pt idx="541">
                  <c:v>1.5420410633087274</c:v>
                </c:pt>
                <c:pt idx="542">
                  <c:v>1.5524170398712334</c:v>
                </c:pt>
                <c:pt idx="543">
                  <c:v>1.51457524299622</c:v>
                </c:pt>
                <c:pt idx="544">
                  <c:v>1.48588871955872</c:v>
                </c:pt>
                <c:pt idx="545">
                  <c:v>1.4517090320587198</c:v>
                </c:pt>
                <c:pt idx="546">
                  <c:v>1.3976929187774698</c:v>
                </c:pt>
                <c:pt idx="547">
                  <c:v>1.3845703601837274</c:v>
                </c:pt>
                <c:pt idx="548">
                  <c:v>1.40715336799622</c:v>
                </c:pt>
                <c:pt idx="549">
                  <c:v>1.45476078987122</c:v>
                </c:pt>
                <c:pt idx="550">
                  <c:v>1.50664067268372</c:v>
                </c:pt>
                <c:pt idx="551">
                  <c:v>1.51030278205872</c:v>
                </c:pt>
                <c:pt idx="552">
                  <c:v>1.5060303211212274</c:v>
                </c:pt>
                <c:pt idx="553">
                  <c:v>1.52067875862122</c:v>
                </c:pt>
                <c:pt idx="554">
                  <c:v>1.55302739143372</c:v>
                </c:pt>
                <c:pt idx="555">
                  <c:v>1.5716431140899698</c:v>
                </c:pt>
                <c:pt idx="556">
                  <c:v>1.5463135242462334</c:v>
                </c:pt>
                <c:pt idx="557">
                  <c:v>1.4694092273712198</c:v>
                </c:pt>
                <c:pt idx="558">
                  <c:v>1.3860962390899698</c:v>
                </c:pt>
                <c:pt idx="559">
                  <c:v>1.31560063362122</c:v>
                </c:pt>
                <c:pt idx="560">
                  <c:v>1.3101074695587334</c:v>
                </c:pt>
                <c:pt idx="561">
                  <c:v>1.31682133674622</c:v>
                </c:pt>
                <c:pt idx="562">
                  <c:v>1.34031987190247</c:v>
                </c:pt>
                <c:pt idx="563">
                  <c:v>1.3299438953399612</c:v>
                </c:pt>
                <c:pt idx="564">
                  <c:v>1.30278325080872</c:v>
                </c:pt>
                <c:pt idx="565">
                  <c:v>1.2658569812774698</c:v>
                </c:pt>
                <c:pt idx="566">
                  <c:v>1.21641850471497</c:v>
                </c:pt>
                <c:pt idx="567">
                  <c:v>1.19444584846497</c:v>
                </c:pt>
                <c:pt idx="568">
                  <c:v>1.2145874500274698</c:v>
                </c:pt>
                <c:pt idx="569">
                  <c:v>1.28264164924622</c:v>
                </c:pt>
                <c:pt idx="570">
                  <c:v>1.3354370594024698</c:v>
                </c:pt>
                <c:pt idx="571">
                  <c:v>1.37938237190247</c:v>
                </c:pt>
                <c:pt idx="572">
                  <c:v>1.38762211799622</c:v>
                </c:pt>
                <c:pt idx="573">
                  <c:v>1.33940434455872</c:v>
                </c:pt>
                <c:pt idx="574">
                  <c:v>1.29881596565247</c:v>
                </c:pt>
                <c:pt idx="575">
                  <c:v>1.2325928211212274</c:v>
                </c:pt>
                <c:pt idx="576">
                  <c:v>1.17613530158997</c:v>
                </c:pt>
                <c:pt idx="577">
                  <c:v>1.1474487781524698</c:v>
                </c:pt>
                <c:pt idx="578">
                  <c:v>1.1096069812774698</c:v>
                </c:pt>
                <c:pt idx="579">
                  <c:v>1.0699341297149698</c:v>
                </c:pt>
                <c:pt idx="580">
                  <c:v>1.0809204578399612</c:v>
                </c:pt>
                <c:pt idx="581">
                  <c:v>1.07329106330872</c:v>
                </c:pt>
                <c:pt idx="582">
                  <c:v>1.05253911018372</c:v>
                </c:pt>
                <c:pt idx="583">
                  <c:v>1.01652836799622</c:v>
                </c:pt>
                <c:pt idx="584">
                  <c:v>0.93962401151657782</c:v>
                </c:pt>
                <c:pt idx="585">
                  <c:v>0.86088865995407493</c:v>
                </c:pt>
                <c:pt idx="586">
                  <c:v>0.77482908964157771</c:v>
                </c:pt>
                <c:pt idx="587">
                  <c:v>0.75133055448532104</c:v>
                </c:pt>
                <c:pt idx="588">
                  <c:v>0.77238768339157471</c:v>
                </c:pt>
                <c:pt idx="589">
                  <c:v>0.80534666776657104</c:v>
                </c:pt>
                <c:pt idx="590">
                  <c:v>0.85447996854782104</c:v>
                </c:pt>
                <c:pt idx="591">
                  <c:v>0.86821287870407104</c:v>
                </c:pt>
                <c:pt idx="592">
                  <c:v>0.86638182401657493</c:v>
                </c:pt>
                <c:pt idx="593">
                  <c:v>0.85020750761032104</c:v>
                </c:pt>
                <c:pt idx="594">
                  <c:v>0.80687254667282104</c:v>
                </c:pt>
                <c:pt idx="595">
                  <c:v>0.79374998807907493</c:v>
                </c:pt>
                <c:pt idx="596">
                  <c:v>0.79558104276657104</c:v>
                </c:pt>
                <c:pt idx="597">
                  <c:v>0.76597899198532104</c:v>
                </c:pt>
                <c:pt idx="598">
                  <c:v>0.73942869901657493</c:v>
                </c:pt>
                <c:pt idx="599">
                  <c:v>0.71654051542282104</c:v>
                </c:pt>
                <c:pt idx="600">
                  <c:v>0.70799559354782493</c:v>
                </c:pt>
                <c:pt idx="601">
                  <c:v>0.70128172636032104</c:v>
                </c:pt>
                <c:pt idx="602">
                  <c:v>0.69487303495407515</c:v>
                </c:pt>
                <c:pt idx="603">
                  <c:v>0.71654051542282104</c:v>
                </c:pt>
                <c:pt idx="604">
                  <c:v>0.75804442167282493</c:v>
                </c:pt>
                <c:pt idx="605">
                  <c:v>0.77666014432907471</c:v>
                </c:pt>
                <c:pt idx="606">
                  <c:v>0.76964110136032493</c:v>
                </c:pt>
                <c:pt idx="607">
                  <c:v>0.77116698026657082</c:v>
                </c:pt>
                <c:pt idx="608">
                  <c:v>0.76842039823532104</c:v>
                </c:pt>
                <c:pt idx="609">
                  <c:v>0.73271483182907493</c:v>
                </c:pt>
                <c:pt idx="610">
                  <c:v>0.66008299589157104</c:v>
                </c:pt>
                <c:pt idx="611">
                  <c:v>0.55327147245407782</c:v>
                </c:pt>
                <c:pt idx="612">
                  <c:v>0.45164793729782132</c:v>
                </c:pt>
                <c:pt idx="613">
                  <c:v>0.39183348417282365</c:v>
                </c:pt>
                <c:pt idx="614">
                  <c:v>0.35826414823532099</c:v>
                </c:pt>
                <c:pt idx="615">
                  <c:v>0.35216063261032099</c:v>
                </c:pt>
                <c:pt idx="616">
                  <c:v>0.34422606229782376</c:v>
                </c:pt>
                <c:pt idx="617">
                  <c:v>0.34422606229782376</c:v>
                </c:pt>
                <c:pt idx="618">
                  <c:v>0.38786619901657365</c:v>
                </c:pt>
                <c:pt idx="619">
                  <c:v>0.46904295682907132</c:v>
                </c:pt>
                <c:pt idx="620">
                  <c:v>0.50841063261032104</c:v>
                </c:pt>
                <c:pt idx="621">
                  <c:v>0.49772948026657132</c:v>
                </c:pt>
                <c:pt idx="622">
                  <c:v>0.46538084745407365</c:v>
                </c:pt>
                <c:pt idx="623">
                  <c:v>0.4489013552665711</c:v>
                </c:pt>
                <c:pt idx="624">
                  <c:v>0.39549559354782365</c:v>
                </c:pt>
                <c:pt idx="625">
                  <c:v>0.28837889432907543</c:v>
                </c:pt>
                <c:pt idx="626">
                  <c:v>0.19652099907398191</c:v>
                </c:pt>
                <c:pt idx="627">
                  <c:v>0.17058105766773199</c:v>
                </c:pt>
                <c:pt idx="628">
                  <c:v>0.17851562798023199</c:v>
                </c:pt>
                <c:pt idx="629">
                  <c:v>0.18278808891773324</c:v>
                </c:pt>
                <c:pt idx="630">
                  <c:v>0.16173096001148207</c:v>
                </c:pt>
                <c:pt idx="631">
                  <c:v>0.14525146782398199</c:v>
                </c:pt>
                <c:pt idx="632">
                  <c:v>0.13365478813648199</c:v>
                </c:pt>
                <c:pt idx="633">
                  <c:v>0.12755127251148199</c:v>
                </c:pt>
                <c:pt idx="634">
                  <c:v>9.9169924855232308E-2</c:v>
                </c:pt>
                <c:pt idx="635">
                  <c:v>6.7431643605232225E-2</c:v>
                </c:pt>
                <c:pt idx="636">
                  <c:v>4.0576171129941954E-2</c:v>
                </c:pt>
                <c:pt idx="637">
                  <c:v>-7.9467771574854938E-3</c:v>
                </c:pt>
                <c:pt idx="638">
                  <c:v>-5.1892090588808441E-2</c:v>
                </c:pt>
                <c:pt idx="639">
                  <c:v>-5.1281739026308115E-2</c:v>
                </c:pt>
                <c:pt idx="640">
                  <c:v>-5.8605957776308074E-2</c:v>
                </c:pt>
                <c:pt idx="641">
                  <c:v>-8.9123532176018122E-2</c:v>
                </c:pt>
                <c:pt idx="642">
                  <c:v>-0.11536864936351807</c:v>
                </c:pt>
                <c:pt idx="643">
                  <c:v>-0.10804443061351802</c:v>
                </c:pt>
                <c:pt idx="644">
                  <c:v>-0.10468749701976722</c:v>
                </c:pt>
                <c:pt idx="645">
                  <c:v>-0.11903075873851865</c:v>
                </c:pt>
                <c:pt idx="646">
                  <c:v>-0.13398437201976801</c:v>
                </c:pt>
                <c:pt idx="647">
                  <c:v>-0.13154296576976801</c:v>
                </c:pt>
                <c:pt idx="648">
                  <c:v>-0.16419677436351687</c:v>
                </c:pt>
                <c:pt idx="649">
                  <c:v>-0.24049071967601801</c:v>
                </c:pt>
                <c:pt idx="650">
                  <c:v>-0.2954223752021824</c:v>
                </c:pt>
                <c:pt idx="651">
                  <c:v>-0.3241088986396824</c:v>
                </c:pt>
                <c:pt idx="652">
                  <c:v>-0.35035401582718068</c:v>
                </c:pt>
                <c:pt idx="653">
                  <c:v>-0.33051759004593068</c:v>
                </c:pt>
                <c:pt idx="654">
                  <c:v>-0.29694825410842901</c:v>
                </c:pt>
                <c:pt idx="655">
                  <c:v>-0.30274659395218068</c:v>
                </c:pt>
                <c:pt idx="656">
                  <c:v>-0.33417969942093068</c:v>
                </c:pt>
                <c:pt idx="657">
                  <c:v>-0.3607299923896824</c:v>
                </c:pt>
                <c:pt idx="658">
                  <c:v>-0.40864259004592901</c:v>
                </c:pt>
                <c:pt idx="659">
                  <c:v>-0.48341065645217901</c:v>
                </c:pt>
                <c:pt idx="660">
                  <c:v>-0.54536134004592507</c:v>
                </c:pt>
                <c:pt idx="661">
                  <c:v>-0.56214600801467962</c:v>
                </c:pt>
                <c:pt idx="662">
                  <c:v>-0.55207520723343351</c:v>
                </c:pt>
                <c:pt idx="663">
                  <c:v>-0.57191163301468351</c:v>
                </c:pt>
                <c:pt idx="664">
                  <c:v>-0.59602051973342918</c:v>
                </c:pt>
                <c:pt idx="665">
                  <c:v>-0.5954101681709224</c:v>
                </c:pt>
                <c:pt idx="666">
                  <c:v>-0.57709962129592962</c:v>
                </c:pt>
                <c:pt idx="667">
                  <c:v>-0.56824952363968351</c:v>
                </c:pt>
                <c:pt idx="668">
                  <c:v>-0.58076173067092918</c:v>
                </c:pt>
                <c:pt idx="669">
                  <c:v>-0.63691407442092962</c:v>
                </c:pt>
                <c:pt idx="670">
                  <c:v>-0.70496827363968351</c:v>
                </c:pt>
                <c:pt idx="671">
                  <c:v>-0.75074464082718351</c:v>
                </c:pt>
                <c:pt idx="672">
                  <c:v>-0.71931153535842962</c:v>
                </c:pt>
                <c:pt idx="673">
                  <c:v>-0.67902833223343673</c:v>
                </c:pt>
                <c:pt idx="674">
                  <c:v>-0.68360596895217984</c:v>
                </c:pt>
                <c:pt idx="675">
                  <c:v>-0.73334962129592962</c:v>
                </c:pt>
                <c:pt idx="676">
                  <c:v>-0.79102784395217962</c:v>
                </c:pt>
                <c:pt idx="677">
                  <c:v>-0.85084229707718351</c:v>
                </c:pt>
                <c:pt idx="678">
                  <c:v>-0.89936524629592918</c:v>
                </c:pt>
                <c:pt idx="679">
                  <c:v>-0.90699464082717962</c:v>
                </c:pt>
                <c:pt idx="680">
                  <c:v>-0.89265137910842984</c:v>
                </c:pt>
                <c:pt idx="681">
                  <c:v>-0.89844971895217984</c:v>
                </c:pt>
                <c:pt idx="682">
                  <c:v>-0.89326173067092918</c:v>
                </c:pt>
                <c:pt idx="683">
                  <c:v>-0.89570313692092918</c:v>
                </c:pt>
                <c:pt idx="684">
                  <c:v>-0.90119630098342896</c:v>
                </c:pt>
                <c:pt idx="685">
                  <c:v>-0.91309815645218351</c:v>
                </c:pt>
                <c:pt idx="686">
                  <c:v>-0.86976319551467962</c:v>
                </c:pt>
                <c:pt idx="687">
                  <c:v>-0.83314210176467896</c:v>
                </c:pt>
                <c:pt idx="688">
                  <c:v>-0.87159425020218351</c:v>
                </c:pt>
                <c:pt idx="689">
                  <c:v>-0.92835694551467896</c:v>
                </c:pt>
                <c:pt idx="690">
                  <c:v>-0.97413331270217951</c:v>
                </c:pt>
                <c:pt idx="691">
                  <c:v>-1.01380610466003</c:v>
                </c:pt>
                <c:pt idx="692">
                  <c:v>-1.033642530441286</c:v>
                </c:pt>
                <c:pt idx="693">
                  <c:v>-1.069042921066292</c:v>
                </c:pt>
                <c:pt idx="694">
                  <c:v>-1.07209467887878</c:v>
                </c:pt>
                <c:pt idx="695">
                  <c:v>-1.022045850753786</c:v>
                </c:pt>
                <c:pt idx="696">
                  <c:v>-0.98115235567092507</c:v>
                </c:pt>
                <c:pt idx="697">
                  <c:v>-0.99274903535843351</c:v>
                </c:pt>
                <c:pt idx="698">
                  <c:v>-1.031201124191286</c:v>
                </c:pt>
                <c:pt idx="699">
                  <c:v>-1.040051221847536</c:v>
                </c:pt>
                <c:pt idx="700">
                  <c:v>-1.07667231559753</c:v>
                </c:pt>
                <c:pt idx="701">
                  <c:v>-1.155102491378786</c:v>
                </c:pt>
                <c:pt idx="702">
                  <c:v>-1.223156690597524</c:v>
                </c:pt>
                <c:pt idx="703">
                  <c:v>-1.258557081222536</c:v>
                </c:pt>
                <c:pt idx="704">
                  <c:v>-1.266491651535024</c:v>
                </c:pt>
                <c:pt idx="705">
                  <c:v>-1.26191401481628</c:v>
                </c:pt>
                <c:pt idx="706">
                  <c:v>-1.237194776535024</c:v>
                </c:pt>
                <c:pt idx="707">
                  <c:v>-1.22071528434753</c:v>
                </c:pt>
                <c:pt idx="708">
                  <c:v>-1.258862257003774</c:v>
                </c:pt>
                <c:pt idx="709">
                  <c:v>-1.27442622184753</c:v>
                </c:pt>
                <c:pt idx="710">
                  <c:v>-1.25947260856628</c:v>
                </c:pt>
                <c:pt idx="711">
                  <c:v>-1.23780512809753</c:v>
                </c:pt>
                <c:pt idx="712">
                  <c:v>-1.238415479660036</c:v>
                </c:pt>
                <c:pt idx="713">
                  <c:v>-1.222851514816286</c:v>
                </c:pt>
                <c:pt idx="714">
                  <c:v>-1.21766352653503</c:v>
                </c:pt>
                <c:pt idx="715">
                  <c:v>-1.235974073410024</c:v>
                </c:pt>
                <c:pt idx="716">
                  <c:v>-1.250317335128786</c:v>
                </c:pt>
                <c:pt idx="717">
                  <c:v>-1.251843214035024</c:v>
                </c:pt>
                <c:pt idx="718">
                  <c:v>-1.25062251091003</c:v>
                </c:pt>
                <c:pt idx="719">
                  <c:v>-1.230175733566286</c:v>
                </c:pt>
                <c:pt idx="720">
                  <c:v>-1.200573682785024</c:v>
                </c:pt>
                <c:pt idx="721">
                  <c:v>-1.178601026535036</c:v>
                </c:pt>
                <c:pt idx="722">
                  <c:v>-1.18409419059753</c:v>
                </c:pt>
                <c:pt idx="723">
                  <c:v>-1.17127680778503</c:v>
                </c:pt>
                <c:pt idx="724">
                  <c:v>-1.152355909347542</c:v>
                </c:pt>
                <c:pt idx="725">
                  <c:v>-1.148083448410036</c:v>
                </c:pt>
                <c:pt idx="726">
                  <c:v>-1.14564204216003</c:v>
                </c:pt>
                <c:pt idx="727">
                  <c:v>-1.145336866378786</c:v>
                </c:pt>
                <c:pt idx="728">
                  <c:v>-1.14991450309753</c:v>
                </c:pt>
                <c:pt idx="729">
                  <c:v>-1.152050733566292</c:v>
                </c:pt>
                <c:pt idx="730">
                  <c:v>-1.110546827316286</c:v>
                </c:pt>
                <c:pt idx="731">
                  <c:v>-1.058666944503786</c:v>
                </c:pt>
                <c:pt idx="732">
                  <c:v>-1.067822217941274</c:v>
                </c:pt>
                <c:pt idx="733">
                  <c:v>-1.11359858512878</c:v>
                </c:pt>
                <c:pt idx="734">
                  <c:v>-1.12611079216003</c:v>
                </c:pt>
                <c:pt idx="735">
                  <c:v>-1.128247022628792</c:v>
                </c:pt>
                <c:pt idx="736">
                  <c:v>-1.160290479660036</c:v>
                </c:pt>
                <c:pt idx="737">
                  <c:v>-1.23383784294128</c:v>
                </c:pt>
                <c:pt idx="738">
                  <c:v>-1.26679682731628</c:v>
                </c:pt>
                <c:pt idx="739">
                  <c:v>-1.239331007003774</c:v>
                </c:pt>
                <c:pt idx="740">
                  <c:v>-1.263134717941274</c:v>
                </c:pt>
                <c:pt idx="741">
                  <c:v>-1.27137446403503</c:v>
                </c:pt>
                <c:pt idx="742">
                  <c:v>-1.282665967941286</c:v>
                </c:pt>
                <c:pt idx="743">
                  <c:v>-1.27503657341003</c:v>
                </c:pt>
                <c:pt idx="744">
                  <c:v>-1.238415479660036</c:v>
                </c:pt>
                <c:pt idx="745">
                  <c:v>-1.189587354660036</c:v>
                </c:pt>
                <c:pt idx="746">
                  <c:v>-1.147167921066292</c:v>
                </c:pt>
                <c:pt idx="747">
                  <c:v>-1.08521723747253</c:v>
                </c:pt>
                <c:pt idx="748">
                  <c:v>-1.064160108566286</c:v>
                </c:pt>
                <c:pt idx="749">
                  <c:v>-1.06599116325378</c:v>
                </c:pt>
                <c:pt idx="750">
                  <c:v>-1.059582471847536</c:v>
                </c:pt>
                <c:pt idx="751">
                  <c:v>-1.05653071403503</c:v>
                </c:pt>
                <c:pt idx="752">
                  <c:v>-1.05042719841003</c:v>
                </c:pt>
                <c:pt idx="753">
                  <c:v>-1.054699659347524</c:v>
                </c:pt>
                <c:pt idx="754">
                  <c:v>-1.08430171012878</c:v>
                </c:pt>
                <c:pt idx="755">
                  <c:v>-1.160290479660036</c:v>
                </c:pt>
                <c:pt idx="756">
                  <c:v>-1.22346186637878</c:v>
                </c:pt>
                <c:pt idx="757">
                  <c:v>-1.27290034294128</c:v>
                </c:pt>
                <c:pt idx="758">
                  <c:v>-1.246044874191286</c:v>
                </c:pt>
                <c:pt idx="759">
                  <c:v>-1.156933546066286</c:v>
                </c:pt>
                <c:pt idx="760">
                  <c:v>-1.07728266716003</c:v>
                </c:pt>
                <c:pt idx="761">
                  <c:v>-1.04676508903503</c:v>
                </c:pt>
                <c:pt idx="762">
                  <c:v>-1.00434565544128</c:v>
                </c:pt>
                <c:pt idx="763">
                  <c:v>-0.98511964082717896</c:v>
                </c:pt>
                <c:pt idx="764">
                  <c:v>-0.99061280488967896</c:v>
                </c:pt>
                <c:pt idx="765">
                  <c:v>-1.03791499137878</c:v>
                </c:pt>
                <c:pt idx="766">
                  <c:v>-1.05317378044128</c:v>
                </c:pt>
                <c:pt idx="767">
                  <c:v>-1.06171870231628</c:v>
                </c:pt>
                <c:pt idx="768">
                  <c:v>-1.07667231559753</c:v>
                </c:pt>
                <c:pt idx="769">
                  <c:v>-1.134045362472536</c:v>
                </c:pt>
                <c:pt idx="770">
                  <c:v>-1.122753858566286</c:v>
                </c:pt>
                <c:pt idx="771">
                  <c:v>-1.045849561691286</c:v>
                </c:pt>
                <c:pt idx="772">
                  <c:v>-0.95551759004592507</c:v>
                </c:pt>
                <c:pt idx="773">
                  <c:v>-0.94117432832717962</c:v>
                </c:pt>
                <c:pt idx="774">
                  <c:v>-0.97962647676468328</c:v>
                </c:pt>
                <c:pt idx="775">
                  <c:v>-0.99274903535843351</c:v>
                </c:pt>
                <c:pt idx="776">
                  <c:v>-1.01166987419128</c:v>
                </c:pt>
                <c:pt idx="777">
                  <c:v>-1.015026807785024</c:v>
                </c:pt>
                <c:pt idx="778">
                  <c:v>-1.022961378097524</c:v>
                </c:pt>
                <c:pt idx="779">
                  <c:v>-1.070873975753786</c:v>
                </c:pt>
                <c:pt idx="780">
                  <c:v>-1.090100049972536</c:v>
                </c:pt>
                <c:pt idx="781">
                  <c:v>-1.05531001091003</c:v>
                </c:pt>
                <c:pt idx="782">
                  <c:v>-1.01166987419128</c:v>
                </c:pt>
                <c:pt idx="783">
                  <c:v>-0.92194825410843351</c:v>
                </c:pt>
                <c:pt idx="784">
                  <c:v>-0.82337647676467962</c:v>
                </c:pt>
                <c:pt idx="785">
                  <c:v>-0.70344239473342896</c:v>
                </c:pt>
                <c:pt idx="786">
                  <c:v>-0.61738282442092896</c:v>
                </c:pt>
                <c:pt idx="787">
                  <c:v>-0.60181885957718351</c:v>
                </c:pt>
                <c:pt idx="788">
                  <c:v>-0.61372071504592962</c:v>
                </c:pt>
                <c:pt idx="789">
                  <c:v>-0.62775880098343351</c:v>
                </c:pt>
                <c:pt idx="790">
                  <c:v>-0.63264161348343972</c:v>
                </c:pt>
                <c:pt idx="791">
                  <c:v>-0.61158448457717962</c:v>
                </c:pt>
                <c:pt idx="792">
                  <c:v>-0.54780274629592896</c:v>
                </c:pt>
                <c:pt idx="793">
                  <c:v>-0.4864624142646824</c:v>
                </c:pt>
                <c:pt idx="794">
                  <c:v>-0.49134522676468068</c:v>
                </c:pt>
                <c:pt idx="795">
                  <c:v>-0.54169923067093351</c:v>
                </c:pt>
                <c:pt idx="796">
                  <c:v>-0.61127930879592896</c:v>
                </c:pt>
                <c:pt idx="797">
                  <c:v>-0.61524659395217962</c:v>
                </c:pt>
                <c:pt idx="798">
                  <c:v>-0.59998780488967918</c:v>
                </c:pt>
                <c:pt idx="799">
                  <c:v>-0.53834229707717962</c:v>
                </c:pt>
                <c:pt idx="800">
                  <c:v>-0.45167237520218068</c:v>
                </c:pt>
                <c:pt idx="801">
                  <c:v>-0.40681153535843068</c:v>
                </c:pt>
                <c:pt idx="802">
                  <c:v>-0.3723266720771824</c:v>
                </c:pt>
                <c:pt idx="803">
                  <c:v>-0.32838135957718068</c:v>
                </c:pt>
                <c:pt idx="804">
                  <c:v>-0.32563477754593068</c:v>
                </c:pt>
                <c:pt idx="805">
                  <c:v>-0.3558471798896824</c:v>
                </c:pt>
                <c:pt idx="806">
                  <c:v>-0.41871339082717901</c:v>
                </c:pt>
                <c:pt idx="807">
                  <c:v>-0.46479493379592901</c:v>
                </c:pt>
                <c:pt idx="808">
                  <c:v>-0.46693116426468068</c:v>
                </c:pt>
                <c:pt idx="809">
                  <c:v>-0.4193237423896824</c:v>
                </c:pt>
                <c:pt idx="810">
                  <c:v>-0.28626710176468068</c:v>
                </c:pt>
                <c:pt idx="811">
                  <c:v>-0.11628417670726807</c:v>
                </c:pt>
                <c:pt idx="812">
                  <c:v>3.9965819567441913E-2</c:v>
                </c:pt>
                <c:pt idx="813">
                  <c:v>0.12572021782398188</c:v>
                </c:pt>
                <c:pt idx="814">
                  <c:v>0.12480469048023277</c:v>
                </c:pt>
                <c:pt idx="815">
                  <c:v>5.3393553942442391E-2</c:v>
                </c:pt>
                <c:pt idx="816">
                  <c:v>-5.0976563245058115E-2</c:v>
                </c:pt>
                <c:pt idx="817">
                  <c:v>-0.14497070014476801</c:v>
                </c:pt>
                <c:pt idx="818">
                  <c:v>-0.23133544623851787</c:v>
                </c:pt>
                <c:pt idx="819">
                  <c:v>-0.31586915254592901</c:v>
                </c:pt>
                <c:pt idx="820">
                  <c:v>-0.32838135957718068</c:v>
                </c:pt>
                <c:pt idx="821">
                  <c:v>-0.30366212129593068</c:v>
                </c:pt>
                <c:pt idx="822">
                  <c:v>-0.2777221798896824</c:v>
                </c:pt>
                <c:pt idx="823">
                  <c:v>-0.25178223848342879</c:v>
                </c:pt>
                <c:pt idx="824">
                  <c:v>-0.18159179389476904</c:v>
                </c:pt>
                <c:pt idx="825">
                  <c:v>-8.2714840769768108E-2</c:v>
                </c:pt>
                <c:pt idx="826">
                  <c:v>2.734374953433876E-3</c:v>
                </c:pt>
                <c:pt idx="827">
                  <c:v>6.4074710011482225E-2</c:v>
                </c:pt>
                <c:pt idx="828">
                  <c:v>0.11381836235523199</c:v>
                </c:pt>
                <c:pt idx="829">
                  <c:v>0.18339844048023393</c:v>
                </c:pt>
                <c:pt idx="830">
                  <c:v>0.25175780057907099</c:v>
                </c:pt>
                <c:pt idx="831">
                  <c:v>0.27556151151657099</c:v>
                </c:pt>
                <c:pt idx="832">
                  <c:v>0.25725096464157099</c:v>
                </c:pt>
                <c:pt idx="833">
                  <c:v>0.19468994438648207</c:v>
                </c:pt>
                <c:pt idx="834">
                  <c:v>0.14647217094898188</c:v>
                </c:pt>
                <c:pt idx="835">
                  <c:v>0.16264648735523327</c:v>
                </c:pt>
                <c:pt idx="836">
                  <c:v>0.19957275688648207</c:v>
                </c:pt>
                <c:pt idx="837">
                  <c:v>0.23771972954273324</c:v>
                </c:pt>
                <c:pt idx="838">
                  <c:v>0.27830809354782365</c:v>
                </c:pt>
                <c:pt idx="839">
                  <c:v>0.32561033964157132</c:v>
                </c:pt>
                <c:pt idx="840">
                  <c:v>0.35063475370407132</c:v>
                </c:pt>
                <c:pt idx="841">
                  <c:v>0.36162108182907365</c:v>
                </c:pt>
                <c:pt idx="842">
                  <c:v>0.38969725370407132</c:v>
                </c:pt>
                <c:pt idx="843">
                  <c:v>0.41411131620407132</c:v>
                </c:pt>
                <c:pt idx="844">
                  <c:v>0.45714110136032099</c:v>
                </c:pt>
                <c:pt idx="845">
                  <c:v>0.43852537870407365</c:v>
                </c:pt>
                <c:pt idx="846">
                  <c:v>0.34941405057907143</c:v>
                </c:pt>
                <c:pt idx="847">
                  <c:v>0.27342528104782365</c:v>
                </c:pt>
                <c:pt idx="848">
                  <c:v>0.22307129204273207</c:v>
                </c:pt>
                <c:pt idx="849">
                  <c:v>0.29295653104782365</c:v>
                </c:pt>
                <c:pt idx="850">
                  <c:v>0.43913573026657099</c:v>
                </c:pt>
                <c:pt idx="851">
                  <c:v>0.54259032011032049</c:v>
                </c:pt>
                <c:pt idx="852">
                  <c:v>0.60179442167282493</c:v>
                </c:pt>
                <c:pt idx="853">
                  <c:v>0.61156004667282104</c:v>
                </c:pt>
                <c:pt idx="854">
                  <c:v>0.5834838747978166</c:v>
                </c:pt>
                <c:pt idx="855">
                  <c:v>0.5859252810478206</c:v>
                </c:pt>
                <c:pt idx="856">
                  <c:v>0.5932494997978206</c:v>
                </c:pt>
                <c:pt idx="857">
                  <c:v>0.60148924589157104</c:v>
                </c:pt>
                <c:pt idx="858">
                  <c:v>0.63902586698532493</c:v>
                </c:pt>
                <c:pt idx="859">
                  <c:v>0.63627928495407493</c:v>
                </c:pt>
                <c:pt idx="860">
                  <c:v>0.57249754667282104</c:v>
                </c:pt>
                <c:pt idx="861">
                  <c:v>0.51665037870407104</c:v>
                </c:pt>
                <c:pt idx="862">
                  <c:v>0.53160399198532049</c:v>
                </c:pt>
                <c:pt idx="863">
                  <c:v>0.56791990995407104</c:v>
                </c:pt>
                <c:pt idx="864">
                  <c:v>0.59538573026657138</c:v>
                </c:pt>
                <c:pt idx="865">
                  <c:v>0.63353270292282049</c:v>
                </c:pt>
                <c:pt idx="866">
                  <c:v>0.66069334745407782</c:v>
                </c:pt>
                <c:pt idx="867">
                  <c:v>0.64635008573532049</c:v>
                </c:pt>
                <c:pt idx="868">
                  <c:v>0.64726561307907782</c:v>
                </c:pt>
                <c:pt idx="869">
                  <c:v>0.70219725370407493</c:v>
                </c:pt>
                <c:pt idx="870">
                  <c:v>0.77360838651657771</c:v>
                </c:pt>
                <c:pt idx="871">
                  <c:v>0.82060545682907782</c:v>
                </c:pt>
                <c:pt idx="872">
                  <c:v>0.81450194120407104</c:v>
                </c:pt>
                <c:pt idx="873">
                  <c:v>0.77971190214157771</c:v>
                </c:pt>
                <c:pt idx="874">
                  <c:v>0.74583739042282104</c:v>
                </c:pt>
                <c:pt idx="875">
                  <c:v>0.75651854276657104</c:v>
                </c:pt>
                <c:pt idx="876">
                  <c:v>0.76384276151657493</c:v>
                </c:pt>
                <c:pt idx="877">
                  <c:v>0.78917235136032049</c:v>
                </c:pt>
                <c:pt idx="878">
                  <c:v>0.82487791776657493</c:v>
                </c:pt>
                <c:pt idx="879">
                  <c:v>0.83220213651657493</c:v>
                </c:pt>
                <c:pt idx="880">
                  <c:v>0.82274168729782493</c:v>
                </c:pt>
                <c:pt idx="881">
                  <c:v>0.85844725370407493</c:v>
                </c:pt>
                <c:pt idx="882">
                  <c:v>0.90086668729782049</c:v>
                </c:pt>
                <c:pt idx="883">
                  <c:v>0.92039793729782104</c:v>
                </c:pt>
                <c:pt idx="884">
                  <c:v>0.89323729276657138</c:v>
                </c:pt>
                <c:pt idx="885">
                  <c:v>0.82701414823532049</c:v>
                </c:pt>
                <c:pt idx="886">
                  <c:v>0.81175535917282104</c:v>
                </c:pt>
                <c:pt idx="887">
                  <c:v>0.82854002714157493</c:v>
                </c:pt>
                <c:pt idx="888">
                  <c:v>0.87065428495407493</c:v>
                </c:pt>
                <c:pt idx="889">
                  <c:v>0.91246336698531638</c:v>
                </c:pt>
                <c:pt idx="890">
                  <c:v>0.98356932401657049</c:v>
                </c:pt>
                <c:pt idx="891">
                  <c:v>1.05742192268372</c:v>
                </c:pt>
                <c:pt idx="892">
                  <c:v>1.0592529773712274</c:v>
                </c:pt>
                <c:pt idx="893">
                  <c:v>0.96953123807907493</c:v>
                </c:pt>
                <c:pt idx="894">
                  <c:v>0.8904907107353206</c:v>
                </c:pt>
                <c:pt idx="895">
                  <c:v>0.85753172636032104</c:v>
                </c:pt>
                <c:pt idx="896">
                  <c:v>0.87645262479782049</c:v>
                </c:pt>
                <c:pt idx="897">
                  <c:v>0.92741698026657049</c:v>
                </c:pt>
                <c:pt idx="898">
                  <c:v>0.94298094511032049</c:v>
                </c:pt>
                <c:pt idx="899">
                  <c:v>0.91002196073532049</c:v>
                </c:pt>
                <c:pt idx="900">
                  <c:v>0.87858885526657493</c:v>
                </c:pt>
                <c:pt idx="901">
                  <c:v>0.86149901151657782</c:v>
                </c:pt>
                <c:pt idx="902">
                  <c:v>0.8953735232353206</c:v>
                </c:pt>
                <c:pt idx="903">
                  <c:v>0.96098631620407493</c:v>
                </c:pt>
                <c:pt idx="904">
                  <c:v>1.0153076648712274</c:v>
                </c:pt>
                <c:pt idx="905">
                  <c:v>1.0424683094024698</c:v>
                </c:pt>
                <c:pt idx="906">
                  <c:v>1.02690434455872</c:v>
                </c:pt>
                <c:pt idx="907">
                  <c:v>0.99821776151657049</c:v>
                </c:pt>
                <c:pt idx="908">
                  <c:v>0.98997801542282104</c:v>
                </c:pt>
                <c:pt idx="909">
                  <c:v>1.01103520393372</c:v>
                </c:pt>
                <c:pt idx="910">
                  <c:v>1.0449097156524612</c:v>
                </c:pt>
                <c:pt idx="911">
                  <c:v>1.0558960437774612</c:v>
                </c:pt>
                <c:pt idx="912">
                  <c:v>1.0439941883087198</c:v>
                </c:pt>
                <c:pt idx="913">
                  <c:v>1.03178715705872</c:v>
                </c:pt>
                <c:pt idx="914">
                  <c:v>1.06230473518372</c:v>
                </c:pt>
                <c:pt idx="915">
                  <c:v>1.0882446765899698</c:v>
                </c:pt>
                <c:pt idx="916">
                  <c:v>1.1132690906524612</c:v>
                </c:pt>
                <c:pt idx="917">
                  <c:v>1.1688110828399698</c:v>
                </c:pt>
                <c:pt idx="918">
                  <c:v>1.2325928211212274</c:v>
                </c:pt>
                <c:pt idx="919">
                  <c:v>1.25212407112122</c:v>
                </c:pt>
                <c:pt idx="920">
                  <c:v>1.2017700672149612</c:v>
                </c:pt>
                <c:pt idx="921">
                  <c:v>1.11723637580872</c:v>
                </c:pt>
                <c:pt idx="922">
                  <c:v>1.0076782703399612</c:v>
                </c:pt>
                <c:pt idx="923">
                  <c:v>0.94114989042282493</c:v>
                </c:pt>
                <c:pt idx="924">
                  <c:v>0.91490477323532104</c:v>
                </c:pt>
                <c:pt idx="925">
                  <c:v>0.90819090604782104</c:v>
                </c:pt>
                <c:pt idx="926">
                  <c:v>0.89812010526657138</c:v>
                </c:pt>
                <c:pt idx="927">
                  <c:v>0.92131346464157104</c:v>
                </c:pt>
                <c:pt idx="928">
                  <c:v>0.96068114042282104</c:v>
                </c:pt>
                <c:pt idx="929">
                  <c:v>0.99364012479782049</c:v>
                </c:pt>
                <c:pt idx="930">
                  <c:v>0.97532957792282082</c:v>
                </c:pt>
                <c:pt idx="931">
                  <c:v>0.95671385526657493</c:v>
                </c:pt>
                <c:pt idx="932">
                  <c:v>0.94847410917282049</c:v>
                </c:pt>
                <c:pt idx="933">
                  <c:v>0.91765135526657493</c:v>
                </c:pt>
                <c:pt idx="934">
                  <c:v>0.91124266386032049</c:v>
                </c:pt>
                <c:pt idx="935">
                  <c:v>0.95823973417282104</c:v>
                </c:pt>
                <c:pt idx="936">
                  <c:v>1.00401616096497</c:v>
                </c:pt>
                <c:pt idx="937">
                  <c:v>1.05742192268372</c:v>
                </c:pt>
                <c:pt idx="938">
                  <c:v>1.1160156726837274</c:v>
                </c:pt>
                <c:pt idx="939">
                  <c:v>1.1312744617462274</c:v>
                </c:pt>
                <c:pt idx="940">
                  <c:v>1.11265873908997</c:v>
                </c:pt>
                <c:pt idx="941">
                  <c:v>1.1001465320587274</c:v>
                </c:pt>
                <c:pt idx="942">
                  <c:v>1.06779789924622</c:v>
                </c:pt>
                <c:pt idx="943">
                  <c:v>1.0208008289337274</c:v>
                </c:pt>
                <c:pt idx="944">
                  <c:v>0.99272459745407493</c:v>
                </c:pt>
                <c:pt idx="945">
                  <c:v>0.97410887479782082</c:v>
                </c:pt>
                <c:pt idx="946">
                  <c:v>0.97197264432907471</c:v>
                </c:pt>
                <c:pt idx="947">
                  <c:v>0.96861571073532104</c:v>
                </c:pt>
                <c:pt idx="948">
                  <c:v>0.96464842557907782</c:v>
                </c:pt>
                <c:pt idx="949">
                  <c:v>0.95427244901657104</c:v>
                </c:pt>
                <c:pt idx="950">
                  <c:v>0.92894285917282104</c:v>
                </c:pt>
                <c:pt idx="951">
                  <c:v>0.88896483182907138</c:v>
                </c:pt>
                <c:pt idx="952">
                  <c:v>0.81938475370407104</c:v>
                </c:pt>
                <c:pt idx="953">
                  <c:v>0.79374998807907493</c:v>
                </c:pt>
                <c:pt idx="954">
                  <c:v>0.78428953886032049</c:v>
                </c:pt>
                <c:pt idx="955">
                  <c:v>0.78245848417282049</c:v>
                </c:pt>
                <c:pt idx="956">
                  <c:v>0.79374998807907493</c:v>
                </c:pt>
                <c:pt idx="957">
                  <c:v>0.78123778104781638</c:v>
                </c:pt>
                <c:pt idx="958">
                  <c:v>0.75407713651657782</c:v>
                </c:pt>
                <c:pt idx="959">
                  <c:v>0.75834959745407782</c:v>
                </c:pt>
                <c:pt idx="960">
                  <c:v>0.78459471464157493</c:v>
                </c:pt>
                <c:pt idx="961">
                  <c:v>0.86180418729782104</c:v>
                </c:pt>
                <c:pt idx="962">
                  <c:v>0.90544432401657104</c:v>
                </c:pt>
                <c:pt idx="963">
                  <c:v>0.87584227323532493</c:v>
                </c:pt>
                <c:pt idx="964">
                  <c:v>0.83433836698532049</c:v>
                </c:pt>
                <c:pt idx="965">
                  <c:v>0.78947752714157104</c:v>
                </c:pt>
                <c:pt idx="966">
                  <c:v>0.74461668729782104</c:v>
                </c:pt>
                <c:pt idx="967">
                  <c:v>0.71135252714157104</c:v>
                </c:pt>
                <c:pt idx="968">
                  <c:v>0.74553221464157493</c:v>
                </c:pt>
                <c:pt idx="969">
                  <c:v>0.79191893339157493</c:v>
                </c:pt>
                <c:pt idx="970">
                  <c:v>0.80504149198532104</c:v>
                </c:pt>
                <c:pt idx="971">
                  <c:v>0.77147215604782082</c:v>
                </c:pt>
                <c:pt idx="972">
                  <c:v>0.73851317167282049</c:v>
                </c:pt>
                <c:pt idx="973">
                  <c:v>0.70128172636032104</c:v>
                </c:pt>
                <c:pt idx="974">
                  <c:v>0.67106932401657493</c:v>
                </c:pt>
                <c:pt idx="975">
                  <c:v>0.63078612089157104</c:v>
                </c:pt>
                <c:pt idx="976">
                  <c:v>0.5816528201103206</c:v>
                </c:pt>
                <c:pt idx="977">
                  <c:v>0.55235594511032049</c:v>
                </c:pt>
                <c:pt idx="978">
                  <c:v>0.5822631716728166</c:v>
                </c:pt>
                <c:pt idx="979">
                  <c:v>0.62956541776657493</c:v>
                </c:pt>
                <c:pt idx="980">
                  <c:v>0.65825194120407493</c:v>
                </c:pt>
                <c:pt idx="981">
                  <c:v>0.65001219511032049</c:v>
                </c:pt>
                <c:pt idx="982">
                  <c:v>0.59172362089157138</c:v>
                </c:pt>
                <c:pt idx="983">
                  <c:v>0.55205076932907104</c:v>
                </c:pt>
                <c:pt idx="984">
                  <c:v>0.53251951932907104</c:v>
                </c:pt>
                <c:pt idx="985">
                  <c:v>0.56273192167282104</c:v>
                </c:pt>
                <c:pt idx="986">
                  <c:v>0.59202879667282138</c:v>
                </c:pt>
                <c:pt idx="987">
                  <c:v>0.57646483182907104</c:v>
                </c:pt>
                <c:pt idx="988">
                  <c:v>0.55784910917282104</c:v>
                </c:pt>
                <c:pt idx="989">
                  <c:v>0.53892821073532104</c:v>
                </c:pt>
                <c:pt idx="990">
                  <c:v>0.48857420682907365</c:v>
                </c:pt>
                <c:pt idx="991">
                  <c:v>0.47423094511032099</c:v>
                </c:pt>
                <c:pt idx="992">
                  <c:v>0.44157713651656944</c:v>
                </c:pt>
                <c:pt idx="993">
                  <c:v>0.39335936307907543</c:v>
                </c:pt>
                <c:pt idx="994">
                  <c:v>0.38725584745407132</c:v>
                </c:pt>
                <c:pt idx="995">
                  <c:v>0.44584959745407143</c:v>
                </c:pt>
                <c:pt idx="996">
                  <c:v>0.48735350370407365</c:v>
                </c:pt>
                <c:pt idx="997">
                  <c:v>0.50413817167282049</c:v>
                </c:pt>
                <c:pt idx="998">
                  <c:v>0.47301024198532132</c:v>
                </c:pt>
                <c:pt idx="999">
                  <c:v>0.43089598417282365</c:v>
                </c:pt>
                <c:pt idx="1000">
                  <c:v>0.42418211698532132</c:v>
                </c:pt>
                <c:pt idx="1001">
                  <c:v>0.40739744901657099</c:v>
                </c:pt>
                <c:pt idx="1002">
                  <c:v>0.35124510526657099</c:v>
                </c:pt>
                <c:pt idx="1003">
                  <c:v>0.30974119901657099</c:v>
                </c:pt>
                <c:pt idx="1004">
                  <c:v>0.26488035917282365</c:v>
                </c:pt>
                <c:pt idx="1005">
                  <c:v>0.25847166776657132</c:v>
                </c:pt>
                <c:pt idx="1006">
                  <c:v>0.28807371854782132</c:v>
                </c:pt>
                <c:pt idx="1007">
                  <c:v>0.33568114042282132</c:v>
                </c:pt>
                <c:pt idx="1008">
                  <c:v>0.36619871854782132</c:v>
                </c:pt>
                <c:pt idx="1009">
                  <c:v>0.32896727323532365</c:v>
                </c:pt>
                <c:pt idx="1010">
                  <c:v>0.26304930448531927</c:v>
                </c:pt>
                <c:pt idx="1011">
                  <c:v>0.23161621391773199</c:v>
                </c:pt>
                <c:pt idx="1012">
                  <c:v>0.19133301079273207</c:v>
                </c:pt>
                <c:pt idx="1013">
                  <c:v>0.15440674126148324</c:v>
                </c:pt>
                <c:pt idx="1014">
                  <c:v>0.11900635063648227</c:v>
                </c:pt>
                <c:pt idx="1015">
                  <c:v>6.7126467823982627E-2</c:v>
                </c:pt>
                <c:pt idx="1016">
                  <c:v>3.8439940661192114E-2</c:v>
                </c:pt>
                <c:pt idx="1017">
                  <c:v>2.3181151598691878E-2</c:v>
                </c:pt>
                <c:pt idx="1018">
                  <c:v>-1.5270995907485501E-2</c:v>
                </c:pt>
                <c:pt idx="1019">
                  <c:v>-7.2033688426017942E-2</c:v>
                </c:pt>
                <c:pt idx="1020">
                  <c:v>-0.11170653998851865</c:v>
                </c:pt>
                <c:pt idx="1021">
                  <c:v>-0.11994628608226807</c:v>
                </c:pt>
                <c:pt idx="1022">
                  <c:v>-8.1799313426017831E-2</c:v>
                </c:pt>
                <c:pt idx="1023">
                  <c:v>-8.4240719676017789E-2</c:v>
                </c:pt>
                <c:pt idx="1024">
                  <c:v>-0.11964111030101807</c:v>
                </c:pt>
                <c:pt idx="1025">
                  <c:v>-0.15870361030101801</c:v>
                </c:pt>
                <c:pt idx="1026">
                  <c:v>-0.1925781220197679</c:v>
                </c:pt>
                <c:pt idx="1027">
                  <c:v>-0.1925781220197679</c:v>
                </c:pt>
                <c:pt idx="1028">
                  <c:v>-0.19440917670726909</c:v>
                </c:pt>
                <c:pt idx="1029">
                  <c:v>-0.24262695014476801</c:v>
                </c:pt>
                <c:pt idx="1030">
                  <c:v>-0.26215821504592901</c:v>
                </c:pt>
                <c:pt idx="1031">
                  <c:v>-0.27650147676468068</c:v>
                </c:pt>
                <c:pt idx="1032">
                  <c:v>-0.23286132514476801</c:v>
                </c:pt>
                <c:pt idx="1033">
                  <c:v>-0.16419677436351687</c:v>
                </c:pt>
                <c:pt idx="1034">
                  <c:v>-0.13001708686351801</c:v>
                </c:pt>
                <c:pt idx="1035">
                  <c:v>-0.15382079780101801</c:v>
                </c:pt>
                <c:pt idx="1036">
                  <c:v>-0.1953247040510179</c:v>
                </c:pt>
                <c:pt idx="1037">
                  <c:v>-0.23988036811351787</c:v>
                </c:pt>
                <c:pt idx="1038">
                  <c:v>-0.28413087129593068</c:v>
                </c:pt>
                <c:pt idx="1039">
                  <c:v>-0.30610352754592901</c:v>
                </c:pt>
                <c:pt idx="1040">
                  <c:v>-0.29908448457718068</c:v>
                </c:pt>
                <c:pt idx="1041">
                  <c:v>-0.34760743379592912</c:v>
                </c:pt>
                <c:pt idx="1042">
                  <c:v>-0.43946534395218068</c:v>
                </c:pt>
                <c:pt idx="1043">
                  <c:v>-0.48463135957717879</c:v>
                </c:pt>
                <c:pt idx="1044">
                  <c:v>-0.4925659298896824</c:v>
                </c:pt>
                <c:pt idx="1045">
                  <c:v>-0.45167237520218068</c:v>
                </c:pt>
                <c:pt idx="1046">
                  <c:v>-0.38880616426468351</c:v>
                </c:pt>
                <c:pt idx="1047">
                  <c:v>-0.35798341035843068</c:v>
                </c:pt>
                <c:pt idx="1048">
                  <c:v>-0.34791260957718079</c:v>
                </c:pt>
                <c:pt idx="1049">
                  <c:v>-0.38300782442092901</c:v>
                </c:pt>
                <c:pt idx="1050">
                  <c:v>-0.41810303926468068</c:v>
                </c:pt>
                <c:pt idx="1051">
                  <c:v>-0.44221192598342912</c:v>
                </c:pt>
                <c:pt idx="1052">
                  <c:v>-0.4657104611396824</c:v>
                </c:pt>
                <c:pt idx="1053">
                  <c:v>-0.51423341035842962</c:v>
                </c:pt>
                <c:pt idx="1054">
                  <c:v>-0.55665284395217962</c:v>
                </c:pt>
                <c:pt idx="1055">
                  <c:v>-0.53193360567092896</c:v>
                </c:pt>
                <c:pt idx="1056">
                  <c:v>-0.54841309785842896</c:v>
                </c:pt>
                <c:pt idx="1057">
                  <c:v>-0.57618409395217962</c:v>
                </c:pt>
                <c:pt idx="1058">
                  <c:v>-0.53925782442092896</c:v>
                </c:pt>
                <c:pt idx="1059">
                  <c:v>-0.47333985567092901</c:v>
                </c:pt>
                <c:pt idx="1060">
                  <c:v>-0.4013183712959324</c:v>
                </c:pt>
                <c:pt idx="1061">
                  <c:v>-0.39674073457717901</c:v>
                </c:pt>
                <c:pt idx="1062">
                  <c:v>-0.46265870332718068</c:v>
                </c:pt>
                <c:pt idx="1063">
                  <c:v>-0.55482178926467962</c:v>
                </c:pt>
                <c:pt idx="1064">
                  <c:v>-0.64332276582717896</c:v>
                </c:pt>
                <c:pt idx="1065">
                  <c:v>-0.71748048067092896</c:v>
                </c:pt>
                <c:pt idx="1066">
                  <c:v>-0.77790528535843328</c:v>
                </c:pt>
                <c:pt idx="1067">
                  <c:v>-0.79774171113968351</c:v>
                </c:pt>
                <c:pt idx="1068">
                  <c:v>-0.77119141817093328</c:v>
                </c:pt>
                <c:pt idx="1069">
                  <c:v>-0.72785645723343351</c:v>
                </c:pt>
                <c:pt idx="1070">
                  <c:v>-0.65888673067092962</c:v>
                </c:pt>
                <c:pt idx="1071">
                  <c:v>-0.62684327363968673</c:v>
                </c:pt>
                <c:pt idx="1072">
                  <c:v>-0.58625489473342918</c:v>
                </c:pt>
                <c:pt idx="1073">
                  <c:v>-0.57587891817092962</c:v>
                </c:pt>
                <c:pt idx="1074">
                  <c:v>-0.63477784395218351</c:v>
                </c:pt>
                <c:pt idx="1075">
                  <c:v>-0.69428712129592529</c:v>
                </c:pt>
                <c:pt idx="1076">
                  <c:v>-0.72724610567092896</c:v>
                </c:pt>
                <c:pt idx="1077">
                  <c:v>-0.76722413301468351</c:v>
                </c:pt>
                <c:pt idx="1078">
                  <c:v>-0.80842286348342962</c:v>
                </c:pt>
                <c:pt idx="1079">
                  <c:v>-0.84351807832717962</c:v>
                </c:pt>
                <c:pt idx="1080">
                  <c:v>-0.85999757051468351</c:v>
                </c:pt>
                <c:pt idx="1081">
                  <c:v>-0.86457520723343351</c:v>
                </c:pt>
                <c:pt idx="1082">
                  <c:v>-0.88929444551467984</c:v>
                </c:pt>
                <c:pt idx="1083">
                  <c:v>-0.88410645723342984</c:v>
                </c:pt>
                <c:pt idx="1084">
                  <c:v>-0.87617188692092962</c:v>
                </c:pt>
                <c:pt idx="1085">
                  <c:v>-0.83833009004592896</c:v>
                </c:pt>
                <c:pt idx="1086">
                  <c:v>-0.80109864473342962</c:v>
                </c:pt>
                <c:pt idx="1087">
                  <c:v>-0.72541505098342962</c:v>
                </c:pt>
                <c:pt idx="1088">
                  <c:v>-0.64881592988967962</c:v>
                </c:pt>
                <c:pt idx="1089">
                  <c:v>-0.64118653535842962</c:v>
                </c:pt>
                <c:pt idx="1090">
                  <c:v>-0.65156251192092507</c:v>
                </c:pt>
                <c:pt idx="1091">
                  <c:v>-0.66987305879592962</c:v>
                </c:pt>
                <c:pt idx="1092">
                  <c:v>-0.71687012910842962</c:v>
                </c:pt>
                <c:pt idx="1093">
                  <c:v>-0.80994874238968351</c:v>
                </c:pt>
                <c:pt idx="1094">
                  <c:v>-0.90424805879592896</c:v>
                </c:pt>
                <c:pt idx="1095">
                  <c:v>-0.94697266817092896</c:v>
                </c:pt>
                <c:pt idx="1096">
                  <c:v>-0.93598634004592507</c:v>
                </c:pt>
                <c:pt idx="1097">
                  <c:v>-0.90150147676467962</c:v>
                </c:pt>
                <c:pt idx="1098">
                  <c:v>-0.86030274629592896</c:v>
                </c:pt>
                <c:pt idx="1099">
                  <c:v>-0.80170899629592962</c:v>
                </c:pt>
                <c:pt idx="1100">
                  <c:v>-0.79194337129592896</c:v>
                </c:pt>
                <c:pt idx="1101">
                  <c:v>-0.80811768770217896</c:v>
                </c:pt>
                <c:pt idx="1102">
                  <c:v>-0.80018311738967962</c:v>
                </c:pt>
                <c:pt idx="1103">
                  <c:v>-0.81269532442092962</c:v>
                </c:pt>
                <c:pt idx="1104">
                  <c:v>-0.83985596895217962</c:v>
                </c:pt>
                <c:pt idx="1105">
                  <c:v>-0.88197022676467984</c:v>
                </c:pt>
                <c:pt idx="1106">
                  <c:v>-0.92438966035842962</c:v>
                </c:pt>
                <c:pt idx="1107">
                  <c:v>-0.94910889863968351</c:v>
                </c:pt>
                <c:pt idx="1108">
                  <c:v>-0.93537598848342962</c:v>
                </c:pt>
                <c:pt idx="1109">
                  <c:v>-0.89356690645217918</c:v>
                </c:pt>
                <c:pt idx="1110">
                  <c:v>-0.88380128145217984</c:v>
                </c:pt>
                <c:pt idx="1111">
                  <c:v>-0.86793214082717896</c:v>
                </c:pt>
                <c:pt idx="1112">
                  <c:v>-0.84138184785842962</c:v>
                </c:pt>
                <c:pt idx="1113">
                  <c:v>-0.81910401582717962</c:v>
                </c:pt>
                <c:pt idx="1114">
                  <c:v>-0.79957276582717507</c:v>
                </c:pt>
                <c:pt idx="1115">
                  <c:v>-0.75867921113968673</c:v>
                </c:pt>
                <c:pt idx="1116">
                  <c:v>-0.72419434785842962</c:v>
                </c:pt>
                <c:pt idx="1117">
                  <c:v>-0.71320801973342962</c:v>
                </c:pt>
                <c:pt idx="1118">
                  <c:v>-0.73823243379592896</c:v>
                </c:pt>
                <c:pt idx="1119">
                  <c:v>-0.76112061738968673</c:v>
                </c:pt>
                <c:pt idx="1120">
                  <c:v>-0.78736573457717962</c:v>
                </c:pt>
                <c:pt idx="1121">
                  <c:v>-0.81361085176467962</c:v>
                </c:pt>
                <c:pt idx="1122">
                  <c:v>-0.81422120332718351</c:v>
                </c:pt>
                <c:pt idx="1123">
                  <c:v>-0.82398682832717962</c:v>
                </c:pt>
                <c:pt idx="1124">
                  <c:v>-0.81116944551467962</c:v>
                </c:pt>
                <c:pt idx="1125">
                  <c:v>-0.76569825410843673</c:v>
                </c:pt>
                <c:pt idx="1126">
                  <c:v>-0.72358399629592896</c:v>
                </c:pt>
                <c:pt idx="1127">
                  <c:v>-0.73762208223343351</c:v>
                </c:pt>
                <c:pt idx="1128">
                  <c:v>-0.79041749238967962</c:v>
                </c:pt>
                <c:pt idx="1129">
                  <c:v>-0.83680421113968351</c:v>
                </c:pt>
                <c:pt idx="1130">
                  <c:v>-0.84626466035842962</c:v>
                </c:pt>
                <c:pt idx="1131">
                  <c:v>-0.83710938692092896</c:v>
                </c:pt>
                <c:pt idx="1132">
                  <c:v>-0.82856446504592507</c:v>
                </c:pt>
                <c:pt idx="1133">
                  <c:v>-0.81666260957717962</c:v>
                </c:pt>
                <c:pt idx="1134">
                  <c:v>-0.78858643770217896</c:v>
                </c:pt>
                <c:pt idx="1135">
                  <c:v>-0.75379639863968351</c:v>
                </c:pt>
                <c:pt idx="1136">
                  <c:v>-0.73884278535842962</c:v>
                </c:pt>
                <c:pt idx="1137">
                  <c:v>-0.71687012910842962</c:v>
                </c:pt>
                <c:pt idx="1138">
                  <c:v>-0.69154053926467984</c:v>
                </c:pt>
                <c:pt idx="1139">
                  <c:v>-0.67322999238968673</c:v>
                </c:pt>
                <c:pt idx="1140">
                  <c:v>-0.65736085176467962</c:v>
                </c:pt>
                <c:pt idx="1141">
                  <c:v>-0.63081055879592896</c:v>
                </c:pt>
                <c:pt idx="1142">
                  <c:v>-0.59907227754592918</c:v>
                </c:pt>
                <c:pt idx="1143">
                  <c:v>-0.56306153535842962</c:v>
                </c:pt>
                <c:pt idx="1144">
                  <c:v>-0.52827149629592962</c:v>
                </c:pt>
                <c:pt idx="1145">
                  <c:v>-0.55634766817092896</c:v>
                </c:pt>
                <c:pt idx="1146">
                  <c:v>-0.57404786348343351</c:v>
                </c:pt>
                <c:pt idx="1147">
                  <c:v>-0.62135010957717962</c:v>
                </c:pt>
                <c:pt idx="1148">
                  <c:v>-0.68146973848342984</c:v>
                </c:pt>
                <c:pt idx="1149">
                  <c:v>-0.70588380098342962</c:v>
                </c:pt>
                <c:pt idx="1150">
                  <c:v>-0.71290284395217962</c:v>
                </c:pt>
                <c:pt idx="1151">
                  <c:v>-0.66529542207718673</c:v>
                </c:pt>
                <c:pt idx="1152">
                  <c:v>-0.67017823457718673</c:v>
                </c:pt>
                <c:pt idx="1153">
                  <c:v>-0.69215089082717984</c:v>
                </c:pt>
                <c:pt idx="1154">
                  <c:v>-0.66010743379592962</c:v>
                </c:pt>
                <c:pt idx="1155">
                  <c:v>-0.62196046113967962</c:v>
                </c:pt>
                <c:pt idx="1156">
                  <c:v>-0.56000977754592962</c:v>
                </c:pt>
                <c:pt idx="1157">
                  <c:v>-0.49226075410842901</c:v>
                </c:pt>
                <c:pt idx="1158">
                  <c:v>-0.4364135861396824</c:v>
                </c:pt>
                <c:pt idx="1159">
                  <c:v>-0.45350342988968068</c:v>
                </c:pt>
                <c:pt idx="1160">
                  <c:v>-0.53010255098342896</c:v>
                </c:pt>
                <c:pt idx="1161">
                  <c:v>-0.59113770723342918</c:v>
                </c:pt>
                <c:pt idx="1162">
                  <c:v>-0.60303956270217962</c:v>
                </c:pt>
                <c:pt idx="1163">
                  <c:v>-0.58320313692092529</c:v>
                </c:pt>
                <c:pt idx="1164">
                  <c:v>-0.55543214082717507</c:v>
                </c:pt>
                <c:pt idx="1165">
                  <c:v>-0.4681518673896824</c:v>
                </c:pt>
                <c:pt idx="1166">
                  <c:v>-0.36469727754592901</c:v>
                </c:pt>
                <c:pt idx="1167">
                  <c:v>-0.28962403535843068</c:v>
                </c:pt>
                <c:pt idx="1168">
                  <c:v>-0.29053956270217901</c:v>
                </c:pt>
                <c:pt idx="1169">
                  <c:v>-0.34180909395218079</c:v>
                </c:pt>
                <c:pt idx="1170">
                  <c:v>-0.3808715939521824</c:v>
                </c:pt>
                <c:pt idx="1171">
                  <c:v>-0.37171632051468068</c:v>
                </c:pt>
                <c:pt idx="1172">
                  <c:v>-0.39643555879592901</c:v>
                </c:pt>
                <c:pt idx="1173">
                  <c:v>-0.48951417207718068</c:v>
                </c:pt>
                <c:pt idx="1174">
                  <c:v>-0.57404786348343351</c:v>
                </c:pt>
                <c:pt idx="1175">
                  <c:v>-0.59479981660843695</c:v>
                </c:pt>
                <c:pt idx="1176">
                  <c:v>-0.58717042207717984</c:v>
                </c:pt>
                <c:pt idx="1177">
                  <c:v>-0.55238038301467896</c:v>
                </c:pt>
                <c:pt idx="1178">
                  <c:v>-0.48218995332718068</c:v>
                </c:pt>
                <c:pt idx="1179">
                  <c:v>-0.41718751192093068</c:v>
                </c:pt>
                <c:pt idx="1180">
                  <c:v>-0.39948731660843068</c:v>
                </c:pt>
                <c:pt idx="1181">
                  <c:v>-0.3976562619209324</c:v>
                </c:pt>
                <c:pt idx="1182">
                  <c:v>-0.40437012910843068</c:v>
                </c:pt>
                <c:pt idx="1183">
                  <c:v>-0.45228272676468068</c:v>
                </c:pt>
                <c:pt idx="1184">
                  <c:v>-0.45502930879592901</c:v>
                </c:pt>
                <c:pt idx="1185">
                  <c:v>-0.44251710176468079</c:v>
                </c:pt>
                <c:pt idx="1186">
                  <c:v>-0.40223389863967901</c:v>
                </c:pt>
                <c:pt idx="1187">
                  <c:v>-0.38575440645217901</c:v>
                </c:pt>
                <c:pt idx="1188">
                  <c:v>-0.36622315645217879</c:v>
                </c:pt>
                <c:pt idx="1189">
                  <c:v>-0.3393676877021824</c:v>
                </c:pt>
                <c:pt idx="1190">
                  <c:v>-0.31708985567093068</c:v>
                </c:pt>
                <c:pt idx="1191">
                  <c:v>-0.30762940645217901</c:v>
                </c:pt>
                <c:pt idx="1192">
                  <c:v>-0.2948120236396824</c:v>
                </c:pt>
                <c:pt idx="1193">
                  <c:v>-0.2716186642646824</c:v>
                </c:pt>
                <c:pt idx="1194">
                  <c:v>-0.25880128145217901</c:v>
                </c:pt>
                <c:pt idx="1195">
                  <c:v>-0.29084473848342901</c:v>
                </c:pt>
                <c:pt idx="1196">
                  <c:v>-0.35645753145217901</c:v>
                </c:pt>
                <c:pt idx="1197">
                  <c:v>-0.36591798067093068</c:v>
                </c:pt>
                <c:pt idx="1198">
                  <c:v>-0.32990723848342901</c:v>
                </c:pt>
                <c:pt idx="1199">
                  <c:v>-0.26276856660842901</c:v>
                </c:pt>
                <c:pt idx="1200">
                  <c:v>-0.20295409858226973</c:v>
                </c:pt>
                <c:pt idx="1201">
                  <c:v>-0.13367919623851682</c:v>
                </c:pt>
                <c:pt idx="1202">
                  <c:v>-9.3395993113518275E-2</c:v>
                </c:pt>
                <c:pt idx="1203">
                  <c:v>-2.1374512463808219E-2</c:v>
                </c:pt>
                <c:pt idx="1204">
                  <c:v>2.5317382067441906E-2</c:v>
                </c:pt>
                <c:pt idx="1205">
                  <c:v>7.00683612376456E-3</c:v>
                </c:pt>
                <c:pt idx="1206">
                  <c:v>-1.7102051526308108E-2</c:v>
                </c:pt>
                <c:pt idx="1207">
                  <c:v>-7.031249813735551E-3</c:v>
                </c:pt>
                <c:pt idx="1208">
                  <c:v>5.9814454289153728E-4</c:v>
                </c:pt>
                <c:pt idx="1209">
                  <c:v>2.3181151598691878E-2</c:v>
                </c:pt>
                <c:pt idx="1210">
                  <c:v>6.6821292042732225E-2</c:v>
                </c:pt>
                <c:pt idx="1211">
                  <c:v>9.9780276417732225E-2</c:v>
                </c:pt>
                <c:pt idx="1212">
                  <c:v>9.7644045948983182E-2</c:v>
                </c:pt>
                <c:pt idx="1213">
                  <c:v>9.4592288136483169E-2</c:v>
                </c:pt>
                <c:pt idx="1214">
                  <c:v>7.6586917042732669E-2</c:v>
                </c:pt>
                <c:pt idx="1215">
                  <c:v>9.6118167042732225E-2</c:v>
                </c:pt>
                <c:pt idx="1216">
                  <c:v>0.13853760063648199</c:v>
                </c:pt>
                <c:pt idx="1217">
                  <c:v>0.16478271782398191</c:v>
                </c:pt>
                <c:pt idx="1218">
                  <c:v>0.15776367485523324</c:v>
                </c:pt>
                <c:pt idx="1219">
                  <c:v>0.11412353813648227</c:v>
                </c:pt>
                <c:pt idx="1220">
                  <c:v>6.9567874073982225E-2</c:v>
                </c:pt>
                <c:pt idx="1221">
                  <c:v>4.7290038317441961E-2</c:v>
                </c:pt>
                <c:pt idx="1222">
                  <c:v>1.8908690661191906E-2</c:v>
                </c:pt>
                <c:pt idx="1223">
                  <c:v>6.3964845612645115E-3</c:v>
                </c:pt>
                <c:pt idx="1224">
                  <c:v>7.6171876862645115E-3</c:v>
                </c:pt>
                <c:pt idx="1225">
                  <c:v>1.9213866442441899E-2</c:v>
                </c:pt>
                <c:pt idx="1226">
                  <c:v>3.6303710192441913E-2</c:v>
                </c:pt>
                <c:pt idx="1227">
                  <c:v>2.4707030504941906E-2</c:v>
                </c:pt>
                <c:pt idx="1228">
                  <c:v>9.1430665925145097E-3</c:v>
                </c:pt>
                <c:pt idx="1229">
                  <c:v>5.0036620348692391E-2</c:v>
                </c:pt>
                <c:pt idx="1230">
                  <c:v>0.10679931938648222</c:v>
                </c:pt>
                <c:pt idx="1231">
                  <c:v>0.17149658501148324</c:v>
                </c:pt>
                <c:pt idx="1232">
                  <c:v>0.21635742485523324</c:v>
                </c:pt>
                <c:pt idx="1233">
                  <c:v>0.22856445610523327</c:v>
                </c:pt>
                <c:pt idx="1234">
                  <c:v>0.22917480766773191</c:v>
                </c:pt>
                <c:pt idx="1235">
                  <c:v>0.25206297636032132</c:v>
                </c:pt>
                <c:pt idx="1236">
                  <c:v>0.25603026151657099</c:v>
                </c:pt>
                <c:pt idx="1237">
                  <c:v>0.23680420219898199</c:v>
                </c:pt>
                <c:pt idx="1238">
                  <c:v>0.19011230766773207</c:v>
                </c:pt>
                <c:pt idx="1239">
                  <c:v>0.14860840141773324</c:v>
                </c:pt>
                <c:pt idx="1240">
                  <c:v>0.13731689751148324</c:v>
                </c:pt>
                <c:pt idx="1241">
                  <c:v>0.19377441704273207</c:v>
                </c:pt>
                <c:pt idx="1242">
                  <c:v>0.28044432401657099</c:v>
                </c:pt>
                <c:pt idx="1243">
                  <c:v>0.37321776151657132</c:v>
                </c:pt>
                <c:pt idx="1244">
                  <c:v>0.39976805448532099</c:v>
                </c:pt>
                <c:pt idx="1245">
                  <c:v>0.43333739042282132</c:v>
                </c:pt>
                <c:pt idx="1246">
                  <c:v>0.44279783964156944</c:v>
                </c:pt>
                <c:pt idx="1247">
                  <c:v>0.45378416776657132</c:v>
                </c:pt>
                <c:pt idx="1248">
                  <c:v>0.47667235136032132</c:v>
                </c:pt>
                <c:pt idx="1249">
                  <c:v>0.44005125761031944</c:v>
                </c:pt>
                <c:pt idx="1250">
                  <c:v>0.35429686307907365</c:v>
                </c:pt>
                <c:pt idx="1251">
                  <c:v>0.33568114042282132</c:v>
                </c:pt>
                <c:pt idx="1252">
                  <c:v>0.38542479276657365</c:v>
                </c:pt>
                <c:pt idx="1253">
                  <c:v>0.42906492948532132</c:v>
                </c:pt>
                <c:pt idx="1254">
                  <c:v>0.46049803495407132</c:v>
                </c:pt>
                <c:pt idx="1255">
                  <c:v>0.49040526151657132</c:v>
                </c:pt>
                <c:pt idx="1256">
                  <c:v>0.52885740995407104</c:v>
                </c:pt>
                <c:pt idx="1257">
                  <c:v>0.5905029177665706</c:v>
                </c:pt>
                <c:pt idx="1258">
                  <c:v>0.63170164823532493</c:v>
                </c:pt>
                <c:pt idx="1259">
                  <c:v>0.64116209745407493</c:v>
                </c:pt>
                <c:pt idx="1260">
                  <c:v>0.67564696073532104</c:v>
                </c:pt>
                <c:pt idx="1261">
                  <c:v>0.72508543729782493</c:v>
                </c:pt>
                <c:pt idx="1262">
                  <c:v>0.73454588651657782</c:v>
                </c:pt>
                <c:pt idx="1263">
                  <c:v>0.70280760526657493</c:v>
                </c:pt>
                <c:pt idx="1264">
                  <c:v>0.66008299589157104</c:v>
                </c:pt>
                <c:pt idx="1265">
                  <c:v>0.62590330839157493</c:v>
                </c:pt>
                <c:pt idx="1266">
                  <c:v>0.61552733182907104</c:v>
                </c:pt>
                <c:pt idx="1267">
                  <c:v>0.61217039823532104</c:v>
                </c:pt>
                <c:pt idx="1268">
                  <c:v>0.60270994901657493</c:v>
                </c:pt>
                <c:pt idx="1269">
                  <c:v>0.61278074979782049</c:v>
                </c:pt>
                <c:pt idx="1270">
                  <c:v>0.64970701932907782</c:v>
                </c:pt>
                <c:pt idx="1271">
                  <c:v>0.66557615995407104</c:v>
                </c:pt>
                <c:pt idx="1272">
                  <c:v>0.64482420682907782</c:v>
                </c:pt>
                <c:pt idx="1273">
                  <c:v>0.61552733182907104</c:v>
                </c:pt>
                <c:pt idx="1274">
                  <c:v>0.58439940214157515</c:v>
                </c:pt>
                <c:pt idx="1275">
                  <c:v>0.58928221464157138</c:v>
                </c:pt>
                <c:pt idx="1276">
                  <c:v>0.63505858182907104</c:v>
                </c:pt>
                <c:pt idx="1277">
                  <c:v>0.69822996854782138</c:v>
                </c:pt>
                <c:pt idx="1278">
                  <c:v>0.72325438261032104</c:v>
                </c:pt>
                <c:pt idx="1279">
                  <c:v>0.73149412870407104</c:v>
                </c:pt>
                <c:pt idx="1280">
                  <c:v>0.76140135526657493</c:v>
                </c:pt>
                <c:pt idx="1281">
                  <c:v>0.79008787870407104</c:v>
                </c:pt>
                <c:pt idx="1282">
                  <c:v>0.82060545682907782</c:v>
                </c:pt>
                <c:pt idx="1283">
                  <c:v>0.82762449979782104</c:v>
                </c:pt>
                <c:pt idx="1284">
                  <c:v>0.81389158964157493</c:v>
                </c:pt>
                <c:pt idx="1285">
                  <c:v>0.81267088651657782</c:v>
                </c:pt>
                <c:pt idx="1286">
                  <c:v>0.82518309354782104</c:v>
                </c:pt>
                <c:pt idx="1287">
                  <c:v>0.82945555448532104</c:v>
                </c:pt>
                <c:pt idx="1288">
                  <c:v>0.79985350370407104</c:v>
                </c:pt>
                <c:pt idx="1289">
                  <c:v>0.76048582792282104</c:v>
                </c:pt>
                <c:pt idx="1290">
                  <c:v>0.69029539823532138</c:v>
                </c:pt>
                <c:pt idx="1291">
                  <c:v>0.64055174589157104</c:v>
                </c:pt>
                <c:pt idx="1292">
                  <c:v>0.62193602323532104</c:v>
                </c:pt>
                <c:pt idx="1293">
                  <c:v>0.60972899198532104</c:v>
                </c:pt>
                <c:pt idx="1294">
                  <c:v>0.62437742948532104</c:v>
                </c:pt>
                <c:pt idx="1295">
                  <c:v>0.63994139432907782</c:v>
                </c:pt>
                <c:pt idx="1296">
                  <c:v>0.66618651151657493</c:v>
                </c:pt>
                <c:pt idx="1297">
                  <c:v>0.65855711698532104</c:v>
                </c:pt>
                <c:pt idx="1298">
                  <c:v>0.62041014432907104</c:v>
                </c:pt>
                <c:pt idx="1299">
                  <c:v>0.61644285917282104</c:v>
                </c:pt>
                <c:pt idx="1300">
                  <c:v>0.61308592557907493</c:v>
                </c:pt>
                <c:pt idx="1301">
                  <c:v>0.63811033964157493</c:v>
                </c:pt>
                <c:pt idx="1302">
                  <c:v>0.6811401247978206</c:v>
                </c:pt>
                <c:pt idx="1303">
                  <c:v>0.67259520292282493</c:v>
                </c:pt>
                <c:pt idx="1304">
                  <c:v>0.65062254667282493</c:v>
                </c:pt>
                <c:pt idx="1305">
                  <c:v>0.66282957792282493</c:v>
                </c:pt>
                <c:pt idx="1306">
                  <c:v>0.69609373807907515</c:v>
                </c:pt>
                <c:pt idx="1307">
                  <c:v>0.73454588651657782</c:v>
                </c:pt>
                <c:pt idx="1308">
                  <c:v>0.76750487089157493</c:v>
                </c:pt>
                <c:pt idx="1309">
                  <c:v>0.80046385526657104</c:v>
                </c:pt>
                <c:pt idx="1310">
                  <c:v>0.82701414823532049</c:v>
                </c:pt>
                <c:pt idx="1311">
                  <c:v>0.85570067167282493</c:v>
                </c:pt>
                <c:pt idx="1312">
                  <c:v>0.87187498807907493</c:v>
                </c:pt>
                <c:pt idx="1313">
                  <c:v>0.85081785917282104</c:v>
                </c:pt>
                <c:pt idx="1314">
                  <c:v>0.80015867948532104</c:v>
                </c:pt>
                <c:pt idx="1315">
                  <c:v>0.73668211698532104</c:v>
                </c:pt>
                <c:pt idx="1316">
                  <c:v>0.69639891386032138</c:v>
                </c:pt>
                <c:pt idx="1317">
                  <c:v>0.65275877714157782</c:v>
                </c:pt>
                <c:pt idx="1318">
                  <c:v>0.64665526151657782</c:v>
                </c:pt>
                <c:pt idx="1319">
                  <c:v>0.67869871854782782</c:v>
                </c:pt>
                <c:pt idx="1320">
                  <c:v>0.71654051542282104</c:v>
                </c:pt>
                <c:pt idx="1321">
                  <c:v>0.73790282011032104</c:v>
                </c:pt>
                <c:pt idx="1322">
                  <c:v>0.76811522245407782</c:v>
                </c:pt>
                <c:pt idx="1323">
                  <c:v>0.78764647245407782</c:v>
                </c:pt>
                <c:pt idx="1324">
                  <c:v>0.78551024198531638</c:v>
                </c:pt>
                <c:pt idx="1325">
                  <c:v>0.73790282011032104</c:v>
                </c:pt>
                <c:pt idx="1326">
                  <c:v>0.70921629667282104</c:v>
                </c:pt>
                <c:pt idx="1327">
                  <c:v>0.75102537870407493</c:v>
                </c:pt>
                <c:pt idx="1328">
                  <c:v>0.81480711698532104</c:v>
                </c:pt>
                <c:pt idx="1329">
                  <c:v>0.85142821073532104</c:v>
                </c:pt>
                <c:pt idx="1330">
                  <c:v>0.83128660917282049</c:v>
                </c:pt>
                <c:pt idx="1331">
                  <c:v>0.79588621854782104</c:v>
                </c:pt>
                <c:pt idx="1332">
                  <c:v>0.75102537870407493</c:v>
                </c:pt>
                <c:pt idx="1333">
                  <c:v>0.69304198026657515</c:v>
                </c:pt>
                <c:pt idx="1334">
                  <c:v>0.66954344511032104</c:v>
                </c:pt>
                <c:pt idx="1335">
                  <c:v>0.69731444120407138</c:v>
                </c:pt>
                <c:pt idx="1336">
                  <c:v>0.71318358182907049</c:v>
                </c:pt>
                <c:pt idx="1337">
                  <c:v>0.6811401247978206</c:v>
                </c:pt>
                <c:pt idx="1338">
                  <c:v>0.61857908964157493</c:v>
                </c:pt>
                <c:pt idx="1339">
                  <c:v>0.54625242948532049</c:v>
                </c:pt>
                <c:pt idx="1340">
                  <c:v>0.51512449979782049</c:v>
                </c:pt>
                <c:pt idx="1341">
                  <c:v>0.49620360136032132</c:v>
                </c:pt>
                <c:pt idx="1342">
                  <c:v>0.46995848417282365</c:v>
                </c:pt>
                <c:pt idx="1343">
                  <c:v>0.42662352323532132</c:v>
                </c:pt>
                <c:pt idx="1344">
                  <c:v>0.40465086698532132</c:v>
                </c:pt>
                <c:pt idx="1345">
                  <c:v>0.41411131620407132</c:v>
                </c:pt>
                <c:pt idx="1346">
                  <c:v>0.46141356229782365</c:v>
                </c:pt>
                <c:pt idx="1347">
                  <c:v>0.54869383573532104</c:v>
                </c:pt>
                <c:pt idx="1348">
                  <c:v>0.5901977419853166</c:v>
                </c:pt>
                <c:pt idx="1349">
                  <c:v>0.5911132693290706</c:v>
                </c:pt>
                <c:pt idx="1350">
                  <c:v>0.57951658964157049</c:v>
                </c:pt>
                <c:pt idx="1351">
                  <c:v>0.63536375761032104</c:v>
                </c:pt>
                <c:pt idx="1352">
                  <c:v>0.64787596464157782</c:v>
                </c:pt>
                <c:pt idx="1353">
                  <c:v>0.64604490995407493</c:v>
                </c:pt>
                <c:pt idx="1354">
                  <c:v>0.63963621854782493</c:v>
                </c:pt>
                <c:pt idx="1355">
                  <c:v>0.5874511599540706</c:v>
                </c:pt>
                <c:pt idx="1356">
                  <c:v>0.52305907011032104</c:v>
                </c:pt>
                <c:pt idx="1357">
                  <c:v>0.47239989042282132</c:v>
                </c:pt>
                <c:pt idx="1358">
                  <c:v>0.43730467557907543</c:v>
                </c:pt>
                <c:pt idx="1359">
                  <c:v>0.38023680448532099</c:v>
                </c:pt>
                <c:pt idx="1360">
                  <c:v>0.35765379667282132</c:v>
                </c:pt>
                <c:pt idx="1361">
                  <c:v>0.39061278104782543</c:v>
                </c:pt>
                <c:pt idx="1362">
                  <c:v>0.43455809354782365</c:v>
                </c:pt>
                <c:pt idx="1363">
                  <c:v>0.44035643339157143</c:v>
                </c:pt>
                <c:pt idx="1364">
                  <c:v>0.47178953886032099</c:v>
                </c:pt>
                <c:pt idx="1365">
                  <c:v>0.47880858182907543</c:v>
                </c:pt>
                <c:pt idx="1366">
                  <c:v>0.46019285917282132</c:v>
                </c:pt>
                <c:pt idx="1367">
                  <c:v>0.48552244901657132</c:v>
                </c:pt>
                <c:pt idx="1368">
                  <c:v>0.54045408964157104</c:v>
                </c:pt>
                <c:pt idx="1369">
                  <c:v>0.55388182401657493</c:v>
                </c:pt>
                <c:pt idx="1370">
                  <c:v>0.51970213651657493</c:v>
                </c:pt>
                <c:pt idx="1371">
                  <c:v>0.46477049589157132</c:v>
                </c:pt>
                <c:pt idx="1372">
                  <c:v>0.40220946073532099</c:v>
                </c:pt>
                <c:pt idx="1373">
                  <c:v>0.37077635526657132</c:v>
                </c:pt>
                <c:pt idx="1374">
                  <c:v>0.31828612089157132</c:v>
                </c:pt>
                <c:pt idx="1375">
                  <c:v>0.28044432401657099</c:v>
                </c:pt>
                <c:pt idx="1376">
                  <c:v>0.26243895292282132</c:v>
                </c:pt>
                <c:pt idx="1377">
                  <c:v>0.27861326932907365</c:v>
                </c:pt>
                <c:pt idx="1378">
                  <c:v>0.29997557401657132</c:v>
                </c:pt>
                <c:pt idx="1379">
                  <c:v>0.29600828886032132</c:v>
                </c:pt>
                <c:pt idx="1380">
                  <c:v>0.28898924589157132</c:v>
                </c:pt>
                <c:pt idx="1381">
                  <c:v>0.28624266386032132</c:v>
                </c:pt>
                <c:pt idx="1382">
                  <c:v>0.26549071073532099</c:v>
                </c:pt>
                <c:pt idx="1383">
                  <c:v>0.22520752251148207</c:v>
                </c:pt>
                <c:pt idx="1384">
                  <c:v>0.18614502251148324</c:v>
                </c:pt>
                <c:pt idx="1385">
                  <c:v>0.17027588188648324</c:v>
                </c:pt>
                <c:pt idx="1386">
                  <c:v>0.19835205376148207</c:v>
                </c:pt>
                <c:pt idx="1387">
                  <c:v>0.23649902641773324</c:v>
                </c:pt>
                <c:pt idx="1388">
                  <c:v>0.24595947563648324</c:v>
                </c:pt>
                <c:pt idx="1389">
                  <c:v>0.23863525688648324</c:v>
                </c:pt>
                <c:pt idx="1390">
                  <c:v>0.20872803032398199</c:v>
                </c:pt>
                <c:pt idx="1391">
                  <c:v>0.16630859673023207</c:v>
                </c:pt>
                <c:pt idx="1392">
                  <c:v>0.13182373344898188</c:v>
                </c:pt>
                <c:pt idx="1393">
                  <c:v>8.6657717823982197E-2</c:v>
                </c:pt>
                <c:pt idx="1394">
                  <c:v>5.9191893786191926E-2</c:v>
                </c:pt>
                <c:pt idx="1395">
                  <c:v>6.6210940480232197E-2</c:v>
                </c:pt>
                <c:pt idx="1396">
                  <c:v>0.13029785454273324</c:v>
                </c:pt>
                <c:pt idx="1397">
                  <c:v>0.18095703423023324</c:v>
                </c:pt>
                <c:pt idx="1398">
                  <c:v>0.21544189751148393</c:v>
                </c:pt>
                <c:pt idx="1399">
                  <c:v>0.22276611626148207</c:v>
                </c:pt>
                <c:pt idx="1400">
                  <c:v>0.24382324516773324</c:v>
                </c:pt>
                <c:pt idx="1401">
                  <c:v>0.22581787407398191</c:v>
                </c:pt>
                <c:pt idx="1402">
                  <c:v>0.14677734673023324</c:v>
                </c:pt>
                <c:pt idx="1403">
                  <c:v>8.1469729542732197E-2</c:v>
                </c:pt>
                <c:pt idx="1404">
                  <c:v>6.2548831105232225E-2</c:v>
                </c:pt>
                <c:pt idx="1405">
                  <c:v>5.4614257067442037E-2</c:v>
                </c:pt>
                <c:pt idx="1406">
                  <c:v>2.7148436754941878E-2</c:v>
                </c:pt>
                <c:pt idx="1407">
                  <c:v>-1.0388183407485527E-2</c:v>
                </c:pt>
                <c:pt idx="1408">
                  <c:v>-3.6022949963808115E-2</c:v>
                </c:pt>
                <c:pt idx="1409">
                  <c:v>-5.0976563245058115E-2</c:v>
                </c:pt>
                <c:pt idx="1410">
                  <c:v>-2.7172852307558108E-2</c:v>
                </c:pt>
                <c:pt idx="1411">
                  <c:v>2.9895018786192093E-2</c:v>
                </c:pt>
                <c:pt idx="1412">
                  <c:v>5.8276366442441926E-2</c:v>
                </c:pt>
                <c:pt idx="1413">
                  <c:v>7.7807620167732697E-2</c:v>
                </c:pt>
                <c:pt idx="1414">
                  <c:v>0.12785644829273199</c:v>
                </c:pt>
                <c:pt idx="1415">
                  <c:v>0.12022705376148277</c:v>
                </c:pt>
                <c:pt idx="1416">
                  <c:v>5.1257323473691885E-2</c:v>
                </c:pt>
                <c:pt idx="1417">
                  <c:v>-6.2573239207267803E-2</c:v>
                </c:pt>
                <c:pt idx="1418">
                  <c:v>-0.14405517280101801</c:v>
                </c:pt>
                <c:pt idx="1419">
                  <c:v>-0.19044189155101909</c:v>
                </c:pt>
                <c:pt idx="1420">
                  <c:v>-0.17335204780101801</c:v>
                </c:pt>
                <c:pt idx="1421">
                  <c:v>-0.10865478217601864</c:v>
                </c:pt>
                <c:pt idx="1422">
                  <c:v>-3.9794920012354929E-3</c:v>
                </c:pt>
                <c:pt idx="1423">
                  <c:v>7.9028323292732225E-2</c:v>
                </c:pt>
                <c:pt idx="1424">
                  <c:v>7.2009280323982225E-2</c:v>
                </c:pt>
                <c:pt idx="1425">
                  <c:v>1.7077635973691805E-2</c:v>
                </c:pt>
                <c:pt idx="1426">
                  <c:v>-3.2360840588808226E-2</c:v>
                </c:pt>
                <c:pt idx="1427">
                  <c:v>-5.1281739026308115E-2</c:v>
                </c:pt>
                <c:pt idx="1428">
                  <c:v>-9.5837399363518275E-2</c:v>
                </c:pt>
                <c:pt idx="1429">
                  <c:v>-0.15961913764476904</c:v>
                </c:pt>
                <c:pt idx="1430">
                  <c:v>-0.20753173530101801</c:v>
                </c:pt>
                <c:pt idx="1431">
                  <c:v>-0.23865966498851682</c:v>
                </c:pt>
                <c:pt idx="1432">
                  <c:v>-0.26002198457717901</c:v>
                </c:pt>
                <c:pt idx="1433">
                  <c:v>-0.25971680879592901</c:v>
                </c:pt>
                <c:pt idx="1434">
                  <c:v>-0.26368409395218068</c:v>
                </c:pt>
                <c:pt idx="1435">
                  <c:v>-0.26429444551467901</c:v>
                </c:pt>
                <c:pt idx="1436">
                  <c:v>-0.24110107123851682</c:v>
                </c:pt>
                <c:pt idx="1437">
                  <c:v>-0.20325927436351787</c:v>
                </c:pt>
                <c:pt idx="1438">
                  <c:v>-0.19440917670726909</c:v>
                </c:pt>
                <c:pt idx="1439">
                  <c:v>-0.2203491181135179</c:v>
                </c:pt>
                <c:pt idx="1440">
                  <c:v>-0.25269776582717901</c:v>
                </c:pt>
                <c:pt idx="1441">
                  <c:v>-0.28138428926468351</c:v>
                </c:pt>
                <c:pt idx="1442">
                  <c:v>-0.28474122285842879</c:v>
                </c:pt>
                <c:pt idx="1443">
                  <c:v>-0.27497559785843068</c:v>
                </c:pt>
                <c:pt idx="1444">
                  <c:v>-0.31190186738968351</c:v>
                </c:pt>
                <c:pt idx="1445">
                  <c:v>-0.36500245332718068</c:v>
                </c:pt>
                <c:pt idx="1446">
                  <c:v>-0.38331300020218068</c:v>
                </c:pt>
                <c:pt idx="1447">
                  <c:v>-0.41566163301468068</c:v>
                </c:pt>
                <c:pt idx="1448">
                  <c:v>-0.50416260957717896</c:v>
                </c:pt>
                <c:pt idx="1449">
                  <c:v>-0.54841309785842896</c:v>
                </c:pt>
                <c:pt idx="1450">
                  <c:v>-0.52613526582717896</c:v>
                </c:pt>
                <c:pt idx="1451">
                  <c:v>-0.51514893770217962</c:v>
                </c:pt>
                <c:pt idx="1452">
                  <c:v>-0.49195557832718068</c:v>
                </c:pt>
                <c:pt idx="1453">
                  <c:v>-0.41535645723343068</c:v>
                </c:pt>
                <c:pt idx="1454">
                  <c:v>-0.36317139863968068</c:v>
                </c:pt>
                <c:pt idx="1455">
                  <c:v>-0.34974366426468079</c:v>
                </c:pt>
                <c:pt idx="1456">
                  <c:v>-0.39246827363968351</c:v>
                </c:pt>
                <c:pt idx="1457">
                  <c:v>-0.46784669160843068</c:v>
                </c:pt>
                <c:pt idx="1458">
                  <c:v>-0.53956300020217896</c:v>
                </c:pt>
                <c:pt idx="1459">
                  <c:v>-0.55878907442092962</c:v>
                </c:pt>
                <c:pt idx="1460">
                  <c:v>-0.57587891817092962</c:v>
                </c:pt>
                <c:pt idx="1461">
                  <c:v>-0.59693604707717918</c:v>
                </c:pt>
                <c:pt idx="1462">
                  <c:v>-0.57282716035842962</c:v>
                </c:pt>
                <c:pt idx="1463">
                  <c:v>-0.51759034395217896</c:v>
                </c:pt>
                <c:pt idx="1464">
                  <c:v>-0.46876221895217901</c:v>
                </c:pt>
                <c:pt idx="1465">
                  <c:v>-0.43336182832718068</c:v>
                </c:pt>
                <c:pt idx="1466">
                  <c:v>-0.41718751192093068</c:v>
                </c:pt>
                <c:pt idx="1467">
                  <c:v>-0.3811767697334324</c:v>
                </c:pt>
                <c:pt idx="1468">
                  <c:v>-0.33631592988968351</c:v>
                </c:pt>
                <c:pt idx="1469">
                  <c:v>-0.35676270723343068</c:v>
                </c:pt>
                <c:pt idx="1470">
                  <c:v>-0.40894776582718068</c:v>
                </c:pt>
                <c:pt idx="1471">
                  <c:v>-0.44129639863967912</c:v>
                </c:pt>
                <c:pt idx="1472">
                  <c:v>-0.44648438692093079</c:v>
                </c:pt>
                <c:pt idx="1473">
                  <c:v>-0.41566163301468068</c:v>
                </c:pt>
                <c:pt idx="1474">
                  <c:v>-0.41413575410842879</c:v>
                </c:pt>
                <c:pt idx="1475">
                  <c:v>-0.43732911348343068</c:v>
                </c:pt>
                <c:pt idx="1476">
                  <c:v>-0.42969971895217901</c:v>
                </c:pt>
                <c:pt idx="1477">
                  <c:v>-0.42603760957717901</c:v>
                </c:pt>
                <c:pt idx="1478">
                  <c:v>-0.42542725801468068</c:v>
                </c:pt>
                <c:pt idx="1479">
                  <c:v>-0.44343262910842912</c:v>
                </c:pt>
                <c:pt idx="1480">
                  <c:v>-0.50111085176467896</c:v>
                </c:pt>
                <c:pt idx="1481">
                  <c:v>-0.56062012910842962</c:v>
                </c:pt>
                <c:pt idx="1482">
                  <c:v>-0.58533936738967918</c:v>
                </c:pt>
                <c:pt idx="1483">
                  <c:v>-0.59876710176467529</c:v>
                </c:pt>
                <c:pt idx="1484">
                  <c:v>-0.65705567598343351</c:v>
                </c:pt>
                <c:pt idx="1485">
                  <c:v>-0.70283204317092896</c:v>
                </c:pt>
                <c:pt idx="1486">
                  <c:v>-0.70679932832718351</c:v>
                </c:pt>
                <c:pt idx="1487">
                  <c:v>-0.67200928926468351</c:v>
                </c:pt>
                <c:pt idx="1488">
                  <c:v>-0.59663087129592918</c:v>
                </c:pt>
                <c:pt idx="1489">
                  <c:v>-0.57618409395217962</c:v>
                </c:pt>
                <c:pt idx="1490">
                  <c:v>-0.57679444551468351</c:v>
                </c:pt>
                <c:pt idx="1491">
                  <c:v>-0.59754639863967918</c:v>
                </c:pt>
                <c:pt idx="1492">
                  <c:v>-0.60822755098342962</c:v>
                </c:pt>
                <c:pt idx="1493">
                  <c:v>-0.60029298067092896</c:v>
                </c:pt>
                <c:pt idx="1494">
                  <c:v>-0.57984620332718351</c:v>
                </c:pt>
                <c:pt idx="1495">
                  <c:v>-0.57252198457717962</c:v>
                </c:pt>
                <c:pt idx="1496">
                  <c:v>-0.58747559785842918</c:v>
                </c:pt>
                <c:pt idx="1497">
                  <c:v>-0.60517579317092962</c:v>
                </c:pt>
                <c:pt idx="1498">
                  <c:v>-0.63447266817092896</c:v>
                </c:pt>
                <c:pt idx="1499">
                  <c:v>-0.66468507051468673</c:v>
                </c:pt>
                <c:pt idx="1500">
                  <c:v>-0.71107178926467962</c:v>
                </c:pt>
                <c:pt idx="1501">
                  <c:v>-0.72510987520218351</c:v>
                </c:pt>
                <c:pt idx="1502">
                  <c:v>-0.68177491426468373</c:v>
                </c:pt>
                <c:pt idx="1503">
                  <c:v>-0.61372071504592962</c:v>
                </c:pt>
                <c:pt idx="1504">
                  <c:v>-0.58381348848342918</c:v>
                </c:pt>
                <c:pt idx="1505">
                  <c:v>-0.56336671113967896</c:v>
                </c:pt>
                <c:pt idx="1506">
                  <c:v>-0.52674561738968673</c:v>
                </c:pt>
                <c:pt idx="1507">
                  <c:v>-0.51667481660843673</c:v>
                </c:pt>
                <c:pt idx="1508">
                  <c:v>-0.53101807832717962</c:v>
                </c:pt>
                <c:pt idx="1509">
                  <c:v>-0.51942139863967962</c:v>
                </c:pt>
                <c:pt idx="1510">
                  <c:v>-0.52338868379592507</c:v>
                </c:pt>
                <c:pt idx="1511">
                  <c:v>-0.54597169160843351</c:v>
                </c:pt>
                <c:pt idx="1512">
                  <c:v>-0.54322510957717962</c:v>
                </c:pt>
                <c:pt idx="1513">
                  <c:v>-0.55573731660843351</c:v>
                </c:pt>
                <c:pt idx="1514">
                  <c:v>-0.52918702363967962</c:v>
                </c:pt>
                <c:pt idx="1515">
                  <c:v>-0.4962280392646824</c:v>
                </c:pt>
                <c:pt idx="1516">
                  <c:v>-0.45625001192092901</c:v>
                </c:pt>
                <c:pt idx="1517">
                  <c:v>-0.42908936738968351</c:v>
                </c:pt>
                <c:pt idx="1518">
                  <c:v>-0.3808715939521824</c:v>
                </c:pt>
                <c:pt idx="1519">
                  <c:v>-0.33356934785843068</c:v>
                </c:pt>
                <c:pt idx="1520">
                  <c:v>-0.31190186738968351</c:v>
                </c:pt>
                <c:pt idx="1521">
                  <c:v>-0.33234864473343068</c:v>
                </c:pt>
                <c:pt idx="1522">
                  <c:v>-0.3848388791084324</c:v>
                </c:pt>
                <c:pt idx="1523">
                  <c:v>-0.46387940645217901</c:v>
                </c:pt>
                <c:pt idx="1524">
                  <c:v>-0.53376466035842962</c:v>
                </c:pt>
                <c:pt idx="1525">
                  <c:v>-0.56336671113967896</c:v>
                </c:pt>
                <c:pt idx="1526">
                  <c:v>-0.52186280488967896</c:v>
                </c:pt>
                <c:pt idx="1527">
                  <c:v>-0.45502930879592901</c:v>
                </c:pt>
                <c:pt idx="1528">
                  <c:v>-0.43000489473343068</c:v>
                </c:pt>
                <c:pt idx="1529">
                  <c:v>-0.4315307736396824</c:v>
                </c:pt>
                <c:pt idx="1530">
                  <c:v>-0.43244630098343068</c:v>
                </c:pt>
                <c:pt idx="1531">
                  <c:v>-0.44129639863967912</c:v>
                </c:pt>
                <c:pt idx="1532">
                  <c:v>-0.46326905488967901</c:v>
                </c:pt>
                <c:pt idx="1533">
                  <c:v>-0.46143800020217901</c:v>
                </c:pt>
                <c:pt idx="1534">
                  <c:v>-0.47517091035843068</c:v>
                </c:pt>
                <c:pt idx="1535">
                  <c:v>-0.50263673067092896</c:v>
                </c:pt>
                <c:pt idx="1536">
                  <c:v>-0.52857667207717962</c:v>
                </c:pt>
                <c:pt idx="1537">
                  <c:v>-0.55482178926467962</c:v>
                </c:pt>
                <c:pt idx="1538">
                  <c:v>-0.57648926973342896</c:v>
                </c:pt>
                <c:pt idx="1539">
                  <c:v>-0.59083253145217918</c:v>
                </c:pt>
                <c:pt idx="1540">
                  <c:v>-0.56397706270217962</c:v>
                </c:pt>
                <c:pt idx="1541">
                  <c:v>-0.50629884004592896</c:v>
                </c:pt>
                <c:pt idx="1542">
                  <c:v>-0.43458253145218068</c:v>
                </c:pt>
                <c:pt idx="1543">
                  <c:v>-0.3595092892646824</c:v>
                </c:pt>
                <c:pt idx="1544">
                  <c:v>-0.29694825410842901</c:v>
                </c:pt>
                <c:pt idx="1545">
                  <c:v>-0.27009278535843068</c:v>
                </c:pt>
                <c:pt idx="1546">
                  <c:v>-0.30488282442093068</c:v>
                </c:pt>
                <c:pt idx="1547">
                  <c:v>-0.36286622285843068</c:v>
                </c:pt>
                <c:pt idx="1548">
                  <c:v>-0.34760743379592912</c:v>
                </c:pt>
                <c:pt idx="1549">
                  <c:v>-0.28718262910843068</c:v>
                </c:pt>
                <c:pt idx="1550">
                  <c:v>-0.23835448920726904</c:v>
                </c:pt>
                <c:pt idx="1551">
                  <c:v>-0.26826173067092879</c:v>
                </c:pt>
                <c:pt idx="1552">
                  <c:v>-0.33601075410843068</c:v>
                </c:pt>
                <c:pt idx="1553">
                  <c:v>-0.38850098848343068</c:v>
                </c:pt>
                <c:pt idx="1554">
                  <c:v>-0.42084962129593068</c:v>
                </c:pt>
                <c:pt idx="1555">
                  <c:v>-0.40314942598342901</c:v>
                </c:pt>
                <c:pt idx="1556">
                  <c:v>-0.38331300020218068</c:v>
                </c:pt>
                <c:pt idx="1557">
                  <c:v>-0.34608155488968079</c:v>
                </c:pt>
                <c:pt idx="1558">
                  <c:v>-0.33417969942093068</c:v>
                </c:pt>
                <c:pt idx="1559">
                  <c:v>-0.35767823457717901</c:v>
                </c:pt>
                <c:pt idx="1560">
                  <c:v>-0.37415772676468068</c:v>
                </c:pt>
                <c:pt idx="1561">
                  <c:v>-0.38209229707718068</c:v>
                </c:pt>
                <c:pt idx="1562">
                  <c:v>-0.33631592988968351</c:v>
                </c:pt>
                <c:pt idx="1563">
                  <c:v>-0.2728393673896824</c:v>
                </c:pt>
                <c:pt idx="1564">
                  <c:v>-0.24750976264476801</c:v>
                </c:pt>
                <c:pt idx="1565">
                  <c:v>-0.22065429389476807</c:v>
                </c:pt>
                <c:pt idx="1566">
                  <c:v>-0.1617553681135179</c:v>
                </c:pt>
                <c:pt idx="1567">
                  <c:v>-0.14954833686351904</c:v>
                </c:pt>
                <c:pt idx="1568">
                  <c:v>-0.13642577826976787</c:v>
                </c:pt>
                <c:pt idx="1569">
                  <c:v>-0.13062743842601801</c:v>
                </c:pt>
                <c:pt idx="1570">
                  <c:v>-9.7973629832267803E-2</c:v>
                </c:pt>
                <c:pt idx="1571">
                  <c:v>-0.10773925483226802</c:v>
                </c:pt>
                <c:pt idx="1572">
                  <c:v>-0.12086181342601802</c:v>
                </c:pt>
                <c:pt idx="1573">
                  <c:v>-0.11079101264476755</c:v>
                </c:pt>
                <c:pt idx="1574">
                  <c:v>-0.11689452826976802</c:v>
                </c:pt>
                <c:pt idx="1575">
                  <c:v>-0.13367919623851682</c:v>
                </c:pt>
                <c:pt idx="1576">
                  <c:v>-0.14680175483226904</c:v>
                </c:pt>
                <c:pt idx="1577">
                  <c:v>-0.16633300483226909</c:v>
                </c:pt>
                <c:pt idx="1578">
                  <c:v>-0.14985351264476787</c:v>
                </c:pt>
                <c:pt idx="1579">
                  <c:v>-0.13306884467601801</c:v>
                </c:pt>
                <c:pt idx="1580">
                  <c:v>-4.5178223401308101E-2</c:v>
                </c:pt>
                <c:pt idx="1581">
                  <c:v>8.909912407398228E-2</c:v>
                </c:pt>
                <c:pt idx="1582">
                  <c:v>0.15104980766773324</c:v>
                </c:pt>
                <c:pt idx="1583">
                  <c:v>0.13212890923023188</c:v>
                </c:pt>
                <c:pt idx="1584">
                  <c:v>7.1704104542732225E-2</c:v>
                </c:pt>
                <c:pt idx="1585">
                  <c:v>1.0058593936264499E-2</c:v>
                </c:pt>
                <c:pt idx="1586">
                  <c:v>-2.1984864026308108E-2</c:v>
                </c:pt>
                <c:pt idx="1587">
                  <c:v>-2.0153809338808067E-2</c:v>
                </c:pt>
                <c:pt idx="1588">
                  <c:v>-3.3581543713808115E-2</c:v>
                </c:pt>
                <c:pt idx="1589">
                  <c:v>-4.2126465588808101E-2</c:v>
                </c:pt>
                <c:pt idx="1590">
                  <c:v>-1.4965820126235565E-2</c:v>
                </c:pt>
                <c:pt idx="1591">
                  <c:v>2.734374953433876E-3</c:v>
                </c:pt>
                <c:pt idx="1592">
                  <c:v>2.5012206286191906E-2</c:v>
                </c:pt>
                <c:pt idx="1593">
                  <c:v>5.8886718004942037E-2</c:v>
                </c:pt>
                <c:pt idx="1594">
                  <c:v>6.0412596911192426E-2</c:v>
                </c:pt>
                <c:pt idx="1595">
                  <c:v>7.8112795948982697E-2</c:v>
                </c:pt>
                <c:pt idx="1596">
                  <c:v>0.11839599907398227</c:v>
                </c:pt>
                <c:pt idx="1597">
                  <c:v>0.16447754204273207</c:v>
                </c:pt>
                <c:pt idx="1598">
                  <c:v>0.14891357719898199</c:v>
                </c:pt>
                <c:pt idx="1599">
                  <c:v>9.5507815480233169E-2</c:v>
                </c:pt>
                <c:pt idx="1600">
                  <c:v>9.428711235523228E-2</c:v>
                </c:pt>
                <c:pt idx="1601">
                  <c:v>8.6352542042732267E-2</c:v>
                </c:pt>
                <c:pt idx="1602">
                  <c:v>4.3933104723691913E-2</c:v>
                </c:pt>
                <c:pt idx="1603">
                  <c:v>-3.6633301526308441E-2</c:v>
                </c:pt>
                <c:pt idx="1604">
                  <c:v>-0.10682372748851898</c:v>
                </c:pt>
                <c:pt idx="1605">
                  <c:v>-0.18830566108226904</c:v>
                </c:pt>
                <c:pt idx="1606">
                  <c:v>-0.20509032905101801</c:v>
                </c:pt>
                <c:pt idx="1607">
                  <c:v>-9.7363278269767803E-2</c:v>
                </c:pt>
                <c:pt idx="1608">
                  <c:v>5.0952147692441913E-2</c:v>
                </c:pt>
                <c:pt idx="1609">
                  <c:v>0.15318603813648324</c:v>
                </c:pt>
                <c:pt idx="1610">
                  <c:v>0.16569824516773327</c:v>
                </c:pt>
                <c:pt idx="1611">
                  <c:v>7.5976565480232197E-2</c:v>
                </c:pt>
                <c:pt idx="1612">
                  <c:v>-2.0458985120058108E-2</c:v>
                </c:pt>
                <c:pt idx="1613">
                  <c:v>-9.1259762644767831E-2</c:v>
                </c:pt>
                <c:pt idx="1614">
                  <c:v>-0.13062743842601801</c:v>
                </c:pt>
                <c:pt idx="1615">
                  <c:v>-0.14344482123851787</c:v>
                </c:pt>
                <c:pt idx="1616">
                  <c:v>-0.11964111030101807</c:v>
                </c:pt>
                <c:pt idx="1617">
                  <c:v>-6.5930172801017803E-2</c:v>
                </c:pt>
                <c:pt idx="1618">
                  <c:v>-5.5053709074854894E-3</c:v>
                </c:pt>
                <c:pt idx="1619">
                  <c:v>6.2548831105232225E-2</c:v>
                </c:pt>
                <c:pt idx="1620">
                  <c:v>0.14006347954273324</c:v>
                </c:pt>
                <c:pt idx="1621">
                  <c:v>0.19285888969898191</c:v>
                </c:pt>
                <c:pt idx="1622">
                  <c:v>0.19346924126148327</c:v>
                </c:pt>
                <c:pt idx="1623">
                  <c:v>0.17058105766773199</c:v>
                </c:pt>
                <c:pt idx="1624">
                  <c:v>0.15318603813648324</c:v>
                </c:pt>
                <c:pt idx="1625">
                  <c:v>0.15074463188648393</c:v>
                </c:pt>
                <c:pt idx="1626">
                  <c:v>0.14006347954273324</c:v>
                </c:pt>
                <c:pt idx="1627">
                  <c:v>0.11076660454273227</c:v>
                </c:pt>
                <c:pt idx="1628">
                  <c:v>8.818359673023228E-2</c:v>
                </c:pt>
                <c:pt idx="1629">
                  <c:v>0.10191650688648222</c:v>
                </c:pt>
                <c:pt idx="1630">
                  <c:v>0.15379638969898324</c:v>
                </c:pt>
                <c:pt idx="1631">
                  <c:v>0.20720215141773324</c:v>
                </c:pt>
                <c:pt idx="1632">
                  <c:v>0.24107666313648199</c:v>
                </c:pt>
                <c:pt idx="1633">
                  <c:v>0.25511473417282132</c:v>
                </c:pt>
                <c:pt idx="1634">
                  <c:v>0.28044432401657099</c:v>
                </c:pt>
                <c:pt idx="1635">
                  <c:v>0.31431883573532365</c:v>
                </c:pt>
                <c:pt idx="1636">
                  <c:v>0.3451415896415711</c:v>
                </c:pt>
                <c:pt idx="1637">
                  <c:v>0.34025877714157143</c:v>
                </c:pt>
                <c:pt idx="1638">
                  <c:v>0.31126707792282365</c:v>
                </c:pt>
                <c:pt idx="1639">
                  <c:v>0.28868407011032132</c:v>
                </c:pt>
                <c:pt idx="1640">
                  <c:v>0.30974119901657099</c:v>
                </c:pt>
                <c:pt idx="1641">
                  <c:v>0.31492918729782543</c:v>
                </c:pt>
                <c:pt idx="1642">
                  <c:v>0.27708739042282132</c:v>
                </c:pt>
                <c:pt idx="1643">
                  <c:v>0.18187256157398188</c:v>
                </c:pt>
                <c:pt idx="1644">
                  <c:v>0.14372558891773199</c:v>
                </c:pt>
                <c:pt idx="1645">
                  <c:v>0.16539306938648207</c:v>
                </c:pt>
                <c:pt idx="1646">
                  <c:v>0.22215576469898107</c:v>
                </c:pt>
                <c:pt idx="1647">
                  <c:v>0.33568114042282132</c:v>
                </c:pt>
                <c:pt idx="1648">
                  <c:v>0.41166990995407365</c:v>
                </c:pt>
                <c:pt idx="1649">
                  <c:v>0.42967528104782365</c:v>
                </c:pt>
                <c:pt idx="1650">
                  <c:v>0.40922850370407365</c:v>
                </c:pt>
                <c:pt idx="1651">
                  <c:v>0.38511961698532132</c:v>
                </c:pt>
                <c:pt idx="1652">
                  <c:v>0.35368651151657132</c:v>
                </c:pt>
                <c:pt idx="1653">
                  <c:v>0.32988280057907543</c:v>
                </c:pt>
                <c:pt idx="1654">
                  <c:v>0.31798094511032365</c:v>
                </c:pt>
                <c:pt idx="1655">
                  <c:v>0.31187742948532132</c:v>
                </c:pt>
                <c:pt idx="1656">
                  <c:v>0.33873289823532132</c:v>
                </c:pt>
                <c:pt idx="1657">
                  <c:v>0.35765379667282132</c:v>
                </c:pt>
                <c:pt idx="1658">
                  <c:v>0.38695067167282543</c:v>
                </c:pt>
                <c:pt idx="1659">
                  <c:v>0.44005125761031944</c:v>
                </c:pt>
                <c:pt idx="1660">
                  <c:v>0.51298826932907104</c:v>
                </c:pt>
                <c:pt idx="1661">
                  <c:v>0.57585448026657493</c:v>
                </c:pt>
                <c:pt idx="1662">
                  <c:v>0.5987426638603206</c:v>
                </c:pt>
                <c:pt idx="1663">
                  <c:v>0.56639403104782104</c:v>
                </c:pt>
                <c:pt idx="1664">
                  <c:v>0.51359862089157104</c:v>
                </c:pt>
                <c:pt idx="1665">
                  <c:v>0.48796385526657132</c:v>
                </c:pt>
                <c:pt idx="1666">
                  <c:v>0.44584959745407143</c:v>
                </c:pt>
                <c:pt idx="1667">
                  <c:v>0.39671629667282365</c:v>
                </c:pt>
                <c:pt idx="1668">
                  <c:v>0.36589354276657099</c:v>
                </c:pt>
                <c:pt idx="1669">
                  <c:v>0.34178465604782143</c:v>
                </c:pt>
                <c:pt idx="1670">
                  <c:v>0.33262938261032132</c:v>
                </c:pt>
                <c:pt idx="1671">
                  <c:v>0.29967039823532132</c:v>
                </c:pt>
                <c:pt idx="1672">
                  <c:v>0.26365965604782099</c:v>
                </c:pt>
                <c:pt idx="1673">
                  <c:v>0.25114744901656927</c:v>
                </c:pt>
                <c:pt idx="1674">
                  <c:v>0.27220457792282365</c:v>
                </c:pt>
                <c:pt idx="1675">
                  <c:v>0.30089110136032132</c:v>
                </c:pt>
                <c:pt idx="1676">
                  <c:v>0.33537596464157365</c:v>
                </c:pt>
                <c:pt idx="1677">
                  <c:v>0.37749022245407132</c:v>
                </c:pt>
                <c:pt idx="1678">
                  <c:v>0.47362059354782365</c:v>
                </c:pt>
                <c:pt idx="1679">
                  <c:v>0.51604002714157493</c:v>
                </c:pt>
                <c:pt idx="1680">
                  <c:v>0.51024168729782104</c:v>
                </c:pt>
                <c:pt idx="1681">
                  <c:v>0.48948973417282365</c:v>
                </c:pt>
                <c:pt idx="1682">
                  <c:v>0.42479246854782132</c:v>
                </c:pt>
                <c:pt idx="1683">
                  <c:v>0.36528319120407365</c:v>
                </c:pt>
                <c:pt idx="1684">
                  <c:v>0.38695067167282543</c:v>
                </c:pt>
                <c:pt idx="1685">
                  <c:v>0.45531004667282132</c:v>
                </c:pt>
                <c:pt idx="1686">
                  <c:v>0.49772948026657132</c:v>
                </c:pt>
                <c:pt idx="1687">
                  <c:v>0.48796385526657132</c:v>
                </c:pt>
                <c:pt idx="1688">
                  <c:v>0.49895018339157365</c:v>
                </c:pt>
                <c:pt idx="1689">
                  <c:v>0.54259032011032049</c:v>
                </c:pt>
                <c:pt idx="1690">
                  <c:v>0.53557127714157493</c:v>
                </c:pt>
                <c:pt idx="1691">
                  <c:v>0.49589842557907365</c:v>
                </c:pt>
                <c:pt idx="1692">
                  <c:v>0.46995848417282365</c:v>
                </c:pt>
                <c:pt idx="1693">
                  <c:v>0.42692869901657365</c:v>
                </c:pt>
                <c:pt idx="1694">
                  <c:v>0.38572996854782365</c:v>
                </c:pt>
                <c:pt idx="1695">
                  <c:v>0.36253660917282365</c:v>
                </c:pt>
                <c:pt idx="1696">
                  <c:v>0.38634032011032132</c:v>
                </c:pt>
                <c:pt idx="1697">
                  <c:v>0.41838377714157365</c:v>
                </c:pt>
                <c:pt idx="1698">
                  <c:v>0.46934813261032099</c:v>
                </c:pt>
                <c:pt idx="1699">
                  <c:v>0.48887938261032132</c:v>
                </c:pt>
                <c:pt idx="1700">
                  <c:v>0.47606199979782365</c:v>
                </c:pt>
                <c:pt idx="1701">
                  <c:v>0.49589842557907365</c:v>
                </c:pt>
                <c:pt idx="1702">
                  <c:v>0.49956053495407365</c:v>
                </c:pt>
                <c:pt idx="1703">
                  <c:v>0.4476806521415711</c:v>
                </c:pt>
                <c:pt idx="1704">
                  <c:v>0.37779539823532099</c:v>
                </c:pt>
                <c:pt idx="1705">
                  <c:v>0.31859129667282132</c:v>
                </c:pt>
                <c:pt idx="1706">
                  <c:v>0.30546873807907365</c:v>
                </c:pt>
                <c:pt idx="1707">
                  <c:v>0.32133787870407365</c:v>
                </c:pt>
                <c:pt idx="1708">
                  <c:v>0.35032957792282543</c:v>
                </c:pt>
                <c:pt idx="1709">
                  <c:v>0.39793699979782543</c:v>
                </c:pt>
                <c:pt idx="1710">
                  <c:v>0.37687987089157365</c:v>
                </c:pt>
                <c:pt idx="1711">
                  <c:v>0.37077635526657132</c:v>
                </c:pt>
                <c:pt idx="1712">
                  <c:v>0.43425291776657132</c:v>
                </c:pt>
                <c:pt idx="1713">
                  <c:v>0.46660155057907099</c:v>
                </c:pt>
                <c:pt idx="1714">
                  <c:v>0.45775145292282099</c:v>
                </c:pt>
                <c:pt idx="1715">
                  <c:v>0.40861815214157099</c:v>
                </c:pt>
                <c:pt idx="1716">
                  <c:v>0.38603514432907132</c:v>
                </c:pt>
                <c:pt idx="1717">
                  <c:v>0.39091795682907365</c:v>
                </c:pt>
                <c:pt idx="1718">
                  <c:v>0.36986082792282543</c:v>
                </c:pt>
                <c:pt idx="1719">
                  <c:v>0.32957762479782365</c:v>
                </c:pt>
                <c:pt idx="1720">
                  <c:v>0.27647703886032099</c:v>
                </c:pt>
                <c:pt idx="1721">
                  <c:v>0.29234617948532132</c:v>
                </c:pt>
                <c:pt idx="1722">
                  <c:v>0.35093992948532099</c:v>
                </c:pt>
                <c:pt idx="1723">
                  <c:v>0.40098875761032132</c:v>
                </c:pt>
                <c:pt idx="1724">
                  <c:v>0.41868895292282365</c:v>
                </c:pt>
                <c:pt idx="1725">
                  <c:v>0.42082518339157365</c:v>
                </c:pt>
                <c:pt idx="1726">
                  <c:v>0.40861815214157099</c:v>
                </c:pt>
                <c:pt idx="1727">
                  <c:v>0.40922850370407365</c:v>
                </c:pt>
                <c:pt idx="1728">
                  <c:v>0.45103758573532099</c:v>
                </c:pt>
                <c:pt idx="1729">
                  <c:v>0.50749510526657104</c:v>
                </c:pt>
                <c:pt idx="1730">
                  <c:v>0.50718992948532049</c:v>
                </c:pt>
                <c:pt idx="1731">
                  <c:v>0.51420897245407493</c:v>
                </c:pt>
                <c:pt idx="1732">
                  <c:v>0.51085203886032049</c:v>
                </c:pt>
                <c:pt idx="1733">
                  <c:v>0.49589842557907365</c:v>
                </c:pt>
                <c:pt idx="1734">
                  <c:v>0.51634520292282104</c:v>
                </c:pt>
                <c:pt idx="1735">
                  <c:v>0.51787108182907104</c:v>
                </c:pt>
                <c:pt idx="1736">
                  <c:v>0.49162596464157132</c:v>
                </c:pt>
                <c:pt idx="1737">
                  <c:v>0.50108641386032049</c:v>
                </c:pt>
                <c:pt idx="1738">
                  <c:v>0.54289549589157493</c:v>
                </c:pt>
                <c:pt idx="1739">
                  <c:v>0.54686278104781638</c:v>
                </c:pt>
                <c:pt idx="1740">
                  <c:v>0.48338621854782365</c:v>
                </c:pt>
                <c:pt idx="1741">
                  <c:v>0.39732664823532365</c:v>
                </c:pt>
                <c:pt idx="1742">
                  <c:v>0.31553953886032099</c:v>
                </c:pt>
                <c:pt idx="1743">
                  <c:v>0.28044432401657099</c:v>
                </c:pt>
                <c:pt idx="1744">
                  <c:v>0.29570311307907132</c:v>
                </c:pt>
                <c:pt idx="1745">
                  <c:v>0.32042235136032365</c:v>
                </c:pt>
                <c:pt idx="1746">
                  <c:v>0.31859129667282132</c:v>
                </c:pt>
                <c:pt idx="1747">
                  <c:v>0.33659666776657365</c:v>
                </c:pt>
                <c:pt idx="1748">
                  <c:v>0.32713621854782132</c:v>
                </c:pt>
                <c:pt idx="1749">
                  <c:v>0.29020994901657099</c:v>
                </c:pt>
                <c:pt idx="1750">
                  <c:v>0.25664061307907132</c:v>
                </c:pt>
                <c:pt idx="1751">
                  <c:v>0.26335448026657132</c:v>
                </c:pt>
                <c:pt idx="1752">
                  <c:v>0.27861326932907365</c:v>
                </c:pt>
                <c:pt idx="1753">
                  <c:v>0.22673340141773327</c:v>
                </c:pt>
                <c:pt idx="1754">
                  <c:v>0.18034668266773324</c:v>
                </c:pt>
                <c:pt idx="1755">
                  <c:v>0.14006347954273324</c:v>
                </c:pt>
                <c:pt idx="1756">
                  <c:v>0.123889163136482</c:v>
                </c:pt>
                <c:pt idx="1757">
                  <c:v>0.10313721001148222</c:v>
                </c:pt>
                <c:pt idx="1758">
                  <c:v>6.5905764698982197E-2</c:v>
                </c:pt>
                <c:pt idx="1759">
                  <c:v>6.5295413136482225E-2</c:v>
                </c:pt>
                <c:pt idx="1760">
                  <c:v>8.3911135792732267E-2</c:v>
                </c:pt>
                <c:pt idx="1761">
                  <c:v>7.8723147511482197E-2</c:v>
                </c:pt>
                <c:pt idx="1762">
                  <c:v>7.0483401417732655E-2</c:v>
                </c:pt>
                <c:pt idx="1763">
                  <c:v>7.3840335011482197E-2</c:v>
                </c:pt>
                <c:pt idx="1764">
                  <c:v>0.10130615532398222</c:v>
                </c:pt>
                <c:pt idx="1765">
                  <c:v>0.12236328423023277</c:v>
                </c:pt>
                <c:pt idx="1766">
                  <c:v>0.122973635792732</c:v>
                </c:pt>
                <c:pt idx="1767">
                  <c:v>0.15562744438648324</c:v>
                </c:pt>
                <c:pt idx="1768">
                  <c:v>0.20903320610523324</c:v>
                </c:pt>
                <c:pt idx="1769">
                  <c:v>0.22642822563648207</c:v>
                </c:pt>
                <c:pt idx="1770">
                  <c:v>0.17790527641773324</c:v>
                </c:pt>
                <c:pt idx="1771">
                  <c:v>9.5202639698982197E-2</c:v>
                </c:pt>
                <c:pt idx="1772">
                  <c:v>1.6467284411191902E-2</c:v>
                </c:pt>
                <c:pt idx="1773">
                  <c:v>1.0668945498764501E-2</c:v>
                </c:pt>
                <c:pt idx="1774">
                  <c:v>7.5061038136482225E-2</c:v>
                </c:pt>
                <c:pt idx="1775">
                  <c:v>0.12144775688648222</c:v>
                </c:pt>
                <c:pt idx="1776">
                  <c:v>0.14403076469898188</c:v>
                </c:pt>
                <c:pt idx="1777">
                  <c:v>0.11198730766773135</c:v>
                </c:pt>
                <c:pt idx="1778">
                  <c:v>7.0483401417732655E-2</c:v>
                </c:pt>
                <c:pt idx="1779">
                  <c:v>6.2548831105232225E-2</c:v>
                </c:pt>
                <c:pt idx="1780">
                  <c:v>3.8745116442441913E-2</c:v>
                </c:pt>
                <c:pt idx="1781">
                  <c:v>2.1240233909338752E-3</c:v>
                </c:pt>
                <c:pt idx="1782">
                  <c:v>4.3017577379941954E-2</c:v>
                </c:pt>
                <c:pt idx="1783">
                  <c:v>0.13609619438648324</c:v>
                </c:pt>
                <c:pt idx="1784">
                  <c:v>0.17302246391773199</c:v>
                </c:pt>
                <c:pt idx="1785">
                  <c:v>0.14128418266773324</c:v>
                </c:pt>
                <c:pt idx="1786">
                  <c:v>0.10435791313648198</c:v>
                </c:pt>
                <c:pt idx="1787">
                  <c:v>8.4216311573982267E-2</c:v>
                </c:pt>
                <c:pt idx="1788">
                  <c:v>7.5976565480232197E-2</c:v>
                </c:pt>
                <c:pt idx="1789">
                  <c:v>9.672851860523228E-2</c:v>
                </c:pt>
                <c:pt idx="1790">
                  <c:v>0.14464111626148199</c:v>
                </c:pt>
                <c:pt idx="1791">
                  <c:v>0.18217773735523199</c:v>
                </c:pt>
                <c:pt idx="1792">
                  <c:v>0.19835205376148207</c:v>
                </c:pt>
                <c:pt idx="1793">
                  <c:v>0.20781250298023199</c:v>
                </c:pt>
                <c:pt idx="1794">
                  <c:v>0.16997070610523207</c:v>
                </c:pt>
                <c:pt idx="1795">
                  <c:v>0.14403076469898188</c:v>
                </c:pt>
                <c:pt idx="1796">
                  <c:v>0.11168213188648227</c:v>
                </c:pt>
                <c:pt idx="1797">
                  <c:v>0.11320801079273199</c:v>
                </c:pt>
                <c:pt idx="1798">
                  <c:v>8.6047366261483155E-2</c:v>
                </c:pt>
                <c:pt idx="1799">
                  <c:v>2.9284667223691906E-2</c:v>
                </c:pt>
                <c:pt idx="1800">
                  <c:v>1.5246582217514605E-2</c:v>
                </c:pt>
                <c:pt idx="1801">
                  <c:v>-1.3745117001235565E-2</c:v>
                </c:pt>
                <c:pt idx="1802">
                  <c:v>-5.4333496838808948E-2</c:v>
                </c:pt>
                <c:pt idx="1803">
                  <c:v>-2.5646973401308219E-2</c:v>
                </c:pt>
                <c:pt idx="1804">
                  <c:v>5.2172850817442037E-2</c:v>
                </c:pt>
                <c:pt idx="1805">
                  <c:v>8.6047366261483155E-2</c:v>
                </c:pt>
                <c:pt idx="1806">
                  <c:v>6.7126467823982627E-2</c:v>
                </c:pt>
                <c:pt idx="1807">
                  <c:v>2.4707030504941906E-2</c:v>
                </c:pt>
                <c:pt idx="1808">
                  <c:v>4.8706056550145531E-3</c:v>
                </c:pt>
                <c:pt idx="1809">
                  <c:v>-1.5380859840661461E-3</c:v>
                </c:pt>
                <c:pt idx="1810">
                  <c:v>-2.0458985120058108E-2</c:v>
                </c:pt>
                <c:pt idx="1811">
                  <c:v>-5.1892090588808441E-2</c:v>
                </c:pt>
                <c:pt idx="1812">
                  <c:v>-9.2480465769767831E-2</c:v>
                </c:pt>
                <c:pt idx="1813">
                  <c:v>-0.13581542670726904</c:v>
                </c:pt>
                <c:pt idx="1814">
                  <c:v>-0.1690795868635179</c:v>
                </c:pt>
                <c:pt idx="1815">
                  <c:v>-0.16419677436351687</c:v>
                </c:pt>
                <c:pt idx="1816">
                  <c:v>-0.10773925483226802</c:v>
                </c:pt>
                <c:pt idx="1817">
                  <c:v>-1.7712403088808108E-2</c:v>
                </c:pt>
                <c:pt idx="1818">
                  <c:v>4.2102050036191954E-2</c:v>
                </c:pt>
                <c:pt idx="1819">
                  <c:v>2.3181151598691878E-2</c:v>
                </c:pt>
                <c:pt idx="1820">
                  <c:v>-1.2219238094985501E-2</c:v>
                </c:pt>
                <c:pt idx="1821">
                  <c:v>-3.1140137463808282E-2</c:v>
                </c:pt>
                <c:pt idx="1822">
                  <c:v>-4.7009278088808101E-2</c:v>
                </c:pt>
                <c:pt idx="1823">
                  <c:v>-7.1423336863517831E-2</c:v>
                </c:pt>
                <c:pt idx="1824">
                  <c:v>-0.11658935248851807</c:v>
                </c:pt>
                <c:pt idx="1825">
                  <c:v>-0.14497070014476801</c:v>
                </c:pt>
                <c:pt idx="1826">
                  <c:v>-0.124829098582268</c:v>
                </c:pt>
                <c:pt idx="1827">
                  <c:v>-5.2807617932558691E-2</c:v>
                </c:pt>
                <c:pt idx="1828">
                  <c:v>2.0129393786191899E-2</c:v>
                </c:pt>
                <c:pt idx="1829">
                  <c:v>6.8957522511482197E-2</c:v>
                </c:pt>
                <c:pt idx="1830">
                  <c:v>6.4074710011482225E-2</c:v>
                </c:pt>
                <c:pt idx="1831">
                  <c:v>6.2548831105232225E-2</c:v>
                </c:pt>
                <c:pt idx="1832">
                  <c:v>0.12480469048023277</c:v>
                </c:pt>
                <c:pt idx="1833">
                  <c:v>0.16295166313648207</c:v>
                </c:pt>
                <c:pt idx="1834">
                  <c:v>0.15074463188648393</c:v>
                </c:pt>
                <c:pt idx="1835">
                  <c:v>0.11381836235523199</c:v>
                </c:pt>
                <c:pt idx="1836">
                  <c:v>8.787842094898228E-2</c:v>
                </c:pt>
                <c:pt idx="1837">
                  <c:v>5.7055663317442037E-2</c:v>
                </c:pt>
                <c:pt idx="1838">
                  <c:v>-3.4802246838808115E-2</c:v>
                </c:pt>
                <c:pt idx="1839">
                  <c:v>-0.100109860301018</c:v>
                </c:pt>
                <c:pt idx="1840">
                  <c:v>-0.15748290717601904</c:v>
                </c:pt>
                <c:pt idx="1841">
                  <c:v>-0.17365722358226904</c:v>
                </c:pt>
                <c:pt idx="1842">
                  <c:v>-0.15107421576976801</c:v>
                </c:pt>
                <c:pt idx="1843">
                  <c:v>-0.12086181342601802</c:v>
                </c:pt>
                <c:pt idx="1844">
                  <c:v>-0.14893798530101904</c:v>
                </c:pt>
                <c:pt idx="1845">
                  <c:v>-0.18891601264476904</c:v>
                </c:pt>
                <c:pt idx="1846">
                  <c:v>-0.20234374701976801</c:v>
                </c:pt>
                <c:pt idx="1847">
                  <c:v>-0.20051269233226904</c:v>
                </c:pt>
                <c:pt idx="1848">
                  <c:v>-0.20997314155101904</c:v>
                </c:pt>
                <c:pt idx="1849">
                  <c:v>-0.2288940399885179</c:v>
                </c:pt>
                <c:pt idx="1850">
                  <c:v>-0.20814208686351801</c:v>
                </c:pt>
                <c:pt idx="1851">
                  <c:v>-0.1678588837385179</c:v>
                </c:pt>
                <c:pt idx="1852">
                  <c:v>-0.1678588837385179</c:v>
                </c:pt>
                <c:pt idx="1853">
                  <c:v>-0.19471435248851807</c:v>
                </c:pt>
                <c:pt idx="1854">
                  <c:v>-0.19990234076976909</c:v>
                </c:pt>
                <c:pt idx="1855">
                  <c:v>-0.18006591498851787</c:v>
                </c:pt>
                <c:pt idx="1856">
                  <c:v>-0.12208251655101802</c:v>
                </c:pt>
                <c:pt idx="1857">
                  <c:v>-0.11262206733226802</c:v>
                </c:pt>
                <c:pt idx="1858">
                  <c:v>-0.13489989936351787</c:v>
                </c:pt>
                <c:pt idx="1859">
                  <c:v>-0.15931396186351801</c:v>
                </c:pt>
                <c:pt idx="1860">
                  <c:v>-0.17243652045726904</c:v>
                </c:pt>
                <c:pt idx="1861">
                  <c:v>-0.1901367157697679</c:v>
                </c:pt>
                <c:pt idx="1862">
                  <c:v>-0.18708495795726904</c:v>
                </c:pt>
                <c:pt idx="1863">
                  <c:v>-0.15473632514476904</c:v>
                </c:pt>
                <c:pt idx="1864">
                  <c:v>-0.14924316108226973</c:v>
                </c:pt>
                <c:pt idx="1865">
                  <c:v>-0.15382079780101801</c:v>
                </c:pt>
                <c:pt idx="1866">
                  <c:v>-0.14771728217601973</c:v>
                </c:pt>
                <c:pt idx="1867">
                  <c:v>-0.12879638373851801</c:v>
                </c:pt>
                <c:pt idx="1868">
                  <c:v>-0.16328124701976807</c:v>
                </c:pt>
                <c:pt idx="1869">
                  <c:v>-0.17304687201976801</c:v>
                </c:pt>
                <c:pt idx="1870">
                  <c:v>-0.15626220405101904</c:v>
                </c:pt>
                <c:pt idx="1871">
                  <c:v>-0.15778808295726973</c:v>
                </c:pt>
                <c:pt idx="1872">
                  <c:v>-0.19135741889476807</c:v>
                </c:pt>
                <c:pt idx="1873">
                  <c:v>-0.26917725801467901</c:v>
                </c:pt>
                <c:pt idx="1874">
                  <c:v>-0.32319337129593068</c:v>
                </c:pt>
                <c:pt idx="1875">
                  <c:v>-0.31983643770218068</c:v>
                </c:pt>
                <c:pt idx="1876">
                  <c:v>-0.32380372285843068</c:v>
                </c:pt>
                <c:pt idx="1877">
                  <c:v>-0.36652833223343068</c:v>
                </c:pt>
                <c:pt idx="1878">
                  <c:v>-0.37873536348342901</c:v>
                </c:pt>
                <c:pt idx="1879">
                  <c:v>-0.3863647580146824</c:v>
                </c:pt>
                <c:pt idx="1880">
                  <c:v>-0.37446290254593068</c:v>
                </c:pt>
                <c:pt idx="1881">
                  <c:v>-0.35279542207717879</c:v>
                </c:pt>
                <c:pt idx="1882">
                  <c:v>-0.31647950410843068</c:v>
                </c:pt>
                <c:pt idx="1883">
                  <c:v>-0.2899292111396824</c:v>
                </c:pt>
                <c:pt idx="1884">
                  <c:v>-0.30671387910843068</c:v>
                </c:pt>
                <c:pt idx="1885">
                  <c:v>-0.32685548067093068</c:v>
                </c:pt>
                <c:pt idx="1886">
                  <c:v>-0.28535157442092901</c:v>
                </c:pt>
                <c:pt idx="1887">
                  <c:v>-0.25025635957717879</c:v>
                </c:pt>
                <c:pt idx="1888">
                  <c:v>-0.24750976264476801</c:v>
                </c:pt>
                <c:pt idx="1889">
                  <c:v>-0.23408202826976787</c:v>
                </c:pt>
                <c:pt idx="1890">
                  <c:v>-0.21790771186351801</c:v>
                </c:pt>
                <c:pt idx="1891">
                  <c:v>-0.19471435248851807</c:v>
                </c:pt>
                <c:pt idx="1892">
                  <c:v>-0.18403320014476904</c:v>
                </c:pt>
                <c:pt idx="1893">
                  <c:v>-0.17152099311351787</c:v>
                </c:pt>
                <c:pt idx="1894">
                  <c:v>-0.1648071259260179</c:v>
                </c:pt>
                <c:pt idx="1895">
                  <c:v>-0.15931396186351801</c:v>
                </c:pt>
                <c:pt idx="1896">
                  <c:v>-0.16999511420726909</c:v>
                </c:pt>
                <c:pt idx="1897">
                  <c:v>-0.21088866889476801</c:v>
                </c:pt>
                <c:pt idx="1898">
                  <c:v>-0.25635987520218068</c:v>
                </c:pt>
                <c:pt idx="1899">
                  <c:v>-0.25910645723342901</c:v>
                </c:pt>
                <c:pt idx="1900">
                  <c:v>-0.27344971895217901</c:v>
                </c:pt>
                <c:pt idx="1901">
                  <c:v>-0.3180053830146824</c:v>
                </c:pt>
                <c:pt idx="1902">
                  <c:v>-0.3390625119209324</c:v>
                </c:pt>
                <c:pt idx="1903">
                  <c:v>-0.34364014863967912</c:v>
                </c:pt>
                <c:pt idx="1904">
                  <c:v>-0.33662110567093068</c:v>
                </c:pt>
                <c:pt idx="1905">
                  <c:v>-0.31617432832718068</c:v>
                </c:pt>
                <c:pt idx="1906">
                  <c:v>-0.30732423067093068</c:v>
                </c:pt>
                <c:pt idx="1907">
                  <c:v>-0.33814698457718068</c:v>
                </c:pt>
                <c:pt idx="1908">
                  <c:v>-0.33723145723342901</c:v>
                </c:pt>
                <c:pt idx="1909">
                  <c:v>-0.31525880098343068</c:v>
                </c:pt>
                <c:pt idx="1910">
                  <c:v>-0.33356934785843068</c:v>
                </c:pt>
                <c:pt idx="1911">
                  <c:v>-0.37568360567093068</c:v>
                </c:pt>
                <c:pt idx="1912">
                  <c:v>-0.40925294160842901</c:v>
                </c:pt>
                <c:pt idx="1913">
                  <c:v>-0.40070801973342901</c:v>
                </c:pt>
                <c:pt idx="1914">
                  <c:v>-0.3250244259834324</c:v>
                </c:pt>
                <c:pt idx="1915">
                  <c:v>-0.26856690645217901</c:v>
                </c:pt>
                <c:pt idx="1916">
                  <c:v>-0.27192384004592901</c:v>
                </c:pt>
                <c:pt idx="1917">
                  <c:v>-0.3375366330146824</c:v>
                </c:pt>
                <c:pt idx="1918">
                  <c:v>-0.43244630098343068</c:v>
                </c:pt>
                <c:pt idx="1919">
                  <c:v>-0.45106202363968068</c:v>
                </c:pt>
                <c:pt idx="1920">
                  <c:v>-0.40375977754592901</c:v>
                </c:pt>
                <c:pt idx="1921">
                  <c:v>-0.34241944551468079</c:v>
                </c:pt>
                <c:pt idx="1922">
                  <c:v>-0.31739503145217901</c:v>
                </c:pt>
                <c:pt idx="1923">
                  <c:v>-0.31770020723343068</c:v>
                </c:pt>
                <c:pt idx="1924">
                  <c:v>-0.32014161348342901</c:v>
                </c:pt>
                <c:pt idx="1925">
                  <c:v>-0.35371094942092901</c:v>
                </c:pt>
                <c:pt idx="1926">
                  <c:v>-0.42512208223343068</c:v>
                </c:pt>
                <c:pt idx="1927">
                  <c:v>-0.50812989473342962</c:v>
                </c:pt>
                <c:pt idx="1928">
                  <c:v>-0.54627686738967962</c:v>
                </c:pt>
                <c:pt idx="1929">
                  <c:v>-0.53437501192092896</c:v>
                </c:pt>
                <c:pt idx="1930">
                  <c:v>-0.48676759004592901</c:v>
                </c:pt>
                <c:pt idx="1931">
                  <c:v>-0.39948731660843068</c:v>
                </c:pt>
                <c:pt idx="1932">
                  <c:v>-0.2948120236396824</c:v>
                </c:pt>
                <c:pt idx="1933">
                  <c:v>-0.2716186642646824</c:v>
                </c:pt>
                <c:pt idx="1934">
                  <c:v>-0.27253419160842901</c:v>
                </c:pt>
                <c:pt idx="1935">
                  <c:v>-0.26948243379593068</c:v>
                </c:pt>
                <c:pt idx="1936">
                  <c:v>-0.28565675020217901</c:v>
                </c:pt>
                <c:pt idx="1937">
                  <c:v>-0.31586915254592901</c:v>
                </c:pt>
                <c:pt idx="1938">
                  <c:v>-0.36011964082717901</c:v>
                </c:pt>
                <c:pt idx="1939">
                  <c:v>-0.37324219942092901</c:v>
                </c:pt>
                <c:pt idx="1940">
                  <c:v>-0.31403809785843068</c:v>
                </c:pt>
                <c:pt idx="1941">
                  <c:v>-0.22584228217601909</c:v>
                </c:pt>
                <c:pt idx="1942">
                  <c:v>-0.19562987983226807</c:v>
                </c:pt>
                <c:pt idx="1943">
                  <c:v>-0.24537353217601801</c:v>
                </c:pt>
                <c:pt idx="1944">
                  <c:v>-0.29114991426468068</c:v>
                </c:pt>
                <c:pt idx="1945">
                  <c:v>-0.3286865353584324</c:v>
                </c:pt>
                <c:pt idx="1946">
                  <c:v>-0.35187989473343068</c:v>
                </c:pt>
                <c:pt idx="1947">
                  <c:v>-0.3241088986396824</c:v>
                </c:pt>
                <c:pt idx="1948">
                  <c:v>-0.2899292111396824</c:v>
                </c:pt>
                <c:pt idx="1949">
                  <c:v>-0.26734620332718068</c:v>
                </c:pt>
                <c:pt idx="1950">
                  <c:v>-0.2533081173896824</c:v>
                </c:pt>
                <c:pt idx="1951">
                  <c:v>-0.25361329317092901</c:v>
                </c:pt>
                <c:pt idx="1952">
                  <c:v>-0.24903564155101904</c:v>
                </c:pt>
                <c:pt idx="1953">
                  <c:v>-0.22980956733226807</c:v>
                </c:pt>
                <c:pt idx="1954">
                  <c:v>-0.20264892280101801</c:v>
                </c:pt>
                <c:pt idx="1955">
                  <c:v>-0.13642577826976787</c:v>
                </c:pt>
                <c:pt idx="1956">
                  <c:v>-6.8371579051017831E-2</c:v>
                </c:pt>
                <c:pt idx="1957">
                  <c:v>-4.7314453870058441E-2</c:v>
                </c:pt>
                <c:pt idx="1958">
                  <c:v>-8.7597653269767831E-2</c:v>
                </c:pt>
                <c:pt idx="1959">
                  <c:v>-0.17304687201976801</c:v>
                </c:pt>
                <c:pt idx="1960">
                  <c:v>-0.24445800483226973</c:v>
                </c:pt>
                <c:pt idx="1961">
                  <c:v>-0.27131348848342901</c:v>
                </c:pt>
                <c:pt idx="1962">
                  <c:v>-0.26887208223343068</c:v>
                </c:pt>
                <c:pt idx="1963">
                  <c:v>-0.25758057832718068</c:v>
                </c:pt>
                <c:pt idx="1964">
                  <c:v>-0.23835448920726904</c:v>
                </c:pt>
                <c:pt idx="1965">
                  <c:v>-0.21394042670726973</c:v>
                </c:pt>
                <c:pt idx="1966">
                  <c:v>-0.21607665717601801</c:v>
                </c:pt>
                <c:pt idx="1967">
                  <c:v>-0.23194579780101904</c:v>
                </c:pt>
                <c:pt idx="1968">
                  <c:v>-0.27070313692092879</c:v>
                </c:pt>
                <c:pt idx="1969">
                  <c:v>-0.3286865353584324</c:v>
                </c:pt>
                <c:pt idx="1970">
                  <c:v>-0.38666993379593068</c:v>
                </c:pt>
                <c:pt idx="1971">
                  <c:v>-0.41535645723343068</c:v>
                </c:pt>
                <c:pt idx="1972">
                  <c:v>-0.38422852754593068</c:v>
                </c:pt>
                <c:pt idx="1973">
                  <c:v>-0.29786378145218068</c:v>
                </c:pt>
                <c:pt idx="1974">
                  <c:v>-0.16755370795726807</c:v>
                </c:pt>
                <c:pt idx="1975">
                  <c:v>-5.6469727307558115E-2</c:v>
                </c:pt>
                <c:pt idx="1976">
                  <c:v>-1.8322754651308223E-2</c:v>
                </c:pt>
                <c:pt idx="1977">
                  <c:v>5.1757814362645123E-3</c:v>
                </c:pt>
                <c:pt idx="1978">
                  <c:v>1.9213866442441899E-2</c:v>
                </c:pt>
                <c:pt idx="1979">
                  <c:v>2.5622557848691878E-2</c:v>
                </c:pt>
                <c:pt idx="1980">
                  <c:v>3.9050292223691913E-2</c:v>
                </c:pt>
                <c:pt idx="1981">
                  <c:v>5.4809572175145123E-3</c:v>
                </c:pt>
                <c:pt idx="1982">
                  <c:v>-3.3691406715661456E-3</c:v>
                </c:pt>
                <c:pt idx="1983">
                  <c:v>-5.0366211682558441E-2</c:v>
                </c:pt>
                <c:pt idx="1984">
                  <c:v>-0.12086181342601802</c:v>
                </c:pt>
                <c:pt idx="1985">
                  <c:v>-0.13215331733226801</c:v>
                </c:pt>
                <c:pt idx="1986">
                  <c:v>-0.108959957957268</c:v>
                </c:pt>
                <c:pt idx="1987">
                  <c:v>-9.3395993113518275E-2</c:v>
                </c:pt>
                <c:pt idx="1988">
                  <c:v>-7.7832028269767831E-2</c:v>
                </c:pt>
                <c:pt idx="1989">
                  <c:v>-6.9287106394767789E-2</c:v>
                </c:pt>
                <c:pt idx="1990">
                  <c:v>-9.1259762644767831E-2</c:v>
                </c:pt>
                <c:pt idx="1991">
                  <c:v>-0.13184814155101904</c:v>
                </c:pt>
                <c:pt idx="1992">
                  <c:v>-0.22248534858226979</c:v>
                </c:pt>
                <c:pt idx="1993">
                  <c:v>-0.29145509004592901</c:v>
                </c:pt>
                <c:pt idx="1994">
                  <c:v>-0.30396729707718068</c:v>
                </c:pt>
                <c:pt idx="1995">
                  <c:v>-0.25727540254592879</c:v>
                </c:pt>
                <c:pt idx="1996">
                  <c:v>-0.19044189155101909</c:v>
                </c:pt>
                <c:pt idx="1997">
                  <c:v>-0.12635497748851682</c:v>
                </c:pt>
                <c:pt idx="1998">
                  <c:v>-8.0883786082267789E-2</c:v>
                </c:pt>
                <c:pt idx="1999">
                  <c:v>-2.7478028088808219E-2</c:v>
                </c:pt>
                <c:pt idx="2000">
                  <c:v>-1.8627930432558108E-2</c:v>
                </c:pt>
                <c:pt idx="2001">
                  <c:v>-1.9238281995058101E-2</c:v>
                </c:pt>
                <c:pt idx="2002">
                  <c:v>-4.6704102307558067E-2</c:v>
                </c:pt>
                <c:pt idx="2003">
                  <c:v>-7.8137204051018205E-2</c:v>
                </c:pt>
                <c:pt idx="2004">
                  <c:v>-9.9804684519767831E-2</c:v>
                </c:pt>
                <c:pt idx="2005">
                  <c:v>-8.2714840769768108E-2</c:v>
                </c:pt>
                <c:pt idx="2006">
                  <c:v>-5.5554199963808115E-2</c:v>
                </c:pt>
                <c:pt idx="2007">
                  <c:v>-2.5036621838808077E-2</c:v>
                </c:pt>
                <c:pt idx="2008">
                  <c:v>1.0363769717514581E-2</c:v>
                </c:pt>
                <c:pt idx="2009">
                  <c:v>2.2570800036191899E-2</c:v>
                </c:pt>
                <c:pt idx="2010">
                  <c:v>3.7219237536192114E-2</c:v>
                </c:pt>
                <c:pt idx="2011">
                  <c:v>-6.2255858210846814E-4</c:v>
                </c:pt>
                <c:pt idx="2012">
                  <c:v>-6.1352539807558483E-2</c:v>
                </c:pt>
                <c:pt idx="2013">
                  <c:v>-7.2949215769767775E-2</c:v>
                </c:pt>
                <c:pt idx="2014">
                  <c:v>-6.4099118113517803E-2</c:v>
                </c:pt>
                <c:pt idx="2015">
                  <c:v>-7.2644039988517831E-2</c:v>
                </c:pt>
                <c:pt idx="2016">
                  <c:v>-7.3559567332267803E-2</c:v>
                </c:pt>
                <c:pt idx="2017">
                  <c:v>-6.6845700144767789E-2</c:v>
                </c:pt>
                <c:pt idx="2018">
                  <c:v>-1.6491699963808101E-2</c:v>
                </c:pt>
                <c:pt idx="2019">
                  <c:v>6.7126467823982627E-2</c:v>
                </c:pt>
                <c:pt idx="2020">
                  <c:v>0.10679931938648222</c:v>
                </c:pt>
                <c:pt idx="2021">
                  <c:v>0.13426513969898199</c:v>
                </c:pt>
                <c:pt idx="2022">
                  <c:v>0.16661377251148207</c:v>
                </c:pt>
                <c:pt idx="2023">
                  <c:v>0.17302246391773199</c:v>
                </c:pt>
                <c:pt idx="2024">
                  <c:v>0.13457031548023199</c:v>
                </c:pt>
                <c:pt idx="2025">
                  <c:v>0.11564941704273199</c:v>
                </c:pt>
                <c:pt idx="2026">
                  <c:v>0.15593262016773324</c:v>
                </c:pt>
                <c:pt idx="2027">
                  <c:v>0.18095703423023324</c:v>
                </c:pt>
                <c:pt idx="2028">
                  <c:v>0.16691894829273327</c:v>
                </c:pt>
                <c:pt idx="2029">
                  <c:v>0.12877197563648188</c:v>
                </c:pt>
                <c:pt idx="2030">
                  <c:v>0.10130615532398222</c:v>
                </c:pt>
                <c:pt idx="2031">
                  <c:v>9.215088188648228E-2</c:v>
                </c:pt>
                <c:pt idx="2032">
                  <c:v>0.11015625298023279</c:v>
                </c:pt>
                <c:pt idx="2033">
                  <c:v>0.14677734673023324</c:v>
                </c:pt>
                <c:pt idx="2034">
                  <c:v>0.19102783501148207</c:v>
                </c:pt>
                <c:pt idx="2035">
                  <c:v>0.24321289360523324</c:v>
                </c:pt>
                <c:pt idx="2036">
                  <c:v>0.23680420219898199</c:v>
                </c:pt>
                <c:pt idx="2037">
                  <c:v>0.20811767876148199</c:v>
                </c:pt>
                <c:pt idx="2038">
                  <c:v>0.19194336235523327</c:v>
                </c:pt>
                <c:pt idx="2039">
                  <c:v>0.24412842094898188</c:v>
                </c:pt>
                <c:pt idx="2040">
                  <c:v>0.31431883573532365</c:v>
                </c:pt>
                <c:pt idx="2041">
                  <c:v>0.33018797636032365</c:v>
                </c:pt>
                <c:pt idx="2042">
                  <c:v>0.29936522245407132</c:v>
                </c:pt>
                <c:pt idx="2043">
                  <c:v>0.27830809354782365</c:v>
                </c:pt>
                <c:pt idx="2044">
                  <c:v>0.27830809354782365</c:v>
                </c:pt>
                <c:pt idx="2045">
                  <c:v>0.28898924589157132</c:v>
                </c:pt>
                <c:pt idx="2046">
                  <c:v>0.30302733182907365</c:v>
                </c:pt>
                <c:pt idx="2047">
                  <c:v>0.27617186307907365</c:v>
                </c:pt>
                <c:pt idx="2048">
                  <c:v>0.25816649198532132</c:v>
                </c:pt>
                <c:pt idx="2049">
                  <c:v>0.25419920682907099</c:v>
                </c:pt>
                <c:pt idx="2050">
                  <c:v>0.22520752251148207</c:v>
                </c:pt>
                <c:pt idx="2051">
                  <c:v>0.14464111626148199</c:v>
                </c:pt>
                <c:pt idx="2052">
                  <c:v>8.0859377980233113E-2</c:v>
                </c:pt>
                <c:pt idx="2053">
                  <c:v>5.3393553942442391E-2</c:v>
                </c:pt>
                <c:pt idx="2054">
                  <c:v>3.8439940661192114E-2</c:v>
                </c:pt>
                <c:pt idx="2055">
                  <c:v>6.9262698292732655E-2</c:v>
                </c:pt>
                <c:pt idx="2056">
                  <c:v>8.8793948292733169E-2</c:v>
                </c:pt>
                <c:pt idx="2057">
                  <c:v>9.9169924855232308E-2</c:v>
                </c:pt>
                <c:pt idx="2058">
                  <c:v>0.12266846001148222</c:v>
                </c:pt>
                <c:pt idx="2059">
                  <c:v>0.12877197563648188</c:v>
                </c:pt>
                <c:pt idx="2060">
                  <c:v>0.11961670219898227</c:v>
                </c:pt>
                <c:pt idx="2061">
                  <c:v>0.11809082329273203</c:v>
                </c:pt>
                <c:pt idx="2062">
                  <c:v>0.14494629204273393</c:v>
                </c:pt>
                <c:pt idx="2063">
                  <c:v>0.16356201469898191</c:v>
                </c:pt>
                <c:pt idx="2064">
                  <c:v>0.18248291313648324</c:v>
                </c:pt>
                <c:pt idx="2065">
                  <c:v>0.18980713188648393</c:v>
                </c:pt>
                <c:pt idx="2066">
                  <c:v>0.21666260063648199</c:v>
                </c:pt>
                <c:pt idx="2067">
                  <c:v>0.29020994901657099</c:v>
                </c:pt>
                <c:pt idx="2068">
                  <c:v>0.36680907011032132</c:v>
                </c:pt>
                <c:pt idx="2069">
                  <c:v>0.35063475370407132</c:v>
                </c:pt>
                <c:pt idx="2070">
                  <c:v>0.25908201932907365</c:v>
                </c:pt>
                <c:pt idx="2071">
                  <c:v>0.16600342094898191</c:v>
                </c:pt>
                <c:pt idx="2072">
                  <c:v>0.17760010063648199</c:v>
                </c:pt>
                <c:pt idx="2073">
                  <c:v>0.23955078423023199</c:v>
                </c:pt>
                <c:pt idx="2074">
                  <c:v>0.27830809354782365</c:v>
                </c:pt>
                <c:pt idx="2075">
                  <c:v>0.30821532011032099</c:v>
                </c:pt>
                <c:pt idx="2076">
                  <c:v>0.29356688261032132</c:v>
                </c:pt>
                <c:pt idx="2077">
                  <c:v>0.33507078886032365</c:v>
                </c:pt>
                <c:pt idx="2078">
                  <c:v>0.39854735136032132</c:v>
                </c:pt>
                <c:pt idx="2079">
                  <c:v>0.43669432401657099</c:v>
                </c:pt>
                <c:pt idx="2080">
                  <c:v>0.46751707792282365</c:v>
                </c:pt>
                <c:pt idx="2081">
                  <c:v>0.44584959745407143</c:v>
                </c:pt>
                <c:pt idx="2082">
                  <c:v>0.37260740995407365</c:v>
                </c:pt>
                <c:pt idx="2083">
                  <c:v>0.24870605766773324</c:v>
                </c:pt>
                <c:pt idx="2084">
                  <c:v>0.18217773735523199</c:v>
                </c:pt>
                <c:pt idx="2085">
                  <c:v>0.16356201469898191</c:v>
                </c:pt>
                <c:pt idx="2086">
                  <c:v>0.19163818657398207</c:v>
                </c:pt>
                <c:pt idx="2087">
                  <c:v>0.23436279594898188</c:v>
                </c:pt>
                <c:pt idx="2088">
                  <c:v>0.22124023735523327</c:v>
                </c:pt>
                <c:pt idx="2089">
                  <c:v>0.19133301079273207</c:v>
                </c:pt>
                <c:pt idx="2090">
                  <c:v>0.18522949516773393</c:v>
                </c:pt>
                <c:pt idx="2091">
                  <c:v>0.19346924126148327</c:v>
                </c:pt>
                <c:pt idx="2092">
                  <c:v>0.20231933891773324</c:v>
                </c:pt>
                <c:pt idx="2093">
                  <c:v>0.20689697563648199</c:v>
                </c:pt>
                <c:pt idx="2094">
                  <c:v>0.19896240532398207</c:v>
                </c:pt>
                <c:pt idx="2095">
                  <c:v>0.16112060844898107</c:v>
                </c:pt>
                <c:pt idx="2096">
                  <c:v>0.17729492485523324</c:v>
                </c:pt>
                <c:pt idx="2097">
                  <c:v>0.23710937798023199</c:v>
                </c:pt>
                <c:pt idx="2098">
                  <c:v>0.27525633573532099</c:v>
                </c:pt>
                <c:pt idx="2099">
                  <c:v>0.27952879667282365</c:v>
                </c:pt>
                <c:pt idx="2100">
                  <c:v>0.29173582792282132</c:v>
                </c:pt>
                <c:pt idx="2101">
                  <c:v>0.31889647245407365</c:v>
                </c:pt>
                <c:pt idx="2102">
                  <c:v>0.39030760526657365</c:v>
                </c:pt>
                <c:pt idx="2103">
                  <c:v>0.40251463651657099</c:v>
                </c:pt>
                <c:pt idx="2104">
                  <c:v>0.38695067167282543</c:v>
                </c:pt>
                <c:pt idx="2105">
                  <c:v>0.39763182401657099</c:v>
                </c:pt>
                <c:pt idx="2106">
                  <c:v>0.43059080839157132</c:v>
                </c:pt>
                <c:pt idx="2107">
                  <c:v>0.43516844511032132</c:v>
                </c:pt>
                <c:pt idx="2108">
                  <c:v>0.35155028104782365</c:v>
                </c:pt>
                <c:pt idx="2109">
                  <c:v>0.21849365532398199</c:v>
                </c:pt>
                <c:pt idx="2110">
                  <c:v>0.12541504204273324</c:v>
                </c:pt>
                <c:pt idx="2111">
                  <c:v>0.10679931938648222</c:v>
                </c:pt>
                <c:pt idx="2112">
                  <c:v>0.15623779594898199</c:v>
                </c:pt>
                <c:pt idx="2113">
                  <c:v>0.22062988579273207</c:v>
                </c:pt>
                <c:pt idx="2114">
                  <c:v>0.25694578886032099</c:v>
                </c:pt>
                <c:pt idx="2115">
                  <c:v>0.29417723417282132</c:v>
                </c:pt>
                <c:pt idx="2116">
                  <c:v>0.31920164823532099</c:v>
                </c:pt>
                <c:pt idx="2117">
                  <c:v>0.33079832792282365</c:v>
                </c:pt>
                <c:pt idx="2118">
                  <c:v>0.30211180448532099</c:v>
                </c:pt>
                <c:pt idx="2119">
                  <c:v>0.26915282011032099</c:v>
                </c:pt>
                <c:pt idx="2120">
                  <c:v>0.24107666313648199</c:v>
                </c:pt>
                <c:pt idx="2121">
                  <c:v>0.20292969048023324</c:v>
                </c:pt>
                <c:pt idx="2122">
                  <c:v>0.20506592094898188</c:v>
                </c:pt>
                <c:pt idx="2123">
                  <c:v>0.21605224907398199</c:v>
                </c:pt>
                <c:pt idx="2124">
                  <c:v>0.19530029594898191</c:v>
                </c:pt>
                <c:pt idx="2125">
                  <c:v>0.22246094048023327</c:v>
                </c:pt>
                <c:pt idx="2126">
                  <c:v>0.27647703886032099</c:v>
                </c:pt>
                <c:pt idx="2127">
                  <c:v>0.33934324979782365</c:v>
                </c:pt>
                <c:pt idx="2128">
                  <c:v>0.37443846464157132</c:v>
                </c:pt>
                <c:pt idx="2129">
                  <c:v>0.40556639432907365</c:v>
                </c:pt>
                <c:pt idx="2130">
                  <c:v>0.40465086698532132</c:v>
                </c:pt>
                <c:pt idx="2131">
                  <c:v>0.38603514432907132</c:v>
                </c:pt>
                <c:pt idx="2132">
                  <c:v>0.34147948026657143</c:v>
                </c:pt>
                <c:pt idx="2133">
                  <c:v>0.34208983182907376</c:v>
                </c:pt>
                <c:pt idx="2134">
                  <c:v>0.35917967557907365</c:v>
                </c:pt>
                <c:pt idx="2135">
                  <c:v>0.30821532011032099</c:v>
                </c:pt>
                <c:pt idx="2136">
                  <c:v>0.24199219048023393</c:v>
                </c:pt>
                <c:pt idx="2137">
                  <c:v>0.23619385063648199</c:v>
                </c:pt>
                <c:pt idx="2138">
                  <c:v>0.26823729276656927</c:v>
                </c:pt>
                <c:pt idx="2139">
                  <c:v>0.22581787407398191</c:v>
                </c:pt>
                <c:pt idx="2140">
                  <c:v>0.14952392876148199</c:v>
                </c:pt>
                <c:pt idx="2141">
                  <c:v>0.10802002251148277</c:v>
                </c:pt>
                <c:pt idx="2142">
                  <c:v>0.13060303032398188</c:v>
                </c:pt>
                <c:pt idx="2143">
                  <c:v>0.20537109673023199</c:v>
                </c:pt>
                <c:pt idx="2144">
                  <c:v>0.29997557401657132</c:v>
                </c:pt>
                <c:pt idx="2145">
                  <c:v>0.38298338651657132</c:v>
                </c:pt>
                <c:pt idx="2146">
                  <c:v>0.43760985136032132</c:v>
                </c:pt>
                <c:pt idx="2147">
                  <c:v>0.45073240995407132</c:v>
                </c:pt>
                <c:pt idx="2148">
                  <c:v>0.38145750761032132</c:v>
                </c:pt>
                <c:pt idx="2149">
                  <c:v>0.24199219048023393</c:v>
                </c:pt>
                <c:pt idx="2150">
                  <c:v>6.5600588917732225E-2</c:v>
                </c:pt>
                <c:pt idx="2151">
                  <c:v>-2.2595215588808382E-2</c:v>
                </c:pt>
                <c:pt idx="2152">
                  <c:v>-1.0388183407485527E-2</c:v>
                </c:pt>
                <c:pt idx="2153">
                  <c:v>2.9895018786192093E-2</c:v>
                </c:pt>
                <c:pt idx="2154">
                  <c:v>8.6047366261483155E-2</c:v>
                </c:pt>
                <c:pt idx="2155">
                  <c:v>0.15349121391773324</c:v>
                </c:pt>
                <c:pt idx="2156">
                  <c:v>0.22246094048023327</c:v>
                </c:pt>
                <c:pt idx="2157">
                  <c:v>0.26793211698532099</c:v>
                </c:pt>
                <c:pt idx="2158">
                  <c:v>0.29295653104782365</c:v>
                </c:pt>
                <c:pt idx="2159">
                  <c:v>0.32499998807907365</c:v>
                </c:pt>
                <c:pt idx="2160">
                  <c:v>0.32591551542282365</c:v>
                </c:pt>
                <c:pt idx="2161">
                  <c:v>0.26884764432907132</c:v>
                </c:pt>
                <c:pt idx="2162">
                  <c:v>0.21086426079273324</c:v>
                </c:pt>
                <c:pt idx="2163">
                  <c:v>0.14921875298023324</c:v>
                </c:pt>
                <c:pt idx="2164">
                  <c:v>0.14830322563648199</c:v>
                </c:pt>
                <c:pt idx="2165">
                  <c:v>0.15471191704273324</c:v>
                </c:pt>
                <c:pt idx="2166">
                  <c:v>0.16630859673023207</c:v>
                </c:pt>
                <c:pt idx="2167">
                  <c:v>0.18797607719898199</c:v>
                </c:pt>
                <c:pt idx="2168">
                  <c:v>0.16844482719898207</c:v>
                </c:pt>
                <c:pt idx="2169">
                  <c:v>0.12938232719898188</c:v>
                </c:pt>
                <c:pt idx="2170">
                  <c:v>0.10130615532398222</c:v>
                </c:pt>
                <c:pt idx="2171">
                  <c:v>0.10374756157398222</c:v>
                </c:pt>
                <c:pt idx="2172">
                  <c:v>0.13487549126148199</c:v>
                </c:pt>
                <c:pt idx="2173">
                  <c:v>0.18095703423023324</c:v>
                </c:pt>
                <c:pt idx="2174">
                  <c:v>0.23894043266773393</c:v>
                </c:pt>
                <c:pt idx="2175">
                  <c:v>0.29692381620407365</c:v>
                </c:pt>
                <c:pt idx="2176">
                  <c:v>0.31920164823532099</c:v>
                </c:pt>
                <c:pt idx="2177">
                  <c:v>0.28380125761032099</c:v>
                </c:pt>
                <c:pt idx="2178">
                  <c:v>0.24809570610523324</c:v>
                </c:pt>
                <c:pt idx="2179">
                  <c:v>0.18645019829273324</c:v>
                </c:pt>
                <c:pt idx="2180">
                  <c:v>8.2995608448982267E-2</c:v>
                </c:pt>
                <c:pt idx="2181">
                  <c:v>2.6843260973692076E-2</c:v>
                </c:pt>
                <c:pt idx="2182">
                  <c:v>1.4941406436264505E-2</c:v>
                </c:pt>
                <c:pt idx="2183">
                  <c:v>4.0881346911191913E-2</c:v>
                </c:pt>
                <c:pt idx="2184">
                  <c:v>0.101000979542732</c:v>
                </c:pt>
                <c:pt idx="2185">
                  <c:v>0.16630859673023207</c:v>
                </c:pt>
                <c:pt idx="2186">
                  <c:v>0.18492431938648324</c:v>
                </c:pt>
                <c:pt idx="2187">
                  <c:v>0.15654297173023324</c:v>
                </c:pt>
                <c:pt idx="2188">
                  <c:v>0.13762207329273188</c:v>
                </c:pt>
                <c:pt idx="2189">
                  <c:v>0.12938232719898188</c:v>
                </c:pt>
                <c:pt idx="2190">
                  <c:v>0.123889163136482</c:v>
                </c:pt>
                <c:pt idx="2191">
                  <c:v>0.13670654594898188</c:v>
                </c:pt>
                <c:pt idx="2192">
                  <c:v>0.16691894829273327</c:v>
                </c:pt>
                <c:pt idx="2193">
                  <c:v>0.21116943657398324</c:v>
                </c:pt>
                <c:pt idx="2194">
                  <c:v>0.23344726860523324</c:v>
                </c:pt>
                <c:pt idx="2195">
                  <c:v>0.21391601860523324</c:v>
                </c:pt>
                <c:pt idx="2196">
                  <c:v>0.20964355766773199</c:v>
                </c:pt>
                <c:pt idx="2197">
                  <c:v>0.21849365532398199</c:v>
                </c:pt>
                <c:pt idx="2198">
                  <c:v>0.21483154594898188</c:v>
                </c:pt>
                <c:pt idx="2199">
                  <c:v>0.14311523735523324</c:v>
                </c:pt>
                <c:pt idx="2200">
                  <c:v>8.0859377980233113E-2</c:v>
                </c:pt>
                <c:pt idx="2201">
                  <c:v>6.4990237355232891E-2</c:v>
                </c:pt>
                <c:pt idx="2202">
                  <c:v>8.2995608448982267E-2</c:v>
                </c:pt>
                <c:pt idx="2203">
                  <c:v>0.12846679985523324</c:v>
                </c:pt>
                <c:pt idx="2204">
                  <c:v>0.14006347954273324</c:v>
                </c:pt>
                <c:pt idx="2205">
                  <c:v>0.12327881157398222</c:v>
                </c:pt>
                <c:pt idx="2206">
                  <c:v>0.11534424126148279</c:v>
                </c:pt>
                <c:pt idx="2207">
                  <c:v>0.16142578423023207</c:v>
                </c:pt>
                <c:pt idx="2208">
                  <c:v>0.19865722954273207</c:v>
                </c:pt>
                <c:pt idx="2209">
                  <c:v>0.18400879204273324</c:v>
                </c:pt>
                <c:pt idx="2210">
                  <c:v>0.15440674126148324</c:v>
                </c:pt>
                <c:pt idx="2211">
                  <c:v>0.108325198292732</c:v>
                </c:pt>
                <c:pt idx="2212">
                  <c:v>7.9943850636482197E-2</c:v>
                </c:pt>
                <c:pt idx="2213">
                  <c:v>5.6140135973691892E-2</c:v>
                </c:pt>
                <c:pt idx="2214">
                  <c:v>1.616210862994193E-2</c:v>
                </c:pt>
                <c:pt idx="2215">
                  <c:v>-7.9467771574854938E-3</c:v>
                </c:pt>
                <c:pt idx="2216">
                  <c:v>-2.3205567151308108E-2</c:v>
                </c:pt>
                <c:pt idx="2217">
                  <c:v>-5.5554199963808115E-2</c:v>
                </c:pt>
                <c:pt idx="2218">
                  <c:v>-3.8464356213808101E-2</c:v>
                </c:pt>
                <c:pt idx="2219">
                  <c:v>4.9426268786191913E-2</c:v>
                </c:pt>
                <c:pt idx="2220">
                  <c:v>0.13792724907398199</c:v>
                </c:pt>
                <c:pt idx="2221">
                  <c:v>0.19194336235523327</c:v>
                </c:pt>
                <c:pt idx="2222">
                  <c:v>0.20994873344898324</c:v>
                </c:pt>
                <c:pt idx="2223">
                  <c:v>0.20048828423023324</c:v>
                </c:pt>
                <c:pt idx="2224">
                  <c:v>0.21635742485523324</c:v>
                </c:pt>
                <c:pt idx="2225">
                  <c:v>0.23710937798023199</c:v>
                </c:pt>
                <c:pt idx="2226">
                  <c:v>0.22307129204273207</c:v>
                </c:pt>
                <c:pt idx="2227">
                  <c:v>0.15471191704273324</c:v>
                </c:pt>
                <c:pt idx="2228">
                  <c:v>7.9028323292732225E-2</c:v>
                </c:pt>
                <c:pt idx="2229">
                  <c:v>3.7524413317441899E-2</c:v>
                </c:pt>
                <c:pt idx="2230">
                  <c:v>4.0881346911191913E-2</c:v>
                </c:pt>
                <c:pt idx="2231">
                  <c:v>8.0554202198983557E-2</c:v>
                </c:pt>
                <c:pt idx="2232">
                  <c:v>0.121752932667732</c:v>
                </c:pt>
                <c:pt idx="2233">
                  <c:v>0.15989990532398199</c:v>
                </c:pt>
                <c:pt idx="2234">
                  <c:v>0.15684814751148393</c:v>
                </c:pt>
                <c:pt idx="2235">
                  <c:v>0.17729492485523324</c:v>
                </c:pt>
                <c:pt idx="2236">
                  <c:v>0.20872803032398199</c:v>
                </c:pt>
                <c:pt idx="2237">
                  <c:v>0.18065185844898188</c:v>
                </c:pt>
                <c:pt idx="2238">
                  <c:v>0.123889163136482</c:v>
                </c:pt>
                <c:pt idx="2239">
                  <c:v>8.4826663136483557E-2</c:v>
                </c:pt>
                <c:pt idx="2240">
                  <c:v>4.7900389879941961E-2</c:v>
                </c:pt>
                <c:pt idx="2241">
                  <c:v>2.2875975817442197E-2</c:v>
                </c:pt>
                <c:pt idx="2242">
                  <c:v>3.9050292223691913E-2</c:v>
                </c:pt>
                <c:pt idx="2243">
                  <c:v>7.4145510792732197E-2</c:v>
                </c:pt>
                <c:pt idx="2244">
                  <c:v>7.9028323292732225E-2</c:v>
                </c:pt>
                <c:pt idx="2245">
                  <c:v>4.9426268786191913E-2</c:v>
                </c:pt>
                <c:pt idx="2246">
                  <c:v>2.9589843004941906E-2</c:v>
                </c:pt>
                <c:pt idx="2247">
                  <c:v>-1.2829589657485633E-2</c:v>
                </c:pt>
                <c:pt idx="2248">
                  <c:v>-6.4099118113517803E-2</c:v>
                </c:pt>
                <c:pt idx="2249">
                  <c:v>-0.12238769233226753</c:v>
                </c:pt>
                <c:pt idx="2250">
                  <c:v>-0.12849120795726904</c:v>
                </c:pt>
                <c:pt idx="2251">
                  <c:v>-7.4780270457267942E-2</c:v>
                </c:pt>
                <c:pt idx="2252">
                  <c:v>-3.9379883557558115E-2</c:v>
                </c:pt>
                <c:pt idx="2253">
                  <c:v>-3.9379883557558115E-2</c:v>
                </c:pt>
                <c:pt idx="2254">
                  <c:v>-4.5483399182558101E-2</c:v>
                </c:pt>
                <c:pt idx="2255">
                  <c:v>-6.7761227488517942E-2</c:v>
                </c:pt>
                <c:pt idx="2256">
                  <c:v>-0.10102538764476753</c:v>
                </c:pt>
                <c:pt idx="2257">
                  <c:v>-9.0039059519767831E-2</c:v>
                </c:pt>
                <c:pt idx="2258">
                  <c:v>-3.8769531995058067E-2</c:v>
                </c:pt>
                <c:pt idx="2259">
                  <c:v>-6.2255858210846814E-4</c:v>
                </c:pt>
                <c:pt idx="2260">
                  <c:v>1.37207033112646E-2</c:v>
                </c:pt>
                <c:pt idx="2261">
                  <c:v>2.0739745348691899E-2</c:v>
                </c:pt>
                <c:pt idx="2262">
                  <c:v>3.0810546129941906E-2</c:v>
                </c:pt>
                <c:pt idx="2263">
                  <c:v>5.1257323473691885E-2</c:v>
                </c:pt>
                <c:pt idx="2264">
                  <c:v>5.0646971911192037E-2</c:v>
                </c:pt>
                <c:pt idx="2265">
                  <c:v>2.8979491442441878E-2</c:v>
                </c:pt>
                <c:pt idx="2266">
                  <c:v>-2.1484375465661643E-3</c:v>
                </c:pt>
                <c:pt idx="2267">
                  <c:v>-6.2268067151308483E-2</c:v>
                </c:pt>
                <c:pt idx="2268">
                  <c:v>-0.14436034858226973</c:v>
                </c:pt>
                <c:pt idx="2269">
                  <c:v>-0.22919921576976807</c:v>
                </c:pt>
                <c:pt idx="2270">
                  <c:v>-0.26398926973343068</c:v>
                </c:pt>
                <c:pt idx="2271">
                  <c:v>-0.2288940399885179</c:v>
                </c:pt>
                <c:pt idx="2272">
                  <c:v>-0.20997314155101904</c:v>
                </c:pt>
                <c:pt idx="2273">
                  <c:v>-0.18861083686351801</c:v>
                </c:pt>
                <c:pt idx="2274">
                  <c:v>-0.14619140326976801</c:v>
                </c:pt>
                <c:pt idx="2275">
                  <c:v>-0.15870361030101801</c:v>
                </c:pt>
                <c:pt idx="2276">
                  <c:v>-0.21271972358226973</c:v>
                </c:pt>
                <c:pt idx="2277">
                  <c:v>-0.23591308295726973</c:v>
                </c:pt>
                <c:pt idx="2278">
                  <c:v>-0.1953247040510179</c:v>
                </c:pt>
                <c:pt idx="2279">
                  <c:v>-0.14252929389476904</c:v>
                </c:pt>
                <c:pt idx="2280">
                  <c:v>-0.13703612983226904</c:v>
                </c:pt>
                <c:pt idx="2281">
                  <c:v>-0.15015868842601801</c:v>
                </c:pt>
                <c:pt idx="2282">
                  <c:v>-0.10316161811351802</c:v>
                </c:pt>
                <c:pt idx="2283">
                  <c:v>-1.6186524182558212E-2</c:v>
                </c:pt>
                <c:pt idx="2284">
                  <c:v>1.8908690661191906E-2</c:v>
                </c:pt>
                <c:pt idx="2285">
                  <c:v>-5.5053709074854894E-3</c:v>
                </c:pt>
                <c:pt idx="2286">
                  <c:v>-7.1423336863517831E-2</c:v>
                </c:pt>
                <c:pt idx="2287">
                  <c:v>-0.13123778998851787</c:v>
                </c:pt>
                <c:pt idx="2288">
                  <c:v>-0.17457275092601787</c:v>
                </c:pt>
                <c:pt idx="2289">
                  <c:v>-0.17884521186351801</c:v>
                </c:pt>
                <c:pt idx="2290">
                  <c:v>-0.17487792670726801</c:v>
                </c:pt>
                <c:pt idx="2291">
                  <c:v>-0.16267089545726807</c:v>
                </c:pt>
                <c:pt idx="2292">
                  <c:v>-0.13520507514476801</c:v>
                </c:pt>
                <c:pt idx="2293">
                  <c:v>-0.11109618842601865</c:v>
                </c:pt>
                <c:pt idx="2294">
                  <c:v>-0.11811523139476755</c:v>
                </c:pt>
                <c:pt idx="2295">
                  <c:v>-0.14374999701976904</c:v>
                </c:pt>
                <c:pt idx="2296">
                  <c:v>-0.15839843451976973</c:v>
                </c:pt>
                <c:pt idx="2297">
                  <c:v>-0.1690795868635179</c:v>
                </c:pt>
                <c:pt idx="2298">
                  <c:v>-0.14832763373851787</c:v>
                </c:pt>
                <c:pt idx="2299">
                  <c:v>-9.6447750926017803E-2</c:v>
                </c:pt>
                <c:pt idx="2300">
                  <c:v>-9.7973629832267803E-2</c:v>
                </c:pt>
                <c:pt idx="2301">
                  <c:v>-0.12238769233226753</c:v>
                </c:pt>
                <c:pt idx="2302">
                  <c:v>-0.10072021186351864</c:v>
                </c:pt>
                <c:pt idx="2303">
                  <c:v>-0.100415036082268</c:v>
                </c:pt>
                <c:pt idx="2304">
                  <c:v>-0.10194091498851802</c:v>
                </c:pt>
                <c:pt idx="2305">
                  <c:v>-7.6000973582267803E-2</c:v>
                </c:pt>
                <c:pt idx="2306">
                  <c:v>-6.4404293894767942E-2</c:v>
                </c:pt>
                <c:pt idx="2307">
                  <c:v>-7.2949215769767775E-2</c:v>
                </c:pt>
                <c:pt idx="2308">
                  <c:v>-9.1564938426018122E-2</c:v>
                </c:pt>
                <c:pt idx="2309">
                  <c:v>-9.8889157176017831E-2</c:v>
                </c:pt>
                <c:pt idx="2310">
                  <c:v>-0.12635497748851682</c:v>
                </c:pt>
                <c:pt idx="2311">
                  <c:v>-0.14954833686351904</c:v>
                </c:pt>
                <c:pt idx="2312">
                  <c:v>-0.15229491889476904</c:v>
                </c:pt>
                <c:pt idx="2313">
                  <c:v>-0.15595702826976801</c:v>
                </c:pt>
                <c:pt idx="2314">
                  <c:v>-0.18403320014476904</c:v>
                </c:pt>
                <c:pt idx="2315">
                  <c:v>-0.26704102754592879</c:v>
                </c:pt>
                <c:pt idx="2316">
                  <c:v>-0.38666993379593068</c:v>
                </c:pt>
                <c:pt idx="2317">
                  <c:v>-0.45960694551468068</c:v>
                </c:pt>
                <c:pt idx="2318">
                  <c:v>-0.45228272676468068</c:v>
                </c:pt>
                <c:pt idx="2319" formatCode="0.00E+00">
                  <c:v>-0.41871339082717901</c:v>
                </c:pt>
                <c:pt idx="2320">
                  <c:v>-0.36500245332718068</c:v>
                </c:pt>
                <c:pt idx="2321">
                  <c:v>-0.30610352754592901</c:v>
                </c:pt>
                <c:pt idx="2322">
                  <c:v>-0.21638183295726904</c:v>
                </c:pt>
                <c:pt idx="2323">
                  <c:v>-0.14832763373851787</c:v>
                </c:pt>
                <c:pt idx="2324">
                  <c:v>-8.2104489207267831E-2</c:v>
                </c:pt>
                <c:pt idx="2325">
                  <c:v>7.6171876862645115E-3</c:v>
                </c:pt>
                <c:pt idx="2326">
                  <c:v>4.7290038317441961E-2</c:v>
                </c:pt>
                <c:pt idx="2327">
                  <c:v>3.9965819567441913E-2</c:v>
                </c:pt>
                <c:pt idx="2328">
                  <c:v>1.3110351748764595E-2</c:v>
                </c:pt>
                <c:pt idx="2329">
                  <c:v>-7.6000973582267803E-2</c:v>
                </c:pt>
                <c:pt idx="2330">
                  <c:v>-0.20509032905101801</c:v>
                </c:pt>
                <c:pt idx="2331">
                  <c:v>-0.27222901582717901</c:v>
                </c:pt>
                <c:pt idx="2332">
                  <c:v>-0.33356934785843068</c:v>
                </c:pt>
                <c:pt idx="2333">
                  <c:v>-0.37995606660843068</c:v>
                </c:pt>
                <c:pt idx="2334">
                  <c:v>-0.36134034395218068</c:v>
                </c:pt>
                <c:pt idx="2335">
                  <c:v>-0.33723145723342901</c:v>
                </c:pt>
                <c:pt idx="2336">
                  <c:v>-0.32563477754593068</c:v>
                </c:pt>
                <c:pt idx="2337">
                  <c:v>-0.26582032442092901</c:v>
                </c:pt>
                <c:pt idx="2338">
                  <c:v>-0.20936278998851787</c:v>
                </c:pt>
                <c:pt idx="2339">
                  <c:v>-0.13489989936351787</c:v>
                </c:pt>
                <c:pt idx="2340">
                  <c:v>-9.0039059519767831E-2</c:v>
                </c:pt>
                <c:pt idx="2341">
                  <c:v>-7.1118161082267789E-2</c:v>
                </c:pt>
                <c:pt idx="2342">
                  <c:v>-8.6376950144767831E-2</c:v>
                </c:pt>
                <c:pt idx="2343">
                  <c:v>-0.13764648139476904</c:v>
                </c:pt>
                <c:pt idx="2344">
                  <c:v>-0.21210937201976801</c:v>
                </c:pt>
                <c:pt idx="2345">
                  <c:v>-0.25819092988968068</c:v>
                </c:pt>
                <c:pt idx="2346">
                  <c:v>-0.22980956733226807</c:v>
                </c:pt>
                <c:pt idx="2347">
                  <c:v>-0.2252319306135179</c:v>
                </c:pt>
                <c:pt idx="2348">
                  <c:v>-0.2240112274885179</c:v>
                </c:pt>
                <c:pt idx="2349">
                  <c:v>-0.17915038764476801</c:v>
                </c:pt>
                <c:pt idx="2350">
                  <c:v>-0.13459472358226904</c:v>
                </c:pt>
                <c:pt idx="2351">
                  <c:v>-0.10499267280101864</c:v>
                </c:pt>
                <c:pt idx="2352">
                  <c:v>-0.13184814155101904</c:v>
                </c:pt>
                <c:pt idx="2353">
                  <c:v>-0.1950195282697679</c:v>
                </c:pt>
                <c:pt idx="2354">
                  <c:v>-0.2752807736396824</c:v>
                </c:pt>
                <c:pt idx="2355">
                  <c:v>-0.34913331270217884</c:v>
                </c:pt>
                <c:pt idx="2356">
                  <c:v>-0.39124757051468068</c:v>
                </c:pt>
                <c:pt idx="2357">
                  <c:v>-0.40864259004592901</c:v>
                </c:pt>
                <c:pt idx="2358">
                  <c:v>-0.40833741426468068</c:v>
                </c:pt>
                <c:pt idx="2359">
                  <c:v>-0.38331300020218068</c:v>
                </c:pt>
                <c:pt idx="2360">
                  <c:v>-0.32014161348342901</c:v>
                </c:pt>
                <c:pt idx="2361">
                  <c:v>-0.20509032905101801</c:v>
                </c:pt>
                <c:pt idx="2362">
                  <c:v>-0.13764648139476904</c:v>
                </c:pt>
                <c:pt idx="2363">
                  <c:v>-0.12635497748851682</c:v>
                </c:pt>
                <c:pt idx="2364">
                  <c:v>-0.12086181342601802</c:v>
                </c:pt>
                <c:pt idx="2365">
                  <c:v>-0.15443114936351801</c:v>
                </c:pt>
                <c:pt idx="2366">
                  <c:v>-0.18616943061351801</c:v>
                </c:pt>
                <c:pt idx="2367">
                  <c:v>-0.23072509467601801</c:v>
                </c:pt>
                <c:pt idx="2368">
                  <c:v>-0.26398926973343068</c:v>
                </c:pt>
                <c:pt idx="2369">
                  <c:v>-0.26337891817093068</c:v>
                </c:pt>
                <c:pt idx="2370">
                  <c:v>-0.27344971895217901</c:v>
                </c:pt>
                <c:pt idx="2371">
                  <c:v>-0.30549317598343068</c:v>
                </c:pt>
                <c:pt idx="2372">
                  <c:v>-0.28077393770217901</c:v>
                </c:pt>
                <c:pt idx="2373">
                  <c:v>-0.21882323920726904</c:v>
                </c:pt>
                <c:pt idx="2374">
                  <c:v>-0.16328124701976807</c:v>
                </c:pt>
                <c:pt idx="2375">
                  <c:v>-0.16267089545726807</c:v>
                </c:pt>
                <c:pt idx="2376">
                  <c:v>-0.15443114936351801</c:v>
                </c:pt>
                <c:pt idx="2377">
                  <c:v>-0.12910155951976787</c:v>
                </c:pt>
                <c:pt idx="2378">
                  <c:v>-0.10804443061351802</c:v>
                </c:pt>
                <c:pt idx="2379">
                  <c:v>-0.12116698920726802</c:v>
                </c:pt>
                <c:pt idx="2380">
                  <c:v>-0.13276366889476801</c:v>
                </c:pt>
                <c:pt idx="2381">
                  <c:v>-0.16846923530101909</c:v>
                </c:pt>
                <c:pt idx="2382">
                  <c:v>-0.17915038764476801</c:v>
                </c:pt>
                <c:pt idx="2383">
                  <c:v>-0.16724853217601909</c:v>
                </c:pt>
                <c:pt idx="2384">
                  <c:v>-0.102856442332268</c:v>
                </c:pt>
                <c:pt idx="2385">
                  <c:v>-6.1352539807558483E-2</c:v>
                </c:pt>
                <c:pt idx="2386">
                  <c:v>-4.3041992932558101E-2</c:v>
                </c:pt>
                <c:pt idx="2387">
                  <c:v>-5.4028321057558476E-2</c:v>
                </c:pt>
                <c:pt idx="2388">
                  <c:v>-5.7690430432558476E-2</c:v>
                </c:pt>
                <c:pt idx="2389">
                  <c:v>-5.1586914807558441E-2</c:v>
                </c:pt>
                <c:pt idx="2390">
                  <c:v>-4.3957520276308101E-2</c:v>
                </c:pt>
                <c:pt idx="2391">
                  <c:v>-2.1374512463808219E-2</c:v>
                </c:pt>
                <c:pt idx="2392">
                  <c:v>3.8439940661192114E-2</c:v>
                </c:pt>
                <c:pt idx="2393">
                  <c:v>8.4826663136483557E-2</c:v>
                </c:pt>
                <c:pt idx="2394">
                  <c:v>5.4919432848692398E-2</c:v>
                </c:pt>
                <c:pt idx="2395">
                  <c:v>-1.1608886532485565E-2</c:v>
                </c:pt>
                <c:pt idx="2396">
                  <c:v>-7.2644039988517831E-2</c:v>
                </c:pt>
                <c:pt idx="2397">
                  <c:v>-0.12147216498851864</c:v>
                </c:pt>
                <c:pt idx="2398">
                  <c:v>-0.13489989936351787</c:v>
                </c:pt>
                <c:pt idx="2399">
                  <c:v>-0.14100341498851787</c:v>
                </c:pt>
                <c:pt idx="2400">
                  <c:v>-0.13428954780101801</c:v>
                </c:pt>
                <c:pt idx="2401">
                  <c:v>-0.13428954780101801</c:v>
                </c:pt>
                <c:pt idx="2402">
                  <c:v>-0.14954833686351904</c:v>
                </c:pt>
                <c:pt idx="2403">
                  <c:v>-0.16755370795726807</c:v>
                </c:pt>
                <c:pt idx="2404">
                  <c:v>-0.16724853217601909</c:v>
                </c:pt>
                <c:pt idx="2405">
                  <c:v>-0.15382079780101801</c:v>
                </c:pt>
                <c:pt idx="2406">
                  <c:v>-0.124218747019768</c:v>
                </c:pt>
                <c:pt idx="2407">
                  <c:v>-0.13093261420726801</c:v>
                </c:pt>
                <c:pt idx="2408">
                  <c:v>-0.17274169623851787</c:v>
                </c:pt>
                <c:pt idx="2409">
                  <c:v>-0.21241454780101904</c:v>
                </c:pt>
                <c:pt idx="2410">
                  <c:v>-0.23896484076976904</c:v>
                </c:pt>
                <c:pt idx="2411">
                  <c:v>-0.2508667111396824</c:v>
                </c:pt>
                <c:pt idx="2412">
                  <c:v>-0.21455077826976787</c:v>
                </c:pt>
                <c:pt idx="2413">
                  <c:v>-0.15534667670726904</c:v>
                </c:pt>
                <c:pt idx="2414">
                  <c:v>-9.9804684519767831E-2</c:v>
                </c:pt>
                <c:pt idx="2415">
                  <c:v>-4.8535156995058067E-2</c:v>
                </c:pt>
                <c:pt idx="2416">
                  <c:v>-1.3439941219985565E-2</c:v>
                </c:pt>
                <c:pt idx="2417">
                  <c:v>3.1726073473691899E-2</c:v>
                </c:pt>
                <c:pt idx="2418">
                  <c:v>8.909912407398228E-2</c:v>
                </c:pt>
                <c:pt idx="2419">
                  <c:v>9.0625002980233557E-2</c:v>
                </c:pt>
                <c:pt idx="2420">
                  <c:v>5.7055663317442037E-2</c:v>
                </c:pt>
                <c:pt idx="2421">
                  <c:v>4.8510741442441961E-2</c:v>
                </c:pt>
                <c:pt idx="2422">
                  <c:v>3.8134764879941899E-2</c:v>
                </c:pt>
                <c:pt idx="2423">
                  <c:v>9.4482423737645097E-3</c:v>
                </c:pt>
                <c:pt idx="2424">
                  <c:v>-1.0083007626235527E-2</c:v>
                </c:pt>
                <c:pt idx="2425">
                  <c:v>-7.2644039988517831E-2</c:v>
                </c:pt>
                <c:pt idx="2426">
                  <c:v>-9.3395993113518275E-2</c:v>
                </c:pt>
                <c:pt idx="2427">
                  <c:v>-6.5319821238517942E-2</c:v>
                </c:pt>
                <c:pt idx="2428">
                  <c:v>-1.6796875745058278E-2</c:v>
                </c:pt>
                <c:pt idx="2429">
                  <c:v>8.8378908112645583E-3</c:v>
                </c:pt>
                <c:pt idx="2430">
                  <c:v>1.9213866442441899E-2</c:v>
                </c:pt>
                <c:pt idx="2431">
                  <c:v>5.5224608629941913E-2</c:v>
                </c:pt>
                <c:pt idx="2432">
                  <c:v>9.0625002980233557E-2</c:v>
                </c:pt>
                <c:pt idx="2433">
                  <c:v>0.10039062798023277</c:v>
                </c:pt>
                <c:pt idx="2434">
                  <c:v>7.9028323292732225E-2</c:v>
                </c:pt>
                <c:pt idx="2435">
                  <c:v>2.9284667223691906E-2</c:v>
                </c:pt>
                <c:pt idx="2436">
                  <c:v>-2.1484375465661643E-3</c:v>
                </c:pt>
                <c:pt idx="2437">
                  <c:v>-6.2255858210846814E-4</c:v>
                </c:pt>
                <c:pt idx="2438">
                  <c:v>3.6914061754941899E-2</c:v>
                </c:pt>
                <c:pt idx="2439">
                  <c:v>8.8793948292733169E-2</c:v>
                </c:pt>
                <c:pt idx="2440">
                  <c:v>0.11320801079273199</c:v>
                </c:pt>
                <c:pt idx="2441">
                  <c:v>9.6118167042732225E-2</c:v>
                </c:pt>
                <c:pt idx="2442">
                  <c:v>6.4379885792732197E-2</c:v>
                </c:pt>
                <c:pt idx="2443">
                  <c:v>4.4543456286191913E-2</c:v>
                </c:pt>
                <c:pt idx="2444">
                  <c:v>3.4167479723691899E-2</c:v>
                </c:pt>
                <c:pt idx="2445">
                  <c:v>4.0270995348691913E-2</c:v>
                </c:pt>
                <c:pt idx="2446">
                  <c:v>5.7666014879942419E-2</c:v>
                </c:pt>
                <c:pt idx="2447">
                  <c:v>3.7829589098691899E-2</c:v>
                </c:pt>
                <c:pt idx="2448">
                  <c:v>9.0332032414153207E-4</c:v>
                </c:pt>
                <c:pt idx="2449">
                  <c:v>-5.4638672620058115E-2</c:v>
                </c:pt>
                <c:pt idx="2450">
                  <c:v>-5.3723145276308074E-2</c:v>
                </c:pt>
                <c:pt idx="2451">
                  <c:v>-2.1679688245058108E-2</c:v>
                </c:pt>
                <c:pt idx="2452">
                  <c:v>2.1240233909338752E-3</c:v>
                </c:pt>
                <c:pt idx="2453">
                  <c:v>2.0739745348691899E-2</c:v>
                </c:pt>
                <c:pt idx="2454">
                  <c:v>6.1633300036191926E-2</c:v>
                </c:pt>
                <c:pt idx="2455">
                  <c:v>0.101000979542732</c:v>
                </c:pt>
                <c:pt idx="2456">
                  <c:v>0.122973635792732</c:v>
                </c:pt>
                <c:pt idx="2457">
                  <c:v>9.2761233448982197E-2</c:v>
                </c:pt>
                <c:pt idx="2458">
                  <c:v>6.1633300036191926E-2</c:v>
                </c:pt>
                <c:pt idx="2459">
                  <c:v>3.4167479723691899E-2</c:v>
                </c:pt>
                <c:pt idx="2460">
                  <c:v>2.734374953433876E-3</c:v>
                </c:pt>
                <c:pt idx="2461">
                  <c:v>-2.7783203870058219E-2</c:v>
                </c:pt>
                <c:pt idx="2462">
                  <c:v>-8.576659858226883E-2</c:v>
                </c:pt>
                <c:pt idx="2463">
                  <c:v>-0.11933593451976755</c:v>
                </c:pt>
                <c:pt idx="2464">
                  <c:v>-0.11597900092601807</c:v>
                </c:pt>
                <c:pt idx="2465">
                  <c:v>-7.7526852488517803E-2</c:v>
                </c:pt>
                <c:pt idx="2466">
                  <c:v>-1.6796875745058278E-2</c:v>
                </c:pt>
                <c:pt idx="2467">
                  <c:v>6.1938475817442128E-2</c:v>
                </c:pt>
                <c:pt idx="2468">
                  <c:v>0.11503906548023227</c:v>
                </c:pt>
                <c:pt idx="2469">
                  <c:v>8.2995608448982267E-2</c:v>
                </c:pt>
                <c:pt idx="2470">
                  <c:v>4.3322753161191913E-2</c:v>
                </c:pt>
                <c:pt idx="2471">
                  <c:v>6.0412596911192426E-2</c:v>
                </c:pt>
                <c:pt idx="2472">
                  <c:v>9.8254397511483613E-2</c:v>
                </c:pt>
                <c:pt idx="2473">
                  <c:v>0.11992187798023279</c:v>
                </c:pt>
                <c:pt idx="2474">
                  <c:v>0.14738769829273199</c:v>
                </c:pt>
                <c:pt idx="2475">
                  <c:v>0.11992187798023279</c:v>
                </c:pt>
                <c:pt idx="2476">
                  <c:v>7.3535159230232197E-2</c:v>
                </c:pt>
                <c:pt idx="2477">
                  <c:v>7.4145510792732197E-2</c:v>
                </c:pt>
                <c:pt idx="2478">
                  <c:v>0.106188967823982</c:v>
                </c:pt>
                <c:pt idx="2479">
                  <c:v>0.11442871391773203</c:v>
                </c:pt>
                <c:pt idx="2480">
                  <c:v>0.15074463188648393</c:v>
                </c:pt>
                <c:pt idx="2481">
                  <c:v>0.18309326469898199</c:v>
                </c:pt>
                <c:pt idx="2482">
                  <c:v>0.18950195610523324</c:v>
                </c:pt>
                <c:pt idx="2483">
                  <c:v>0.19682617485523207</c:v>
                </c:pt>
                <c:pt idx="2484">
                  <c:v>0.22551269829273207</c:v>
                </c:pt>
                <c:pt idx="2485">
                  <c:v>0.26518553495407132</c:v>
                </c:pt>
                <c:pt idx="2486">
                  <c:v>0.24992676079273324</c:v>
                </c:pt>
                <c:pt idx="2487">
                  <c:v>0.27037352323532132</c:v>
                </c:pt>
                <c:pt idx="2488">
                  <c:v>0.29783934354782132</c:v>
                </c:pt>
                <c:pt idx="2489">
                  <c:v>0.26335448026657132</c:v>
                </c:pt>
                <c:pt idx="2490">
                  <c:v>0.25175780057907099</c:v>
                </c:pt>
                <c:pt idx="2491">
                  <c:v>0.25664061307907132</c:v>
                </c:pt>
                <c:pt idx="2492">
                  <c:v>0.26304930448531927</c:v>
                </c:pt>
                <c:pt idx="2493">
                  <c:v>0.26518553495407132</c:v>
                </c:pt>
                <c:pt idx="2494">
                  <c:v>0.22215576469898107</c:v>
                </c:pt>
                <c:pt idx="2495">
                  <c:v>0.19896240532398207</c:v>
                </c:pt>
                <c:pt idx="2496">
                  <c:v>0.24595947563648324</c:v>
                </c:pt>
                <c:pt idx="2497">
                  <c:v>0.28898924589157132</c:v>
                </c:pt>
                <c:pt idx="2498">
                  <c:v>0.34544676542282376</c:v>
                </c:pt>
                <c:pt idx="2499">
                  <c:v>0.38878172636032132</c:v>
                </c:pt>
                <c:pt idx="2500">
                  <c:v>0.37230223417282365</c:v>
                </c:pt>
                <c:pt idx="2501">
                  <c:v>0.31157225370407365</c:v>
                </c:pt>
                <c:pt idx="2502">
                  <c:v>0.20109863579273324</c:v>
                </c:pt>
                <c:pt idx="2503">
                  <c:v>8.7268069386483169E-2</c:v>
                </c:pt>
                <c:pt idx="2504">
                  <c:v>5.4614257067442037E-2</c:v>
                </c:pt>
                <c:pt idx="2505">
                  <c:v>0.10740967094898277</c:v>
                </c:pt>
                <c:pt idx="2506">
                  <c:v>0.10344238579273198</c:v>
                </c:pt>
                <c:pt idx="2507">
                  <c:v>0.10374756157398222</c:v>
                </c:pt>
                <c:pt idx="2508">
                  <c:v>0.13151855766773199</c:v>
                </c:pt>
                <c:pt idx="2509">
                  <c:v>0.19438476860523191</c:v>
                </c:pt>
                <c:pt idx="2510">
                  <c:v>0.21055908501148324</c:v>
                </c:pt>
                <c:pt idx="2511">
                  <c:v>0.21849365532398199</c:v>
                </c:pt>
                <c:pt idx="2512">
                  <c:v>0.23588867485523199</c:v>
                </c:pt>
                <c:pt idx="2513">
                  <c:v>0.23680420219898199</c:v>
                </c:pt>
                <c:pt idx="2514">
                  <c:v>0.23436279594898188</c:v>
                </c:pt>
                <c:pt idx="2515">
                  <c:v>0.20292969048023324</c:v>
                </c:pt>
                <c:pt idx="2516">
                  <c:v>0.19774170219898207</c:v>
                </c:pt>
                <c:pt idx="2517">
                  <c:v>0.19377441704273207</c:v>
                </c:pt>
                <c:pt idx="2518">
                  <c:v>0.16813965141773207</c:v>
                </c:pt>
                <c:pt idx="2519">
                  <c:v>0.15166015923023199</c:v>
                </c:pt>
                <c:pt idx="2520">
                  <c:v>0.17180176079273199</c:v>
                </c:pt>
                <c:pt idx="2521">
                  <c:v>0.21055908501148324</c:v>
                </c:pt>
                <c:pt idx="2522">
                  <c:v>0.26091307401657099</c:v>
                </c:pt>
                <c:pt idx="2523">
                  <c:v>0.26915282011032099</c:v>
                </c:pt>
                <c:pt idx="2524">
                  <c:v>0.21361084282398199</c:v>
                </c:pt>
                <c:pt idx="2525">
                  <c:v>0.11656494438648279</c:v>
                </c:pt>
                <c:pt idx="2526">
                  <c:v>8.3911135792732267E-2</c:v>
                </c:pt>
                <c:pt idx="2527">
                  <c:v>0.13182373344898188</c:v>
                </c:pt>
                <c:pt idx="2528">
                  <c:v>0.15501709282398324</c:v>
                </c:pt>
                <c:pt idx="2529">
                  <c:v>0.13121338188648393</c:v>
                </c:pt>
                <c:pt idx="2530">
                  <c:v>9.7949221730232225E-2</c:v>
                </c:pt>
                <c:pt idx="2531">
                  <c:v>9.2761233448982197E-2</c:v>
                </c:pt>
                <c:pt idx="2532">
                  <c:v>0.12755127251148199</c:v>
                </c:pt>
                <c:pt idx="2533">
                  <c:v>0.17637939751148324</c:v>
                </c:pt>
                <c:pt idx="2534">
                  <c:v>0.21635742485523324</c:v>
                </c:pt>
                <c:pt idx="2535">
                  <c:v>0.23833008110523324</c:v>
                </c:pt>
                <c:pt idx="2536">
                  <c:v>0.25572508573532099</c:v>
                </c:pt>
                <c:pt idx="2537">
                  <c:v>0.29875487089157132</c:v>
                </c:pt>
                <c:pt idx="2538">
                  <c:v>0.33903807401657132</c:v>
                </c:pt>
                <c:pt idx="2539">
                  <c:v>0.28685301542282132</c:v>
                </c:pt>
                <c:pt idx="2540">
                  <c:v>0.21940918266773393</c:v>
                </c:pt>
                <c:pt idx="2541">
                  <c:v>0.19346924126148327</c:v>
                </c:pt>
                <c:pt idx="2542">
                  <c:v>0.18431396782398199</c:v>
                </c:pt>
                <c:pt idx="2543">
                  <c:v>0.19774170219898207</c:v>
                </c:pt>
                <c:pt idx="2544">
                  <c:v>0.25206297636032132</c:v>
                </c:pt>
                <c:pt idx="2545">
                  <c:v>0.27678221464157099</c:v>
                </c:pt>
                <c:pt idx="2546">
                  <c:v>0.30424803495407132</c:v>
                </c:pt>
                <c:pt idx="2547">
                  <c:v>0.32194823026657132</c:v>
                </c:pt>
                <c:pt idx="2548">
                  <c:v>0.29051512479782132</c:v>
                </c:pt>
                <c:pt idx="2549">
                  <c:v>0.29661864042282132</c:v>
                </c:pt>
                <c:pt idx="2550">
                  <c:v>0.29783934354782132</c:v>
                </c:pt>
                <c:pt idx="2551">
                  <c:v>0.28532713651657099</c:v>
                </c:pt>
                <c:pt idx="2552">
                  <c:v>0.24962158501148199</c:v>
                </c:pt>
                <c:pt idx="2553">
                  <c:v>0.21208496391773199</c:v>
                </c:pt>
                <c:pt idx="2554">
                  <c:v>0.19438476860523191</c:v>
                </c:pt>
                <c:pt idx="2555">
                  <c:v>0.17393799126148324</c:v>
                </c:pt>
                <c:pt idx="2556">
                  <c:v>0.13853760063648199</c:v>
                </c:pt>
                <c:pt idx="2557">
                  <c:v>0.108325198292732</c:v>
                </c:pt>
                <c:pt idx="2558">
                  <c:v>0.12480469048023277</c:v>
                </c:pt>
                <c:pt idx="2559">
                  <c:v>0.14494629204273393</c:v>
                </c:pt>
                <c:pt idx="2560">
                  <c:v>0.16752929985523327</c:v>
                </c:pt>
                <c:pt idx="2561">
                  <c:v>0.18248291313648324</c:v>
                </c:pt>
                <c:pt idx="2562">
                  <c:v>0.18614502251148324</c:v>
                </c:pt>
                <c:pt idx="2563">
                  <c:v>0.20231933891773324</c:v>
                </c:pt>
                <c:pt idx="2564">
                  <c:v>0.23100586235523199</c:v>
                </c:pt>
                <c:pt idx="2565">
                  <c:v>0.23314209282398199</c:v>
                </c:pt>
                <c:pt idx="2566">
                  <c:v>0.21910400688648324</c:v>
                </c:pt>
                <c:pt idx="2567">
                  <c:v>0.17302246391773199</c:v>
                </c:pt>
                <c:pt idx="2568">
                  <c:v>0.12266846001148222</c:v>
                </c:pt>
                <c:pt idx="2569">
                  <c:v>0.10771484673023277</c:v>
                </c:pt>
                <c:pt idx="2570">
                  <c:v>9.337158501148228E-2</c:v>
                </c:pt>
                <c:pt idx="2571">
                  <c:v>0.12755127251148199</c:v>
                </c:pt>
                <c:pt idx="2572">
                  <c:v>0.20689697563648199</c:v>
                </c:pt>
                <c:pt idx="2573">
                  <c:v>0.29692381620407365</c:v>
                </c:pt>
                <c:pt idx="2574">
                  <c:v>0.34422606229782376</c:v>
                </c:pt>
                <c:pt idx="2575">
                  <c:v>0.35673826932907365</c:v>
                </c:pt>
                <c:pt idx="2576">
                  <c:v>0.32835692167282543</c:v>
                </c:pt>
                <c:pt idx="2577">
                  <c:v>0.27342528104782365</c:v>
                </c:pt>
                <c:pt idx="2578">
                  <c:v>0.21757812798023199</c:v>
                </c:pt>
                <c:pt idx="2579">
                  <c:v>0.17943115532398199</c:v>
                </c:pt>
                <c:pt idx="2580">
                  <c:v>9.5202639698982197E-2</c:v>
                </c:pt>
                <c:pt idx="2581">
                  <c:v>6.0913087800145817E-3</c:v>
                </c:pt>
                <c:pt idx="2582">
                  <c:v>-2.1484375465661643E-3</c:v>
                </c:pt>
                <c:pt idx="2583">
                  <c:v>3.344726515933876E-3</c:v>
                </c:pt>
                <c:pt idx="2584">
                  <c:v>5.7861329987645574E-3</c:v>
                </c:pt>
                <c:pt idx="2585">
                  <c:v>3.344726515933876E-3</c:v>
                </c:pt>
                <c:pt idx="2586">
                  <c:v>1.6467284411191902E-2</c:v>
                </c:pt>
                <c:pt idx="2587">
                  <c:v>3.0395507346838708E-3</c:v>
                </c:pt>
                <c:pt idx="2588">
                  <c:v>-7.6416013762354903E-3</c:v>
                </c:pt>
                <c:pt idx="2589">
                  <c:v>1.616210862994193E-2</c:v>
                </c:pt>
                <c:pt idx="2590">
                  <c:v>6.2548831105232225E-2</c:v>
                </c:pt>
                <c:pt idx="2591">
                  <c:v>7.9028323292732225E-2</c:v>
                </c:pt>
                <c:pt idx="2592">
                  <c:v>7.6281741261482156E-2</c:v>
                </c:pt>
                <c:pt idx="2593">
                  <c:v>6.2854006886482225E-2</c:v>
                </c:pt>
                <c:pt idx="2594">
                  <c:v>8.2080081105232197E-2</c:v>
                </c:pt>
                <c:pt idx="2595">
                  <c:v>0.15806885063648324</c:v>
                </c:pt>
                <c:pt idx="2596">
                  <c:v>0.22642822563648207</c:v>
                </c:pt>
                <c:pt idx="2597">
                  <c:v>0.26030272245407132</c:v>
                </c:pt>
                <c:pt idx="2598">
                  <c:v>0.24962158501148199</c:v>
                </c:pt>
                <c:pt idx="2599">
                  <c:v>0.22734375298023207</c:v>
                </c:pt>
                <c:pt idx="2600">
                  <c:v>0.18248291313648324</c:v>
                </c:pt>
                <c:pt idx="2601">
                  <c:v>0.11778564751148279</c:v>
                </c:pt>
                <c:pt idx="2602">
                  <c:v>6.5905764698982197E-2</c:v>
                </c:pt>
                <c:pt idx="2603">
                  <c:v>6.7736819386482225E-2</c:v>
                </c:pt>
                <c:pt idx="2604">
                  <c:v>7.2619631886482669E-2</c:v>
                </c:pt>
                <c:pt idx="2605">
                  <c:v>1.5551757998764505E-2</c:v>
                </c:pt>
                <c:pt idx="2606">
                  <c:v>-8.4851071238517831E-2</c:v>
                </c:pt>
                <c:pt idx="2607">
                  <c:v>-0.13917236030101787</c:v>
                </c:pt>
                <c:pt idx="2608">
                  <c:v>-9.8278805613517831E-2</c:v>
                </c:pt>
                <c:pt idx="2609">
                  <c:v>2.0434569567441899E-2</c:v>
                </c:pt>
                <c:pt idx="2610">
                  <c:v>0.11992187798023279</c:v>
                </c:pt>
                <c:pt idx="2611">
                  <c:v>0.21422119438648324</c:v>
                </c:pt>
                <c:pt idx="2612">
                  <c:v>0.28349608182907365</c:v>
                </c:pt>
                <c:pt idx="2613">
                  <c:v>0.33903807401657132</c:v>
                </c:pt>
                <c:pt idx="2614">
                  <c:v>0.36986082792282543</c:v>
                </c:pt>
                <c:pt idx="2615">
                  <c:v>0.3423950076103211</c:v>
                </c:pt>
                <c:pt idx="2616">
                  <c:v>0.28959959745407132</c:v>
                </c:pt>
                <c:pt idx="2617">
                  <c:v>0.24412842094898188</c:v>
                </c:pt>
                <c:pt idx="2618">
                  <c:v>0.23436279594898188</c:v>
                </c:pt>
                <c:pt idx="2619">
                  <c:v>0.21361084282398199</c:v>
                </c:pt>
                <c:pt idx="2620">
                  <c:v>0.16844482719898207</c:v>
                </c:pt>
                <c:pt idx="2621">
                  <c:v>0.124499514698982</c:v>
                </c:pt>
                <c:pt idx="2622">
                  <c:v>9.154053032398228E-2</c:v>
                </c:pt>
                <c:pt idx="2623">
                  <c:v>7.3229983448982197E-2</c:v>
                </c:pt>
                <c:pt idx="2624">
                  <c:v>7.5976565480232197E-2</c:v>
                </c:pt>
                <c:pt idx="2625">
                  <c:v>0.13029785454273324</c:v>
                </c:pt>
                <c:pt idx="2626">
                  <c:v>0.20842285454273324</c:v>
                </c:pt>
                <c:pt idx="2627">
                  <c:v>0.23558349907398199</c:v>
                </c:pt>
                <c:pt idx="2628">
                  <c:v>0.20201416313648324</c:v>
                </c:pt>
                <c:pt idx="2629">
                  <c:v>0.16142578423023207</c:v>
                </c:pt>
                <c:pt idx="2630">
                  <c:v>0.11687012016773203</c:v>
                </c:pt>
                <c:pt idx="2631">
                  <c:v>0.104968264698982</c:v>
                </c:pt>
                <c:pt idx="2632">
                  <c:v>0.123889163136482</c:v>
                </c:pt>
                <c:pt idx="2633">
                  <c:v>0.12358398735523222</c:v>
                </c:pt>
                <c:pt idx="2634">
                  <c:v>9.6118167042732225E-2</c:v>
                </c:pt>
                <c:pt idx="2635">
                  <c:v>0.11381836235523199</c:v>
                </c:pt>
                <c:pt idx="2636">
                  <c:v>0.11137695610523203</c:v>
                </c:pt>
                <c:pt idx="2637">
                  <c:v>9.123535454273228E-2</c:v>
                </c:pt>
                <c:pt idx="2638">
                  <c:v>5.2783202379942037E-2</c:v>
                </c:pt>
                <c:pt idx="2639">
                  <c:v>2.7758788317441878E-2</c:v>
                </c:pt>
                <c:pt idx="2640">
                  <c:v>3.4167479723691899E-2</c:v>
                </c:pt>
                <c:pt idx="2641">
                  <c:v>7.3535159230232197E-2</c:v>
                </c:pt>
                <c:pt idx="2642">
                  <c:v>0.14860840141773324</c:v>
                </c:pt>
                <c:pt idx="2643">
                  <c:v>0.18339844048023393</c:v>
                </c:pt>
                <c:pt idx="2644">
                  <c:v>0.10069580376148277</c:v>
                </c:pt>
                <c:pt idx="2645">
                  <c:v>1.8603514879941906E-2</c:v>
                </c:pt>
                <c:pt idx="2646">
                  <c:v>-1.4965820126235565E-2</c:v>
                </c:pt>
                <c:pt idx="2647">
                  <c:v>-2.2290039807558108E-2</c:v>
                </c:pt>
                <c:pt idx="2648">
                  <c:v>-3.9990235120058115E-2</c:v>
                </c:pt>
                <c:pt idx="2649">
                  <c:v>-3.9685059338808101E-2</c:v>
                </c:pt>
                <c:pt idx="2650">
                  <c:v>-1.5270995907485501E-2</c:v>
                </c:pt>
                <c:pt idx="2651">
                  <c:v>1.1889648623764501E-2</c:v>
                </c:pt>
                <c:pt idx="2652">
                  <c:v>5.0952147692441913E-2</c:v>
                </c:pt>
                <c:pt idx="2653">
                  <c:v>7.3229983448982197E-2</c:v>
                </c:pt>
                <c:pt idx="2654">
                  <c:v>6.2854006886482225E-2</c:v>
                </c:pt>
                <c:pt idx="2655">
                  <c:v>5.6445311754941913E-2</c:v>
                </c:pt>
                <c:pt idx="2656">
                  <c:v>3.9660643786191913E-2</c:v>
                </c:pt>
                <c:pt idx="2657">
                  <c:v>2.5317382067441906E-2</c:v>
                </c:pt>
                <c:pt idx="2658">
                  <c:v>2.5012206286191906E-2</c:v>
                </c:pt>
                <c:pt idx="2659">
                  <c:v>-3.5107422620058115E-2</c:v>
                </c:pt>
                <c:pt idx="2660">
                  <c:v>-8.9733883738517831E-2</c:v>
                </c:pt>
                <c:pt idx="2661">
                  <c:v>-0.108959957957268</c:v>
                </c:pt>
                <c:pt idx="2662">
                  <c:v>-6.6845700144767789E-2</c:v>
                </c:pt>
                <c:pt idx="2663">
                  <c:v>-4.3041992932558101E-2</c:v>
                </c:pt>
                <c:pt idx="2664">
                  <c:v>-4.6093750745058101E-2</c:v>
                </c:pt>
                <c:pt idx="2665">
                  <c:v>-6.7761227488517942E-2</c:v>
                </c:pt>
                <c:pt idx="2666">
                  <c:v>-7.2338864207267831E-2</c:v>
                </c:pt>
                <c:pt idx="2667">
                  <c:v>-8.0578610301017831E-2</c:v>
                </c:pt>
                <c:pt idx="2668">
                  <c:v>-0.11445312201976755</c:v>
                </c:pt>
                <c:pt idx="2669">
                  <c:v>-0.15992431342601904</c:v>
                </c:pt>
                <c:pt idx="2670">
                  <c:v>-0.15321044623851801</c:v>
                </c:pt>
                <c:pt idx="2671">
                  <c:v>-0.12635497748851682</c:v>
                </c:pt>
                <c:pt idx="2672">
                  <c:v>-0.11292724311351807</c:v>
                </c:pt>
                <c:pt idx="2673">
                  <c:v>-9.7973629832267803E-2</c:v>
                </c:pt>
                <c:pt idx="2674">
                  <c:v>-9.4921872019768275E-2</c:v>
                </c:pt>
                <c:pt idx="2675">
                  <c:v>-0.12299804389476753</c:v>
                </c:pt>
                <c:pt idx="2676">
                  <c:v>-0.11750487983226802</c:v>
                </c:pt>
                <c:pt idx="2677">
                  <c:v>-9.2175289988517803E-2</c:v>
                </c:pt>
                <c:pt idx="2678">
                  <c:v>-5.6469727307558115E-2</c:v>
                </c:pt>
                <c:pt idx="2679">
                  <c:v>-5.2197266370058115E-2</c:v>
                </c:pt>
                <c:pt idx="2680">
                  <c:v>-3.7243653088808226E-2</c:v>
                </c:pt>
                <c:pt idx="2681">
                  <c:v>-1.1608886532485565E-2</c:v>
                </c:pt>
                <c:pt idx="2682">
                  <c:v>-1.6491699963808101E-2</c:v>
                </c:pt>
                <c:pt idx="2683">
                  <c:v>-5.0366211682558441E-2</c:v>
                </c:pt>
                <c:pt idx="2684">
                  <c:v>-7.9968258738517831E-2</c:v>
                </c:pt>
                <c:pt idx="2685">
                  <c:v>-5.2502442151308441E-2</c:v>
                </c:pt>
                <c:pt idx="2686">
                  <c:v>-5.2001951262354885E-3</c:v>
                </c:pt>
                <c:pt idx="2687">
                  <c:v>5.1562499254942391E-2</c:v>
                </c:pt>
                <c:pt idx="2688">
                  <c:v>0.10039062798023277</c:v>
                </c:pt>
                <c:pt idx="2689">
                  <c:v>0.13304443657398324</c:v>
                </c:pt>
                <c:pt idx="2690">
                  <c:v>0.13914795219898199</c:v>
                </c:pt>
                <c:pt idx="2691">
                  <c:v>9.337158501148228E-2</c:v>
                </c:pt>
                <c:pt idx="2692">
                  <c:v>5.1867675036192037E-2</c:v>
                </c:pt>
                <c:pt idx="2693">
                  <c:v>-1.0998534969985527E-2</c:v>
                </c:pt>
                <c:pt idx="2694">
                  <c:v>-5.4638672620058115E-2</c:v>
                </c:pt>
                <c:pt idx="2695">
                  <c:v>-0.12025146186351802</c:v>
                </c:pt>
                <c:pt idx="2696">
                  <c:v>-0.23804931342601904</c:v>
                </c:pt>
                <c:pt idx="2697">
                  <c:v>-0.35523682832717901</c:v>
                </c:pt>
                <c:pt idx="2698">
                  <c:v>-0.37690430879593068</c:v>
                </c:pt>
                <c:pt idx="2699">
                  <c:v>-0.3143432736396824</c:v>
                </c:pt>
                <c:pt idx="2700">
                  <c:v>-0.26276856660842901</c:v>
                </c:pt>
                <c:pt idx="2701">
                  <c:v>-0.20447997748851787</c:v>
                </c:pt>
                <c:pt idx="2702">
                  <c:v>-0.13764648139476904</c:v>
                </c:pt>
                <c:pt idx="2703">
                  <c:v>-0.10407714545726802</c:v>
                </c:pt>
                <c:pt idx="2704">
                  <c:v>-9.9804684519767831E-2</c:v>
                </c:pt>
                <c:pt idx="2705">
                  <c:v>-0.10621337592601864</c:v>
                </c:pt>
                <c:pt idx="2706">
                  <c:v>-0.17518310248851787</c:v>
                </c:pt>
                <c:pt idx="2707">
                  <c:v>-0.26154786348342901</c:v>
                </c:pt>
                <c:pt idx="2708">
                  <c:v>-0.31342774629593068</c:v>
                </c:pt>
                <c:pt idx="2709">
                  <c:v>-0.33051759004593068</c:v>
                </c:pt>
                <c:pt idx="2710">
                  <c:v>-0.28687745332718068</c:v>
                </c:pt>
                <c:pt idx="2711">
                  <c:v>-0.24049071967601801</c:v>
                </c:pt>
                <c:pt idx="2712">
                  <c:v>-0.21058349311351801</c:v>
                </c:pt>
                <c:pt idx="2713">
                  <c:v>-0.17274169623851787</c:v>
                </c:pt>
                <c:pt idx="2714">
                  <c:v>-7.9663082957268205E-2</c:v>
                </c:pt>
                <c:pt idx="2715">
                  <c:v>-1.3134765438735565E-2</c:v>
                </c:pt>
                <c:pt idx="2716">
                  <c:v>-9.2773436335846923E-4</c:v>
                </c:pt>
                <c:pt idx="2717">
                  <c:v>-1.2524413876235501E-2</c:v>
                </c:pt>
                <c:pt idx="2718">
                  <c:v>3.0810546129941906E-2</c:v>
                </c:pt>
                <c:pt idx="2719">
                  <c:v>8.2690432667732267E-2</c:v>
                </c:pt>
                <c:pt idx="2720">
                  <c:v>9.8864749073983182E-2</c:v>
                </c:pt>
                <c:pt idx="2721">
                  <c:v>6.5295413136482225E-2</c:v>
                </c:pt>
                <c:pt idx="2722">
                  <c:v>4.1491698473691913E-2</c:v>
                </c:pt>
                <c:pt idx="2723">
                  <c:v>4.4543456286191913E-2</c:v>
                </c:pt>
                <c:pt idx="2724">
                  <c:v>7.2619631886482669E-2</c:v>
                </c:pt>
                <c:pt idx="2725">
                  <c:v>7.1704104542732225E-2</c:v>
                </c:pt>
                <c:pt idx="2726">
                  <c:v>3.56933586299421E-2</c:v>
                </c:pt>
                <c:pt idx="2727">
                  <c:v>-2.0458985120058108E-2</c:v>
                </c:pt>
                <c:pt idx="2728">
                  <c:v>-6.8981930613517831E-2</c:v>
                </c:pt>
                <c:pt idx="2729">
                  <c:v>-6.0131836682558087E-2</c:v>
                </c:pt>
                <c:pt idx="2730">
                  <c:v>-5.0061035901308441E-2</c:v>
                </c:pt>
                <c:pt idx="2731">
                  <c:v>-5.3112793713808441E-2</c:v>
                </c:pt>
                <c:pt idx="2732">
                  <c:v>-7.5390622019767942E-2</c:v>
                </c:pt>
                <c:pt idx="2733">
                  <c:v>-0.11170653998851865</c:v>
                </c:pt>
                <c:pt idx="2734">
                  <c:v>-0.11445312201976755</c:v>
                </c:pt>
                <c:pt idx="2735">
                  <c:v>-8.1188961863517789E-2</c:v>
                </c:pt>
                <c:pt idx="2736">
                  <c:v>-0.10682372748851898</c:v>
                </c:pt>
                <c:pt idx="2737">
                  <c:v>-0.13947753608226904</c:v>
                </c:pt>
                <c:pt idx="2738">
                  <c:v>-0.12940673530101801</c:v>
                </c:pt>
                <c:pt idx="2739">
                  <c:v>-9.6142575144767831E-2</c:v>
                </c:pt>
                <c:pt idx="2740">
                  <c:v>-6.6235348582267248E-2</c:v>
                </c:pt>
                <c:pt idx="2741">
                  <c:v>-9.1259762644767831E-2</c:v>
                </c:pt>
                <c:pt idx="2742">
                  <c:v>-0.11781005561351802</c:v>
                </c:pt>
                <c:pt idx="2743">
                  <c:v>-0.14832763373851787</c:v>
                </c:pt>
                <c:pt idx="2744">
                  <c:v>-0.17792968451976904</c:v>
                </c:pt>
                <c:pt idx="2745">
                  <c:v>-0.19990234076976909</c:v>
                </c:pt>
                <c:pt idx="2746">
                  <c:v>-0.16816405951976807</c:v>
                </c:pt>
                <c:pt idx="2747">
                  <c:v>-0.12269286811351802</c:v>
                </c:pt>
                <c:pt idx="2748">
                  <c:v>-0.10194091498851802</c:v>
                </c:pt>
                <c:pt idx="2749">
                  <c:v>-0.12391357123851864</c:v>
                </c:pt>
                <c:pt idx="2750">
                  <c:v>-0.16389159858226909</c:v>
                </c:pt>
                <c:pt idx="2751">
                  <c:v>-0.18586425483226973</c:v>
                </c:pt>
                <c:pt idx="2752">
                  <c:v>-0.18464355170726904</c:v>
                </c:pt>
                <c:pt idx="2753">
                  <c:v>-0.18861083686351801</c:v>
                </c:pt>
                <c:pt idx="2754">
                  <c:v>-0.14832763373851787</c:v>
                </c:pt>
                <c:pt idx="2755">
                  <c:v>-9.6447750926017803E-2</c:v>
                </c:pt>
                <c:pt idx="2756">
                  <c:v>-7.9968258738517831E-2</c:v>
                </c:pt>
                <c:pt idx="2757">
                  <c:v>-7.7832028269767831E-2</c:v>
                </c:pt>
                <c:pt idx="2758">
                  <c:v>-8.2714840769768108E-2</c:v>
                </c:pt>
                <c:pt idx="2759">
                  <c:v>-8.576659858226883E-2</c:v>
                </c:pt>
                <c:pt idx="2760">
                  <c:v>-9.4006344676018275E-2</c:v>
                </c:pt>
                <c:pt idx="2761">
                  <c:v>-0.10438232123851802</c:v>
                </c:pt>
                <c:pt idx="2762">
                  <c:v>-0.10621337592601864</c:v>
                </c:pt>
                <c:pt idx="2763">
                  <c:v>-0.12055663764476753</c:v>
                </c:pt>
                <c:pt idx="2764">
                  <c:v>-0.17091064155101904</c:v>
                </c:pt>
                <c:pt idx="2765">
                  <c:v>-0.20203857123851682</c:v>
                </c:pt>
                <c:pt idx="2766">
                  <c:v>-0.20051269233226904</c:v>
                </c:pt>
                <c:pt idx="2767">
                  <c:v>-0.21912841498851787</c:v>
                </c:pt>
                <c:pt idx="2768">
                  <c:v>-0.23072509467601801</c:v>
                </c:pt>
                <c:pt idx="2769">
                  <c:v>-0.22370605170726909</c:v>
                </c:pt>
                <c:pt idx="2770">
                  <c:v>-0.15656737983226973</c:v>
                </c:pt>
                <c:pt idx="2771">
                  <c:v>-6.1962891370058115E-2</c:v>
                </c:pt>
                <c:pt idx="2772">
                  <c:v>-2.8393555432558077E-2</c:v>
                </c:pt>
                <c:pt idx="2773">
                  <c:v>-2.9309082776308108E-2</c:v>
                </c:pt>
                <c:pt idx="2774">
                  <c:v>-7.2338864207267831E-2</c:v>
                </c:pt>
                <c:pt idx="2775">
                  <c:v>-0.15626220405101904</c:v>
                </c:pt>
                <c:pt idx="2776">
                  <c:v>-0.23957519233226904</c:v>
                </c:pt>
                <c:pt idx="2777">
                  <c:v>-0.26551514863967901</c:v>
                </c:pt>
                <c:pt idx="2778">
                  <c:v>-0.2752807736396824</c:v>
                </c:pt>
                <c:pt idx="2779">
                  <c:v>-0.2234008759260179</c:v>
                </c:pt>
                <c:pt idx="2780">
                  <c:v>-0.15778808295726973</c:v>
                </c:pt>
                <c:pt idx="2781">
                  <c:v>-0.107128903269768</c:v>
                </c:pt>
                <c:pt idx="2782">
                  <c:v>-8.2409664988517789E-2</c:v>
                </c:pt>
                <c:pt idx="2783">
                  <c:v>-6.1352539807558483E-2</c:v>
                </c:pt>
                <c:pt idx="2784">
                  <c:v>-3.4497071057558115E-2</c:v>
                </c:pt>
                <c:pt idx="2785">
                  <c:v>2.9296876164153413E-4</c:v>
                </c:pt>
                <c:pt idx="2786">
                  <c:v>2.0434569567441899E-2</c:v>
                </c:pt>
                <c:pt idx="2787">
                  <c:v>-5.5053709074854894E-3</c:v>
                </c:pt>
                <c:pt idx="2788">
                  <c:v>-8.0883786082267789E-2</c:v>
                </c:pt>
                <c:pt idx="2789">
                  <c:v>-0.11658935248851807</c:v>
                </c:pt>
                <c:pt idx="2790">
                  <c:v>-0.12788085639476787</c:v>
                </c:pt>
                <c:pt idx="2791">
                  <c:v>-0.14405517280101801</c:v>
                </c:pt>
                <c:pt idx="2792">
                  <c:v>-0.15687255561351682</c:v>
                </c:pt>
                <c:pt idx="2793">
                  <c:v>-0.14649657905101801</c:v>
                </c:pt>
                <c:pt idx="2794">
                  <c:v>-0.10682372748851898</c:v>
                </c:pt>
                <c:pt idx="2795">
                  <c:v>-8.6682125926017831E-2</c:v>
                </c:pt>
                <c:pt idx="2796">
                  <c:v>-6.0131836682558087E-2</c:v>
                </c:pt>
                <c:pt idx="2797">
                  <c:v>-3.1140137463808282E-2</c:v>
                </c:pt>
                <c:pt idx="2798">
                  <c:v>-5.4333496838808948E-2</c:v>
                </c:pt>
                <c:pt idx="2799">
                  <c:v>-8.5461422801017831E-2</c:v>
                </c:pt>
                <c:pt idx="2800">
                  <c:v>-0.14100341498851787</c:v>
                </c:pt>
                <c:pt idx="2801">
                  <c:v>-0.17762450873851682</c:v>
                </c:pt>
                <c:pt idx="2802">
                  <c:v>-0.15046386420726904</c:v>
                </c:pt>
                <c:pt idx="2803">
                  <c:v>-0.10499267280101864</c:v>
                </c:pt>
                <c:pt idx="2804">
                  <c:v>-8.7902829051017831E-2</c:v>
                </c:pt>
                <c:pt idx="2805">
                  <c:v>-8.1799313426017831E-2</c:v>
                </c:pt>
                <c:pt idx="2806">
                  <c:v>-5.0671387463808067E-2</c:v>
                </c:pt>
                <c:pt idx="2807">
                  <c:v>-2.7783203870058219E-2</c:v>
                </c:pt>
                <c:pt idx="2808">
                  <c:v>-2.5646973401308219E-2</c:v>
                </c:pt>
                <c:pt idx="2809">
                  <c:v>-4.6398926526308441E-2</c:v>
                </c:pt>
                <c:pt idx="2810">
                  <c:v>-5.4943848401308074E-2</c:v>
                </c:pt>
                <c:pt idx="2811">
                  <c:v>-2.6867676526308219E-2</c:v>
                </c:pt>
                <c:pt idx="2812">
                  <c:v>-2.2595215588808382E-2</c:v>
                </c:pt>
                <c:pt idx="2813">
                  <c:v>-3.1445313245058226E-2</c:v>
                </c:pt>
                <c:pt idx="2814">
                  <c:v>-4.6093750745058101E-2</c:v>
                </c:pt>
                <c:pt idx="2815">
                  <c:v>-4.1821289807558101E-2</c:v>
                </c:pt>
                <c:pt idx="2816">
                  <c:v>-2.7172852307558108E-2</c:v>
                </c:pt>
                <c:pt idx="2817">
                  <c:v>-2.0764160901308077E-2</c:v>
                </c:pt>
                <c:pt idx="2818">
                  <c:v>-4.1821289807558101E-2</c:v>
                </c:pt>
                <c:pt idx="2819">
                  <c:v>-9.7973629832267803E-2</c:v>
                </c:pt>
                <c:pt idx="2820">
                  <c:v>-0.13489989936351787</c:v>
                </c:pt>
                <c:pt idx="2821">
                  <c:v>-0.15595702826976801</c:v>
                </c:pt>
                <c:pt idx="2822">
                  <c:v>-0.15534667670726904</c:v>
                </c:pt>
                <c:pt idx="2823">
                  <c:v>-0.17152099311351787</c:v>
                </c:pt>
                <c:pt idx="2824">
                  <c:v>-0.20112304389476801</c:v>
                </c:pt>
                <c:pt idx="2825">
                  <c:v>-0.23225097358226904</c:v>
                </c:pt>
                <c:pt idx="2826">
                  <c:v>-0.24689941108226973</c:v>
                </c:pt>
                <c:pt idx="2827">
                  <c:v>-0.26551514863967901</c:v>
                </c:pt>
                <c:pt idx="2828">
                  <c:v>-0.29267579317093068</c:v>
                </c:pt>
                <c:pt idx="2829">
                  <c:v>-0.30946046113968351</c:v>
                </c:pt>
                <c:pt idx="2830">
                  <c:v>-0.33570557832718068</c:v>
                </c:pt>
                <c:pt idx="2831">
                  <c:v>-0.34943848848342912</c:v>
                </c:pt>
                <c:pt idx="2832">
                  <c:v>-0.32990723848342901</c:v>
                </c:pt>
                <c:pt idx="2833">
                  <c:v>-0.2826049923896824</c:v>
                </c:pt>
                <c:pt idx="2834">
                  <c:v>-0.25300294160842901</c:v>
                </c:pt>
                <c:pt idx="2835">
                  <c:v>-0.19318847358226909</c:v>
                </c:pt>
                <c:pt idx="2836">
                  <c:v>-0.15137939155101904</c:v>
                </c:pt>
                <c:pt idx="2837">
                  <c:v>-0.10255126655101802</c:v>
                </c:pt>
                <c:pt idx="2838">
                  <c:v>-2.8393555432558077E-2</c:v>
                </c:pt>
                <c:pt idx="2839">
                  <c:v>3.1420897692441899E-2</c:v>
                </c:pt>
                <c:pt idx="2840">
                  <c:v>3.8134764879941899E-2</c:v>
                </c:pt>
                <c:pt idx="2841">
                  <c:v>-2.0458985120058108E-2</c:v>
                </c:pt>
                <c:pt idx="2842">
                  <c:v>-6.9897457957268497E-2</c:v>
                </c:pt>
                <c:pt idx="2843">
                  <c:v>-7.6306149363517803E-2</c:v>
                </c:pt>
                <c:pt idx="2844">
                  <c:v>-6.7150875926017831E-2</c:v>
                </c:pt>
                <c:pt idx="2845">
                  <c:v>-3.8159180432558101E-2</c:v>
                </c:pt>
                <c:pt idx="2846">
                  <c:v>-1.4660644344985565E-2</c:v>
                </c:pt>
                <c:pt idx="2847">
                  <c:v>-3.7854004651308115E-2</c:v>
                </c:pt>
                <c:pt idx="2848">
                  <c:v>-6.1657715588808087E-2</c:v>
                </c:pt>
                <c:pt idx="2849">
                  <c:v>-2.3815918713808219E-2</c:v>
                </c:pt>
                <c:pt idx="2850">
                  <c:v>6.7431643605232225E-2</c:v>
                </c:pt>
                <c:pt idx="2851">
                  <c:v>0.12205810844898222</c:v>
                </c:pt>
                <c:pt idx="2852">
                  <c:v>0.10527344048023313</c:v>
                </c:pt>
                <c:pt idx="2853">
                  <c:v>5.4919432848692398E-2</c:v>
                </c:pt>
                <c:pt idx="2854">
                  <c:v>5.8886718004942037E-2</c:v>
                </c:pt>
                <c:pt idx="2855">
                  <c:v>4.7900389879941961E-2</c:v>
                </c:pt>
                <c:pt idx="2856">
                  <c:v>3.8439940661192114E-2</c:v>
                </c:pt>
                <c:pt idx="2857">
                  <c:v>2.7453612536192079E-2</c:v>
                </c:pt>
                <c:pt idx="2858">
                  <c:v>2.5012206286191906E-2</c:v>
                </c:pt>
                <c:pt idx="2859">
                  <c:v>7.0788577198982225E-2</c:v>
                </c:pt>
                <c:pt idx="2860">
                  <c:v>0.11015625298023279</c:v>
                </c:pt>
                <c:pt idx="2861">
                  <c:v>5.6140135973691892E-2</c:v>
                </c:pt>
                <c:pt idx="2862">
                  <c:v>2.429199172183876E-3</c:v>
                </c:pt>
                <c:pt idx="2863">
                  <c:v>-4.7924805432558067E-2</c:v>
                </c:pt>
                <c:pt idx="2864">
                  <c:v>-5.7080078870058115E-2</c:v>
                </c:pt>
                <c:pt idx="2865">
                  <c:v>-6.6540524363517789E-2</c:v>
                </c:pt>
                <c:pt idx="2866">
                  <c:v>-0.10926513373851898</c:v>
                </c:pt>
                <c:pt idx="2867">
                  <c:v>-0.14558105170726904</c:v>
                </c:pt>
                <c:pt idx="2868">
                  <c:v>-0.12696532905101801</c:v>
                </c:pt>
                <c:pt idx="2869">
                  <c:v>-0.13093261420726801</c:v>
                </c:pt>
                <c:pt idx="2870">
                  <c:v>-0.12604980170726904</c:v>
                </c:pt>
                <c:pt idx="2871">
                  <c:v>-7.7832028269767831E-2</c:v>
                </c:pt>
                <c:pt idx="2872">
                  <c:v>-3.7854004651308115E-2</c:v>
                </c:pt>
                <c:pt idx="2873">
                  <c:v>-1.7102051526308108E-2</c:v>
                </c:pt>
                <c:pt idx="2874">
                  <c:v>2.7758788317441878E-2</c:v>
                </c:pt>
                <c:pt idx="2875">
                  <c:v>0.10435791313648198</c:v>
                </c:pt>
                <c:pt idx="2876">
                  <c:v>0.12510986626148188</c:v>
                </c:pt>
                <c:pt idx="2877">
                  <c:v>0.12053222954273222</c:v>
                </c:pt>
                <c:pt idx="2878">
                  <c:v>0.11442871391773203</c:v>
                </c:pt>
                <c:pt idx="2879">
                  <c:v>9.6118167042732225E-2</c:v>
                </c:pt>
                <c:pt idx="2880">
                  <c:v>4.6069335192441913E-2</c:v>
                </c:pt>
                <c:pt idx="2881">
                  <c:v>-4.2126465588808101E-2</c:v>
                </c:pt>
                <c:pt idx="2882">
                  <c:v>-5.2807617932558691E-2</c:v>
                </c:pt>
                <c:pt idx="2883">
                  <c:v>-2.5341797620058219E-2</c:v>
                </c:pt>
                <c:pt idx="2884">
                  <c:v>2.3486327379941906E-2</c:v>
                </c:pt>
                <c:pt idx="2885">
                  <c:v>6.6516116261482197E-2</c:v>
                </c:pt>
                <c:pt idx="2886">
                  <c:v>8.818359673023228E-2</c:v>
                </c:pt>
                <c:pt idx="2887">
                  <c:v>5.3698729723691913E-2</c:v>
                </c:pt>
                <c:pt idx="2888">
                  <c:v>9.7534181550145097E-3</c:v>
                </c:pt>
                <c:pt idx="2889">
                  <c:v>-8.0273434519767789E-2</c:v>
                </c:pt>
                <c:pt idx="2890">
                  <c:v>-0.1690795868635179</c:v>
                </c:pt>
                <c:pt idx="2891">
                  <c:v>-0.2264526337385179</c:v>
                </c:pt>
                <c:pt idx="2892">
                  <c:v>-0.21363525092601801</c:v>
                </c:pt>
                <c:pt idx="2893">
                  <c:v>-0.19318847358226909</c:v>
                </c:pt>
                <c:pt idx="2894">
                  <c:v>-0.1983764618635179</c:v>
                </c:pt>
                <c:pt idx="2895">
                  <c:v>-0.19929198920726909</c:v>
                </c:pt>
                <c:pt idx="2896">
                  <c:v>-0.16999511420726909</c:v>
                </c:pt>
                <c:pt idx="2897">
                  <c:v>-8.2104489207267831E-2</c:v>
                </c:pt>
                <c:pt idx="2898">
                  <c:v>3.7829589098691899E-2</c:v>
                </c:pt>
                <c:pt idx="2899">
                  <c:v>0.122973635792732</c:v>
                </c:pt>
                <c:pt idx="2900">
                  <c:v>0.17729492485523324</c:v>
                </c:pt>
                <c:pt idx="2901">
                  <c:v>0.17363281548023199</c:v>
                </c:pt>
                <c:pt idx="2902">
                  <c:v>0.13945312798023199</c:v>
                </c:pt>
                <c:pt idx="2903">
                  <c:v>0.10405273735523222</c:v>
                </c:pt>
                <c:pt idx="2904">
                  <c:v>9.0014651417732197E-2</c:v>
                </c:pt>
                <c:pt idx="2905">
                  <c:v>6.4379885792732197E-2</c:v>
                </c:pt>
                <c:pt idx="2906">
                  <c:v>4.7595214098691961E-2</c:v>
                </c:pt>
                <c:pt idx="2907">
                  <c:v>5.3393553942442391E-2</c:v>
                </c:pt>
                <c:pt idx="2908">
                  <c:v>6.2548831105232225E-2</c:v>
                </c:pt>
                <c:pt idx="2909">
                  <c:v>0.13273926079273324</c:v>
                </c:pt>
                <c:pt idx="2910">
                  <c:v>0.20292969048023324</c:v>
                </c:pt>
                <c:pt idx="2911">
                  <c:v>0.27952879667282365</c:v>
                </c:pt>
                <c:pt idx="2912">
                  <c:v>0.30394285917282365</c:v>
                </c:pt>
                <c:pt idx="2913">
                  <c:v>0.30791014432907365</c:v>
                </c:pt>
                <c:pt idx="2914">
                  <c:v>0.32286375761032132</c:v>
                </c:pt>
                <c:pt idx="2915">
                  <c:v>0.31767576932907543</c:v>
                </c:pt>
                <c:pt idx="2916">
                  <c:v>0.27495115995407132</c:v>
                </c:pt>
                <c:pt idx="2917">
                  <c:v>0.21849365532398199</c:v>
                </c:pt>
                <c:pt idx="2918">
                  <c:v>0.13853760063648199</c:v>
                </c:pt>
                <c:pt idx="2919">
                  <c:v>8.818359673023228E-2</c:v>
                </c:pt>
                <c:pt idx="2920">
                  <c:v>7.6892092823982669E-2</c:v>
                </c:pt>
                <c:pt idx="2921">
                  <c:v>0.10405273735523222</c:v>
                </c:pt>
                <c:pt idx="2922">
                  <c:v>0.12938232719898188</c:v>
                </c:pt>
                <c:pt idx="2923">
                  <c:v>0.12022705376148277</c:v>
                </c:pt>
                <c:pt idx="2924">
                  <c:v>0.12205810844898222</c:v>
                </c:pt>
                <c:pt idx="2925">
                  <c:v>0.14738769829273199</c:v>
                </c:pt>
                <c:pt idx="2926">
                  <c:v>0.18675537407398199</c:v>
                </c:pt>
                <c:pt idx="2927">
                  <c:v>0.21635742485523324</c:v>
                </c:pt>
                <c:pt idx="2928">
                  <c:v>0.19407959282398191</c:v>
                </c:pt>
                <c:pt idx="2929">
                  <c:v>0.15257568657398199</c:v>
                </c:pt>
                <c:pt idx="2930">
                  <c:v>9.123535454273228E-2</c:v>
                </c:pt>
                <c:pt idx="2931">
                  <c:v>4.8205565661191656E-2</c:v>
                </c:pt>
                <c:pt idx="2932">
                  <c:v>2.5927733629941906E-2</c:v>
                </c:pt>
                <c:pt idx="2933">
                  <c:v>5.7666014879942419E-2</c:v>
                </c:pt>
                <c:pt idx="2934">
                  <c:v>0.120837405323982</c:v>
                </c:pt>
                <c:pt idx="2935">
                  <c:v>0.15074463188648393</c:v>
                </c:pt>
                <c:pt idx="2936">
                  <c:v>0.19468994438648207</c:v>
                </c:pt>
                <c:pt idx="2937">
                  <c:v>0.24748535454273393</c:v>
                </c:pt>
                <c:pt idx="2938">
                  <c:v>0.24168701469898188</c:v>
                </c:pt>
                <c:pt idx="2939">
                  <c:v>0.21605224907398199</c:v>
                </c:pt>
                <c:pt idx="2940">
                  <c:v>0.21330566704273199</c:v>
                </c:pt>
                <c:pt idx="2941">
                  <c:v>0.26762694120407365</c:v>
                </c:pt>
                <c:pt idx="2942">
                  <c:v>0.32072752714157132</c:v>
                </c:pt>
                <c:pt idx="2943">
                  <c:v>0.30852049589157365</c:v>
                </c:pt>
                <c:pt idx="2944">
                  <c:v>0.25541990995407365</c:v>
                </c:pt>
                <c:pt idx="2945">
                  <c:v>0.19926758110523327</c:v>
                </c:pt>
                <c:pt idx="2946">
                  <c:v>0.12114258110523222</c:v>
                </c:pt>
                <c:pt idx="2947">
                  <c:v>7.7807620167732697E-2</c:v>
                </c:pt>
                <c:pt idx="2948">
                  <c:v>0.10130615532398222</c:v>
                </c:pt>
                <c:pt idx="2949">
                  <c:v>0.13762207329273188</c:v>
                </c:pt>
                <c:pt idx="2950">
                  <c:v>0.16173096001148207</c:v>
                </c:pt>
                <c:pt idx="2951">
                  <c:v>0.18461914360523324</c:v>
                </c:pt>
                <c:pt idx="2952">
                  <c:v>0.19133301079273207</c:v>
                </c:pt>
                <c:pt idx="2953">
                  <c:v>0.17058105766773199</c:v>
                </c:pt>
                <c:pt idx="2954">
                  <c:v>0.13426513969898199</c:v>
                </c:pt>
                <c:pt idx="2955">
                  <c:v>9.642334282398228E-2</c:v>
                </c:pt>
                <c:pt idx="2956">
                  <c:v>6.3159182667731975E-2</c:v>
                </c:pt>
                <c:pt idx="2957">
                  <c:v>8.0249026417732197E-2</c:v>
                </c:pt>
                <c:pt idx="2958">
                  <c:v>0.11564941704273199</c:v>
                </c:pt>
                <c:pt idx="2959">
                  <c:v>0.13060303032398188</c:v>
                </c:pt>
                <c:pt idx="2960">
                  <c:v>0.13121338188648393</c:v>
                </c:pt>
                <c:pt idx="2961">
                  <c:v>0.10191650688648222</c:v>
                </c:pt>
                <c:pt idx="2962">
                  <c:v>0.10191650688648222</c:v>
                </c:pt>
                <c:pt idx="2963">
                  <c:v>0.11168213188648227</c:v>
                </c:pt>
                <c:pt idx="2964">
                  <c:v>0.16020508110523327</c:v>
                </c:pt>
                <c:pt idx="2965">
                  <c:v>0.21239013969898199</c:v>
                </c:pt>
                <c:pt idx="2966">
                  <c:v>0.21239013969898199</c:v>
                </c:pt>
                <c:pt idx="2967">
                  <c:v>0.18370361626148199</c:v>
                </c:pt>
                <c:pt idx="2968">
                  <c:v>0.17821045219898324</c:v>
                </c:pt>
                <c:pt idx="2969">
                  <c:v>0.20811767876148199</c:v>
                </c:pt>
                <c:pt idx="2970">
                  <c:v>0.20048828423023324</c:v>
                </c:pt>
                <c:pt idx="2971">
                  <c:v>0.19255371391773191</c:v>
                </c:pt>
                <c:pt idx="2972">
                  <c:v>0.22429199516773327</c:v>
                </c:pt>
                <c:pt idx="2973">
                  <c:v>0.22551269829273207</c:v>
                </c:pt>
                <c:pt idx="2974">
                  <c:v>0.22459717094898191</c:v>
                </c:pt>
                <c:pt idx="2975">
                  <c:v>0.24199219048023393</c:v>
                </c:pt>
                <c:pt idx="2976">
                  <c:v>0.22917480766773191</c:v>
                </c:pt>
                <c:pt idx="2977">
                  <c:v>0.22795410454273327</c:v>
                </c:pt>
                <c:pt idx="2978">
                  <c:v>0.30638426542282543</c:v>
                </c:pt>
                <c:pt idx="2979">
                  <c:v>0.35002440214157132</c:v>
                </c:pt>
                <c:pt idx="2980">
                  <c:v>0.35704344511032099</c:v>
                </c:pt>
                <c:pt idx="2981">
                  <c:v>0.38145750761032132</c:v>
                </c:pt>
                <c:pt idx="2982">
                  <c:v>0.36345213651657099</c:v>
                </c:pt>
                <c:pt idx="2983">
                  <c:v>0.28197020292282365</c:v>
                </c:pt>
                <c:pt idx="2984">
                  <c:v>0.20445556938648199</c:v>
                </c:pt>
                <c:pt idx="2985">
                  <c:v>0.17424316704273324</c:v>
                </c:pt>
                <c:pt idx="2986">
                  <c:v>0.18950195610523324</c:v>
                </c:pt>
                <c:pt idx="2987">
                  <c:v>0.21147461235523199</c:v>
                </c:pt>
                <c:pt idx="2988">
                  <c:v>0.24687500298023199</c:v>
                </c:pt>
                <c:pt idx="2989">
                  <c:v>0.26579588651656927</c:v>
                </c:pt>
                <c:pt idx="2990">
                  <c:v>0.29204100370407132</c:v>
                </c:pt>
                <c:pt idx="2991">
                  <c:v>0.30241698026657365</c:v>
                </c:pt>
                <c:pt idx="2992">
                  <c:v>0.26793211698532099</c:v>
                </c:pt>
                <c:pt idx="2993">
                  <c:v>0.19835205376148207</c:v>
                </c:pt>
                <c:pt idx="2994">
                  <c:v>0.14189453423023199</c:v>
                </c:pt>
                <c:pt idx="2995">
                  <c:v>0.14799804985523393</c:v>
                </c:pt>
                <c:pt idx="2996">
                  <c:v>0.22825928032398207</c:v>
                </c:pt>
                <c:pt idx="2997">
                  <c:v>0.26213377714157099</c:v>
                </c:pt>
                <c:pt idx="2998">
                  <c:v>0.25419920682907099</c:v>
                </c:pt>
                <c:pt idx="2999">
                  <c:v>0.25664061307907132</c:v>
                </c:pt>
                <c:pt idx="3000">
                  <c:v>0.25297850370407365</c:v>
                </c:pt>
                <c:pt idx="3001">
                  <c:v>0.27861326932907365</c:v>
                </c:pt>
                <c:pt idx="3002">
                  <c:v>0.31035155057907132</c:v>
                </c:pt>
                <c:pt idx="3003">
                  <c:v>0.33507078886032365</c:v>
                </c:pt>
                <c:pt idx="3004">
                  <c:v>0.30821532011032099</c:v>
                </c:pt>
                <c:pt idx="3005">
                  <c:v>0.23466797173023199</c:v>
                </c:pt>
                <c:pt idx="3006">
                  <c:v>0.15654297173023324</c:v>
                </c:pt>
                <c:pt idx="3007">
                  <c:v>9.9169924855232308E-2</c:v>
                </c:pt>
                <c:pt idx="3008">
                  <c:v>9.9780276417732225E-2</c:v>
                </c:pt>
                <c:pt idx="3009">
                  <c:v>0.13823242485523324</c:v>
                </c:pt>
                <c:pt idx="3010">
                  <c:v>0.20140381157398199</c:v>
                </c:pt>
                <c:pt idx="3011">
                  <c:v>0.23710937798023199</c:v>
                </c:pt>
                <c:pt idx="3012">
                  <c:v>0.26457518339157132</c:v>
                </c:pt>
                <c:pt idx="3013">
                  <c:v>0.26854246854782132</c:v>
                </c:pt>
                <c:pt idx="3014">
                  <c:v>0.30516356229782365</c:v>
                </c:pt>
                <c:pt idx="3015">
                  <c:v>0.30882567167282543</c:v>
                </c:pt>
                <c:pt idx="3016">
                  <c:v>0.27312010526657132</c:v>
                </c:pt>
                <c:pt idx="3017">
                  <c:v>0.20628662407398188</c:v>
                </c:pt>
                <c:pt idx="3018">
                  <c:v>0.16966553032398191</c:v>
                </c:pt>
                <c:pt idx="3019">
                  <c:v>0.16661377251148207</c:v>
                </c:pt>
                <c:pt idx="3020">
                  <c:v>0.15898437798023324</c:v>
                </c:pt>
                <c:pt idx="3021">
                  <c:v>0.14616699516773324</c:v>
                </c:pt>
                <c:pt idx="3022">
                  <c:v>0.11839599907398227</c:v>
                </c:pt>
                <c:pt idx="3023">
                  <c:v>0.12755127251148199</c:v>
                </c:pt>
                <c:pt idx="3024">
                  <c:v>0.16569824516773327</c:v>
                </c:pt>
                <c:pt idx="3025">
                  <c:v>0.22124023735523327</c:v>
                </c:pt>
                <c:pt idx="3026">
                  <c:v>0.29265135526657099</c:v>
                </c:pt>
                <c:pt idx="3027">
                  <c:v>0.32255858182907543</c:v>
                </c:pt>
                <c:pt idx="3028">
                  <c:v>0.32347410917282543</c:v>
                </c:pt>
                <c:pt idx="3029">
                  <c:v>0.26060789823532099</c:v>
                </c:pt>
                <c:pt idx="3030">
                  <c:v>0.14769287407398188</c:v>
                </c:pt>
                <c:pt idx="3031">
                  <c:v>5.3698729723691913E-2</c:v>
                </c:pt>
                <c:pt idx="3032">
                  <c:v>3.7829589098691899E-2</c:v>
                </c:pt>
                <c:pt idx="3033">
                  <c:v>-1.5576171688735638E-2</c:v>
                </c:pt>
                <c:pt idx="3034">
                  <c:v>-5.9521485120058115E-2</c:v>
                </c:pt>
                <c:pt idx="3035">
                  <c:v>-3.0529785901308081E-2</c:v>
                </c:pt>
                <c:pt idx="3036">
                  <c:v>9.1430665925145097E-3</c:v>
                </c:pt>
                <c:pt idx="3037">
                  <c:v>-1.3134765438735565E-2</c:v>
                </c:pt>
                <c:pt idx="3038">
                  <c:v>-4.1210938245058101E-2</c:v>
                </c:pt>
                <c:pt idx="3039">
                  <c:v>-1.9238281995058101E-2</c:v>
                </c:pt>
                <c:pt idx="3040">
                  <c:v>2.1655272692442058E-2</c:v>
                </c:pt>
                <c:pt idx="3041">
                  <c:v>6.0717772692442044E-2</c:v>
                </c:pt>
                <c:pt idx="3042">
                  <c:v>3.0505370348691906E-2</c:v>
                </c:pt>
                <c:pt idx="3043">
                  <c:v>-8.8623045012355319E-3</c:v>
                </c:pt>
                <c:pt idx="3044">
                  <c:v>-3.6938477307558115E-2</c:v>
                </c:pt>
                <c:pt idx="3045">
                  <c:v>2.1240233909338752E-3</c:v>
                </c:pt>
                <c:pt idx="3046">
                  <c:v>5.3088378161191892E-2</c:v>
                </c:pt>
                <c:pt idx="3047">
                  <c:v>6.1022948473691892E-2</c:v>
                </c:pt>
                <c:pt idx="3048">
                  <c:v>1.2194824405014501E-2</c:v>
                </c:pt>
                <c:pt idx="3049">
                  <c:v>-5.1586914807558441E-2</c:v>
                </c:pt>
                <c:pt idx="3050">
                  <c:v>-9.0344235301017831E-2</c:v>
                </c:pt>
                <c:pt idx="3051">
                  <c:v>-7.5695797801017942E-2</c:v>
                </c:pt>
                <c:pt idx="3052">
                  <c:v>-2.1069336682558219E-2</c:v>
                </c:pt>
                <c:pt idx="3053">
                  <c:v>3.5998534411191899E-2</c:v>
                </c:pt>
                <c:pt idx="3054">
                  <c:v>7.3535159230232197E-2</c:v>
                </c:pt>
                <c:pt idx="3055">
                  <c:v>7.3535159230232197E-2</c:v>
                </c:pt>
                <c:pt idx="3056">
                  <c:v>9.337158501148228E-2</c:v>
                </c:pt>
                <c:pt idx="3057">
                  <c:v>7.5671389698982156E-2</c:v>
                </c:pt>
                <c:pt idx="3058">
                  <c:v>4.7290038317441961E-2</c:v>
                </c:pt>
                <c:pt idx="3059">
                  <c:v>3.1115721911191881E-2</c:v>
                </c:pt>
                <c:pt idx="3060">
                  <c:v>5.7055663317442037E-2</c:v>
                </c:pt>
                <c:pt idx="3061">
                  <c:v>0.11412353813648227</c:v>
                </c:pt>
                <c:pt idx="3062">
                  <c:v>0.13151855766773199</c:v>
                </c:pt>
                <c:pt idx="3063">
                  <c:v>0.11076660454273227</c:v>
                </c:pt>
                <c:pt idx="3064">
                  <c:v>7.5976565480232197E-2</c:v>
                </c:pt>
                <c:pt idx="3065">
                  <c:v>4.6984862536191885E-2</c:v>
                </c:pt>
                <c:pt idx="3066">
                  <c:v>5.5529784411191913E-2</c:v>
                </c:pt>
                <c:pt idx="3067">
                  <c:v>0.104968264698982</c:v>
                </c:pt>
                <c:pt idx="3068">
                  <c:v>0.14433594048023324</c:v>
                </c:pt>
                <c:pt idx="3069">
                  <c:v>0.17637939751148324</c:v>
                </c:pt>
                <c:pt idx="3070">
                  <c:v>0.19530029594898191</c:v>
                </c:pt>
                <c:pt idx="3071">
                  <c:v>0.19163818657398207</c:v>
                </c:pt>
                <c:pt idx="3072">
                  <c:v>0.13304443657398324</c:v>
                </c:pt>
                <c:pt idx="3073">
                  <c:v>3.1726073473691899E-2</c:v>
                </c:pt>
                <c:pt idx="3074">
                  <c:v>-5.7995606213808483E-2</c:v>
                </c:pt>
                <c:pt idx="3075">
                  <c:v>-0.11933593451976755</c:v>
                </c:pt>
                <c:pt idx="3076">
                  <c:v>-0.13642577826976787</c:v>
                </c:pt>
                <c:pt idx="3077">
                  <c:v>-9.2480465769767831E-2</c:v>
                </c:pt>
                <c:pt idx="3078">
                  <c:v>-5.9216309338808483E-2</c:v>
                </c:pt>
                <c:pt idx="3079">
                  <c:v>-6.9287106394767789E-2</c:v>
                </c:pt>
                <c:pt idx="3080">
                  <c:v>-6.5624997019767803E-2</c:v>
                </c:pt>
                <c:pt idx="3081">
                  <c:v>-8.0273434519767789E-2</c:v>
                </c:pt>
                <c:pt idx="3082">
                  <c:v>-0.12849120795726904</c:v>
                </c:pt>
                <c:pt idx="3083">
                  <c:v>-0.1648071259260179</c:v>
                </c:pt>
                <c:pt idx="3084">
                  <c:v>-0.12757568061351682</c:v>
                </c:pt>
                <c:pt idx="3085">
                  <c:v>-3.7243653088808226E-2</c:v>
                </c:pt>
                <c:pt idx="3086">
                  <c:v>1.2194824405014501E-2</c:v>
                </c:pt>
                <c:pt idx="3087">
                  <c:v>-3.2971192151308226E-2</c:v>
                </c:pt>
                <c:pt idx="3088">
                  <c:v>-5.4333496838808948E-2</c:v>
                </c:pt>
                <c:pt idx="3089">
                  <c:v>-6.1352539807558483E-2</c:v>
                </c:pt>
                <c:pt idx="3090">
                  <c:v>-9.7363278269767803E-2</c:v>
                </c:pt>
                <c:pt idx="3091">
                  <c:v>-0.13398437201976801</c:v>
                </c:pt>
                <c:pt idx="3092">
                  <c:v>-0.17243652045726904</c:v>
                </c:pt>
                <c:pt idx="3093">
                  <c:v>-0.16419677436351687</c:v>
                </c:pt>
                <c:pt idx="3094">
                  <c:v>-8.454589545726883E-2</c:v>
                </c:pt>
                <c:pt idx="3095">
                  <c:v>1.0058593936264499E-2</c:v>
                </c:pt>
                <c:pt idx="3096">
                  <c:v>5.0952147692441913E-2</c:v>
                </c:pt>
                <c:pt idx="3097">
                  <c:v>-4.2846677824855276E-3</c:v>
                </c:pt>
                <c:pt idx="3098">
                  <c:v>-9.7363278269767803E-2</c:v>
                </c:pt>
                <c:pt idx="3099">
                  <c:v>-0.16053466498851687</c:v>
                </c:pt>
                <c:pt idx="3100">
                  <c:v>-0.18769530951976904</c:v>
                </c:pt>
                <c:pt idx="3101">
                  <c:v>-0.14008788764476801</c:v>
                </c:pt>
                <c:pt idx="3102">
                  <c:v>-8.576659858226883E-2</c:v>
                </c:pt>
                <c:pt idx="3103">
                  <c:v>-8.332519233226883E-2</c:v>
                </c:pt>
                <c:pt idx="3104">
                  <c:v>-9.6142575144767831E-2</c:v>
                </c:pt>
                <c:pt idx="3105">
                  <c:v>-7.0812985301017942E-2</c:v>
                </c:pt>
                <c:pt idx="3106">
                  <c:v>-4.5898435637354903E-3</c:v>
                </c:pt>
                <c:pt idx="3107">
                  <c:v>4.8205565661191656E-2</c:v>
                </c:pt>
                <c:pt idx="3108">
                  <c:v>7.1704104542732225E-2</c:v>
                </c:pt>
                <c:pt idx="3109">
                  <c:v>8.0859377980233113E-2</c:v>
                </c:pt>
                <c:pt idx="3110">
                  <c:v>4.9731444567442037E-2</c:v>
                </c:pt>
                <c:pt idx="3111">
                  <c:v>-4.1516114026308434E-2</c:v>
                </c:pt>
                <c:pt idx="3112">
                  <c:v>-7.1423336863517831E-2</c:v>
                </c:pt>
                <c:pt idx="3113">
                  <c:v>-7.0507809519767789E-2</c:v>
                </c:pt>
                <c:pt idx="3114">
                  <c:v>-9.3395993113518275E-2</c:v>
                </c:pt>
                <c:pt idx="3115">
                  <c:v>-0.15656737983226973</c:v>
                </c:pt>
                <c:pt idx="3116">
                  <c:v>-0.18250732123851787</c:v>
                </c:pt>
                <c:pt idx="3117">
                  <c:v>-0.17182616889476801</c:v>
                </c:pt>
                <c:pt idx="3118">
                  <c:v>-0.15198974311351801</c:v>
                </c:pt>
                <c:pt idx="3119">
                  <c:v>-0.12727050483226801</c:v>
                </c:pt>
                <c:pt idx="3120">
                  <c:v>-8.8513180613517803E-2</c:v>
                </c:pt>
                <c:pt idx="3121">
                  <c:v>-5.8300781995058483E-2</c:v>
                </c:pt>
                <c:pt idx="3122">
                  <c:v>-6.4404293894767942E-2</c:v>
                </c:pt>
                <c:pt idx="3123">
                  <c:v>-7.2949215769767775E-2</c:v>
                </c:pt>
                <c:pt idx="3124">
                  <c:v>-9.4921872019768275E-2</c:v>
                </c:pt>
                <c:pt idx="3125">
                  <c:v>-0.12879638373851801</c:v>
                </c:pt>
                <c:pt idx="3126">
                  <c:v>-0.14313964545726904</c:v>
                </c:pt>
                <c:pt idx="3127">
                  <c:v>-0.13245849311351801</c:v>
                </c:pt>
                <c:pt idx="3128">
                  <c:v>-0.14191894233226973</c:v>
                </c:pt>
                <c:pt idx="3129">
                  <c:v>-0.17640380561351787</c:v>
                </c:pt>
                <c:pt idx="3130">
                  <c:v>-0.16419677436351687</c:v>
                </c:pt>
                <c:pt idx="3131">
                  <c:v>-0.10560302436351864</c:v>
                </c:pt>
                <c:pt idx="3132">
                  <c:v>-4.7619629651308441E-2</c:v>
                </c:pt>
                <c:pt idx="3133">
                  <c:v>-4.0295410901308421E-2</c:v>
                </c:pt>
                <c:pt idx="3134">
                  <c:v>-1.8017578870058108E-2</c:v>
                </c:pt>
                <c:pt idx="3135">
                  <c:v>-4.8950193449854885E-3</c:v>
                </c:pt>
                <c:pt idx="3136">
                  <c:v>-1.5576171688735638E-2</c:v>
                </c:pt>
                <c:pt idx="3137">
                  <c:v>-4.5788574963808441E-2</c:v>
                </c:pt>
                <c:pt idx="3138">
                  <c:v>-9.7058102488517831E-2</c:v>
                </c:pt>
                <c:pt idx="3139">
                  <c:v>-0.17945556342601801</c:v>
                </c:pt>
                <c:pt idx="3140">
                  <c:v>-0.28809815645217879</c:v>
                </c:pt>
                <c:pt idx="3141">
                  <c:v>-0.35187989473343068</c:v>
                </c:pt>
                <c:pt idx="3142">
                  <c:v>-0.33662110567093068</c:v>
                </c:pt>
                <c:pt idx="3143">
                  <c:v>-0.29786378145218068</c:v>
                </c:pt>
                <c:pt idx="3144">
                  <c:v>-0.21302489936351787</c:v>
                </c:pt>
                <c:pt idx="3145">
                  <c:v>-0.12208251655101802</c:v>
                </c:pt>
                <c:pt idx="3146">
                  <c:v>-5.7690430432558476E-2</c:v>
                </c:pt>
                <c:pt idx="3147">
                  <c:v>-3.6328125745058101E-2</c:v>
                </c:pt>
                <c:pt idx="3148">
                  <c:v>-6.2573239207267803E-2</c:v>
                </c:pt>
                <c:pt idx="3149">
                  <c:v>-9.5227047801017831E-2</c:v>
                </c:pt>
                <c:pt idx="3150">
                  <c:v>-9.7668454051017831E-2</c:v>
                </c:pt>
                <c:pt idx="3151">
                  <c:v>-9.7973629832267803E-2</c:v>
                </c:pt>
                <c:pt idx="3152">
                  <c:v>-0.12238769233226753</c:v>
                </c:pt>
                <c:pt idx="3153">
                  <c:v>-0.17915038764476801</c:v>
                </c:pt>
                <c:pt idx="3154">
                  <c:v>-0.22736816108226909</c:v>
                </c:pt>
                <c:pt idx="3155">
                  <c:v>-0.25452882051468068</c:v>
                </c:pt>
                <c:pt idx="3156">
                  <c:v>-0.24415282905101787</c:v>
                </c:pt>
                <c:pt idx="3157">
                  <c:v>-0.2240112274885179</c:v>
                </c:pt>
                <c:pt idx="3158">
                  <c:v>-0.2288940399885179</c:v>
                </c:pt>
                <c:pt idx="3159">
                  <c:v>-0.24262695014476801</c:v>
                </c:pt>
                <c:pt idx="3160">
                  <c:v>-0.19898681342601807</c:v>
                </c:pt>
                <c:pt idx="3161">
                  <c:v>-0.17792968451976904</c:v>
                </c:pt>
                <c:pt idx="3162">
                  <c:v>-0.18067626655101801</c:v>
                </c:pt>
                <c:pt idx="3163">
                  <c:v>-0.19654540717601909</c:v>
                </c:pt>
                <c:pt idx="3164">
                  <c:v>-0.17304687201976801</c:v>
                </c:pt>
                <c:pt idx="3165">
                  <c:v>-0.13795165717601801</c:v>
                </c:pt>
                <c:pt idx="3166">
                  <c:v>-0.12788085639476787</c:v>
                </c:pt>
                <c:pt idx="3167">
                  <c:v>-0.12147216498851864</c:v>
                </c:pt>
                <c:pt idx="3168">
                  <c:v>-9.3090817332268275E-2</c:v>
                </c:pt>
                <c:pt idx="3169">
                  <c:v>-9.3701168894768275E-2</c:v>
                </c:pt>
                <c:pt idx="3170">
                  <c:v>-0.12452392280101864</c:v>
                </c:pt>
                <c:pt idx="3171">
                  <c:v>-0.16145019233226909</c:v>
                </c:pt>
                <c:pt idx="3172">
                  <c:v>-0.15839843451976973</c:v>
                </c:pt>
                <c:pt idx="3173">
                  <c:v>-0.18037109076976801</c:v>
                </c:pt>
                <c:pt idx="3174">
                  <c:v>-0.23225097358226904</c:v>
                </c:pt>
                <c:pt idx="3175">
                  <c:v>-0.25513917207717879</c:v>
                </c:pt>
                <c:pt idx="3176">
                  <c:v>-0.23865966498851682</c:v>
                </c:pt>
                <c:pt idx="3177">
                  <c:v>-0.23072509467601801</c:v>
                </c:pt>
                <c:pt idx="3178">
                  <c:v>-0.2279785126447679</c:v>
                </c:pt>
                <c:pt idx="3179">
                  <c:v>-0.2279785126447679</c:v>
                </c:pt>
                <c:pt idx="3180">
                  <c:v>-0.22156982123851687</c:v>
                </c:pt>
                <c:pt idx="3181">
                  <c:v>-0.21851806342601904</c:v>
                </c:pt>
                <c:pt idx="3182">
                  <c:v>-0.21790771186351801</c:v>
                </c:pt>
                <c:pt idx="3183">
                  <c:v>-0.22156982123851687</c:v>
                </c:pt>
                <c:pt idx="3184">
                  <c:v>-0.17762450873851682</c:v>
                </c:pt>
                <c:pt idx="3185">
                  <c:v>-0.15382079780101801</c:v>
                </c:pt>
                <c:pt idx="3186">
                  <c:v>-0.1657226532697679</c:v>
                </c:pt>
                <c:pt idx="3187">
                  <c:v>-0.14863280951976801</c:v>
                </c:pt>
                <c:pt idx="3188">
                  <c:v>-0.13703612983226904</c:v>
                </c:pt>
                <c:pt idx="3189">
                  <c:v>-0.12788085639476787</c:v>
                </c:pt>
                <c:pt idx="3190">
                  <c:v>-9.8889157176017831E-2</c:v>
                </c:pt>
                <c:pt idx="3191">
                  <c:v>-4.2736817151308663E-2</c:v>
                </c:pt>
                <c:pt idx="3192">
                  <c:v>1.4636230655014499E-2</c:v>
                </c:pt>
                <c:pt idx="3193">
                  <c:v>4.0270995348691913E-2</c:v>
                </c:pt>
                <c:pt idx="3194">
                  <c:v>-1.8432617653161363E-3</c:v>
                </c:pt>
                <c:pt idx="3195">
                  <c:v>-7.8442379832267831E-2</c:v>
                </c:pt>
                <c:pt idx="3196">
                  <c:v>-0.12208251655101802</c:v>
                </c:pt>
                <c:pt idx="3197">
                  <c:v>-0.10834960639476722</c:v>
                </c:pt>
                <c:pt idx="3198">
                  <c:v>-7.3864743113517831E-2</c:v>
                </c:pt>
                <c:pt idx="3199">
                  <c:v>-5.1892090588808441E-2</c:v>
                </c:pt>
                <c:pt idx="3200">
                  <c:v>-6.8981930613517831E-2</c:v>
                </c:pt>
                <c:pt idx="3201">
                  <c:v>-6.4709469676017803E-2</c:v>
                </c:pt>
                <c:pt idx="3202">
                  <c:v>-0.11018066108226802</c:v>
                </c:pt>
                <c:pt idx="3203">
                  <c:v>-0.17792968451976904</c:v>
                </c:pt>
                <c:pt idx="3204">
                  <c:v>-0.23316650092601787</c:v>
                </c:pt>
                <c:pt idx="3205">
                  <c:v>-0.26459962129592901</c:v>
                </c:pt>
                <c:pt idx="3206">
                  <c:v>-0.2533081173896824</c:v>
                </c:pt>
                <c:pt idx="3207">
                  <c:v>-0.22614745795726909</c:v>
                </c:pt>
                <c:pt idx="3208">
                  <c:v>-0.17457275092601787</c:v>
                </c:pt>
                <c:pt idx="3209">
                  <c:v>-0.12727050483226801</c:v>
                </c:pt>
                <c:pt idx="3210">
                  <c:v>-8.8208004832267831E-2</c:v>
                </c:pt>
                <c:pt idx="3211">
                  <c:v>-1.2219238094985501E-2</c:v>
                </c:pt>
                <c:pt idx="3212">
                  <c:v>4.4848632067441961E-2</c:v>
                </c:pt>
                <c:pt idx="3213">
                  <c:v>8.5327150300145097E-3</c:v>
                </c:pt>
                <c:pt idx="3214">
                  <c:v>-2.9614258557558108E-2</c:v>
                </c:pt>
                <c:pt idx="3215">
                  <c:v>-6.3793942332267803E-2</c:v>
                </c:pt>
                <c:pt idx="3216">
                  <c:v>-6.6540524363517789E-2</c:v>
                </c:pt>
                <c:pt idx="3217">
                  <c:v>-8.0883786082267789E-2</c:v>
                </c:pt>
                <c:pt idx="3218">
                  <c:v>-9.7668454051017831E-2</c:v>
                </c:pt>
                <c:pt idx="3219">
                  <c:v>-9.0344235301017831E-2</c:v>
                </c:pt>
                <c:pt idx="3220">
                  <c:v>-4.4873047620058101E-2</c:v>
                </c:pt>
                <c:pt idx="3221">
                  <c:v>-2.6867676526308219E-2</c:v>
                </c:pt>
                <c:pt idx="3222">
                  <c:v>-2.7478028088808219E-2</c:v>
                </c:pt>
                <c:pt idx="3223">
                  <c:v>-4.0600586682558067E-2</c:v>
                </c:pt>
                <c:pt idx="3224">
                  <c:v>-7.7832028269767831E-2</c:v>
                </c:pt>
                <c:pt idx="3225">
                  <c:v>-9.0344235301017831E-2</c:v>
                </c:pt>
                <c:pt idx="3226">
                  <c:v>-8.4240719676017789E-2</c:v>
                </c:pt>
                <c:pt idx="3227">
                  <c:v>-8.6682125926017831E-2</c:v>
                </c:pt>
                <c:pt idx="3228">
                  <c:v>-8.576659858226883E-2</c:v>
                </c:pt>
                <c:pt idx="3229">
                  <c:v>-9.1259762644767831E-2</c:v>
                </c:pt>
                <c:pt idx="3230">
                  <c:v>-9.3701168894768275E-2</c:v>
                </c:pt>
                <c:pt idx="3231">
                  <c:v>-9.4616696238517831E-2</c:v>
                </c:pt>
                <c:pt idx="3232">
                  <c:v>-0.12330321967601802</c:v>
                </c:pt>
                <c:pt idx="3233">
                  <c:v>-0.15992431342601904</c:v>
                </c:pt>
                <c:pt idx="3234">
                  <c:v>-0.16846923530101909</c:v>
                </c:pt>
                <c:pt idx="3235">
                  <c:v>-0.17274169623851787</c:v>
                </c:pt>
                <c:pt idx="3236">
                  <c:v>-0.17762450873851682</c:v>
                </c:pt>
                <c:pt idx="3237">
                  <c:v>-0.19288329780101807</c:v>
                </c:pt>
                <c:pt idx="3238">
                  <c:v>-0.20142821967601801</c:v>
                </c:pt>
                <c:pt idx="3239">
                  <c:v>-0.18342284858226973</c:v>
                </c:pt>
                <c:pt idx="3240">
                  <c:v>-0.13337402045726801</c:v>
                </c:pt>
                <c:pt idx="3241">
                  <c:v>-8.5156247019767831E-2</c:v>
                </c:pt>
                <c:pt idx="3242">
                  <c:v>3.9550783112645097E-3</c:v>
                </c:pt>
                <c:pt idx="3243">
                  <c:v>1.9519042223691899E-2</c:v>
                </c:pt>
                <c:pt idx="3244">
                  <c:v>-2.1984864026308108E-2</c:v>
                </c:pt>
                <c:pt idx="3245">
                  <c:v>-7.6306149363517803E-2</c:v>
                </c:pt>
                <c:pt idx="3246">
                  <c:v>-0.12543945014476904</c:v>
                </c:pt>
                <c:pt idx="3247">
                  <c:v>-0.12574462592601787</c:v>
                </c:pt>
                <c:pt idx="3248">
                  <c:v>-8.7597653269767831E-2</c:v>
                </c:pt>
                <c:pt idx="3249">
                  <c:v>-8.0578610301017831E-2</c:v>
                </c:pt>
                <c:pt idx="3250">
                  <c:v>-0.12147216498851864</c:v>
                </c:pt>
                <c:pt idx="3251">
                  <c:v>-0.12849120795726904</c:v>
                </c:pt>
                <c:pt idx="3252">
                  <c:v>-8.8208004832267831E-2</c:v>
                </c:pt>
                <c:pt idx="3253">
                  <c:v>-4.5788574963808441E-2</c:v>
                </c:pt>
                <c:pt idx="3254">
                  <c:v>-3.3886719495058115E-2</c:v>
                </c:pt>
                <c:pt idx="3255">
                  <c:v>-5.5859375745058074E-2</c:v>
                </c:pt>
                <c:pt idx="3256">
                  <c:v>-8.5461422801017831E-2</c:v>
                </c:pt>
                <c:pt idx="3257">
                  <c:v>-0.13520507514476801</c:v>
                </c:pt>
                <c:pt idx="3258">
                  <c:v>-0.18647460639476801</c:v>
                </c:pt>
                <c:pt idx="3259">
                  <c:v>-0.1953247040510179</c:v>
                </c:pt>
                <c:pt idx="3260">
                  <c:v>-0.16297607123851687</c:v>
                </c:pt>
                <c:pt idx="3261">
                  <c:v>-0.11903075873851865</c:v>
                </c:pt>
                <c:pt idx="3262">
                  <c:v>-7.7526852488517803E-2</c:v>
                </c:pt>
                <c:pt idx="3263">
                  <c:v>-3.9990235120058115E-2</c:v>
                </c:pt>
                <c:pt idx="3264">
                  <c:v>1.818847609683883E-3</c:v>
                </c:pt>
                <c:pt idx="3265">
                  <c:v>1.2500000186264501E-2</c:v>
                </c:pt>
                <c:pt idx="3266">
                  <c:v>2.5317382067441906E-2</c:v>
                </c:pt>
                <c:pt idx="3267">
                  <c:v>4.6069335192441913E-2</c:v>
                </c:pt>
                <c:pt idx="3268">
                  <c:v>5.9191893786191926E-2</c:v>
                </c:pt>
                <c:pt idx="3269">
                  <c:v>6.4685061573982197E-2</c:v>
                </c:pt>
                <c:pt idx="3270">
                  <c:v>0.10557861626148222</c:v>
                </c:pt>
                <c:pt idx="3271">
                  <c:v>0.12572021782398188</c:v>
                </c:pt>
                <c:pt idx="3272">
                  <c:v>9.123535454273228E-2</c:v>
                </c:pt>
                <c:pt idx="3273">
                  <c:v>3.7219237536192114E-2</c:v>
                </c:pt>
                <c:pt idx="3274">
                  <c:v>4.2712401598692377E-2</c:v>
                </c:pt>
                <c:pt idx="3275">
                  <c:v>8.8793948292733169E-2</c:v>
                </c:pt>
                <c:pt idx="3276">
                  <c:v>0.14769287407398188</c:v>
                </c:pt>
                <c:pt idx="3277">
                  <c:v>0.18431396782398199</c:v>
                </c:pt>
                <c:pt idx="3278">
                  <c:v>0.17027588188648324</c:v>
                </c:pt>
                <c:pt idx="3279">
                  <c:v>0.12968750298023188</c:v>
                </c:pt>
                <c:pt idx="3280">
                  <c:v>9.672851860523228E-2</c:v>
                </c:pt>
                <c:pt idx="3281">
                  <c:v>4.9121093004942037E-2</c:v>
                </c:pt>
                <c:pt idx="3282">
                  <c:v>-3.0639648903161552E-3</c:v>
                </c:pt>
                <c:pt idx="3283">
                  <c:v>-4.7009278088808101E-2</c:v>
                </c:pt>
                <c:pt idx="3284">
                  <c:v>-5.8911133557558115E-2</c:v>
                </c:pt>
                <c:pt idx="3285">
                  <c:v>-8.3020016551018108E-2</c:v>
                </c:pt>
                <c:pt idx="3286">
                  <c:v>-5.7995606213808483E-2</c:v>
                </c:pt>
                <c:pt idx="3287">
                  <c:v>8.8378908112645583E-3</c:v>
                </c:pt>
                <c:pt idx="3288">
                  <c:v>0.10252685844898277</c:v>
                </c:pt>
                <c:pt idx="3289">
                  <c:v>0.17454834282398324</c:v>
                </c:pt>
                <c:pt idx="3290">
                  <c:v>0.17637939751148324</c:v>
                </c:pt>
                <c:pt idx="3291">
                  <c:v>0.20170898735523324</c:v>
                </c:pt>
                <c:pt idx="3292">
                  <c:v>0.26518553495407132</c:v>
                </c:pt>
                <c:pt idx="3293">
                  <c:v>0.25419920682907099</c:v>
                </c:pt>
                <c:pt idx="3294">
                  <c:v>0.17149658501148324</c:v>
                </c:pt>
                <c:pt idx="3295">
                  <c:v>0.10771484673023277</c:v>
                </c:pt>
                <c:pt idx="3296">
                  <c:v>8.4521487355233155E-2</c:v>
                </c:pt>
                <c:pt idx="3297">
                  <c:v>6.2854006886482225E-2</c:v>
                </c:pt>
                <c:pt idx="3298">
                  <c:v>3.2946776598691913E-2</c:v>
                </c:pt>
                <c:pt idx="3299">
                  <c:v>2.5927733629941906E-2</c:v>
                </c:pt>
                <c:pt idx="3300">
                  <c:v>1.2194824405014501E-2</c:v>
                </c:pt>
                <c:pt idx="3301">
                  <c:v>3.9660643786191913E-2</c:v>
                </c:pt>
                <c:pt idx="3302">
                  <c:v>0.10344238579273198</c:v>
                </c:pt>
                <c:pt idx="3303">
                  <c:v>0.15257568657398199</c:v>
                </c:pt>
                <c:pt idx="3304">
                  <c:v>0.12907715141773199</c:v>
                </c:pt>
                <c:pt idx="3305">
                  <c:v>0.13548584282398199</c:v>
                </c:pt>
                <c:pt idx="3306">
                  <c:v>0.15562744438648324</c:v>
                </c:pt>
                <c:pt idx="3307">
                  <c:v>0.17271728813648393</c:v>
                </c:pt>
                <c:pt idx="3308">
                  <c:v>0.16081543266773327</c:v>
                </c:pt>
                <c:pt idx="3309">
                  <c:v>0.12205810844898222</c:v>
                </c:pt>
                <c:pt idx="3310">
                  <c:v>0.10374756157398222</c:v>
                </c:pt>
                <c:pt idx="3311">
                  <c:v>0.13395996391773199</c:v>
                </c:pt>
                <c:pt idx="3312">
                  <c:v>0.16386719048023327</c:v>
                </c:pt>
                <c:pt idx="3313">
                  <c:v>0.18889160454273324</c:v>
                </c:pt>
                <c:pt idx="3314">
                  <c:v>0.23436279594898188</c:v>
                </c:pt>
                <c:pt idx="3315">
                  <c:v>0.30211180448532099</c:v>
                </c:pt>
                <c:pt idx="3316">
                  <c:v>0.3497192263603211</c:v>
                </c:pt>
                <c:pt idx="3317">
                  <c:v>0.33720701932907365</c:v>
                </c:pt>
                <c:pt idx="3318">
                  <c:v>0.29906004667282132</c:v>
                </c:pt>
                <c:pt idx="3319">
                  <c:v>0.25694578886032099</c:v>
                </c:pt>
                <c:pt idx="3320">
                  <c:v>0.22490234673023327</c:v>
                </c:pt>
                <c:pt idx="3321">
                  <c:v>0.18461914360523324</c:v>
                </c:pt>
                <c:pt idx="3322">
                  <c:v>0.12694092094898188</c:v>
                </c:pt>
                <c:pt idx="3323">
                  <c:v>7.4450686573982225E-2</c:v>
                </c:pt>
                <c:pt idx="3324">
                  <c:v>2.2875975817442197E-2</c:v>
                </c:pt>
                <c:pt idx="3325">
                  <c:v>1.5136718284338728E-3</c:v>
                </c:pt>
                <c:pt idx="3326">
                  <c:v>1.818847609683883E-3</c:v>
                </c:pt>
                <c:pt idx="3327">
                  <c:v>3.8439940661192114E-2</c:v>
                </c:pt>
                <c:pt idx="3328">
                  <c:v>9.672851860523228E-2</c:v>
                </c:pt>
                <c:pt idx="3329">
                  <c:v>0.15196533501148393</c:v>
                </c:pt>
                <c:pt idx="3330">
                  <c:v>0.19072265923023191</c:v>
                </c:pt>
                <c:pt idx="3331">
                  <c:v>0.16905517876148207</c:v>
                </c:pt>
                <c:pt idx="3332">
                  <c:v>0.11107178032398227</c:v>
                </c:pt>
                <c:pt idx="3333">
                  <c:v>5.3088378161191892E-2</c:v>
                </c:pt>
                <c:pt idx="3334">
                  <c:v>4.7595214098691961E-2</c:v>
                </c:pt>
                <c:pt idx="3335">
                  <c:v>8.6047366261483155E-2</c:v>
                </c:pt>
                <c:pt idx="3336">
                  <c:v>9.703369438648228E-2</c:v>
                </c:pt>
                <c:pt idx="3337">
                  <c:v>8.4216311573982267E-2</c:v>
                </c:pt>
                <c:pt idx="3338">
                  <c:v>7.7197268605232225E-2</c:v>
                </c:pt>
                <c:pt idx="3339">
                  <c:v>0.11351318657398227</c:v>
                </c:pt>
                <c:pt idx="3340">
                  <c:v>0.17393799126148324</c:v>
                </c:pt>
                <c:pt idx="3341">
                  <c:v>0.26427000761032099</c:v>
                </c:pt>
                <c:pt idx="3342">
                  <c:v>0.31187742948532132</c:v>
                </c:pt>
                <c:pt idx="3343">
                  <c:v>0.27220457792282365</c:v>
                </c:pt>
                <c:pt idx="3344">
                  <c:v>0.18126221001148324</c:v>
                </c:pt>
                <c:pt idx="3345">
                  <c:v>8.787842094898228E-2</c:v>
                </c:pt>
                <c:pt idx="3346">
                  <c:v>6.4074710011482225E-2</c:v>
                </c:pt>
                <c:pt idx="3347">
                  <c:v>9.9169924855232308E-2</c:v>
                </c:pt>
                <c:pt idx="3348">
                  <c:v>7.5671389698982156E-2</c:v>
                </c:pt>
                <c:pt idx="3349">
                  <c:v>3.7524413317441899E-2</c:v>
                </c:pt>
                <c:pt idx="3350">
                  <c:v>2.2265624254941878E-2</c:v>
                </c:pt>
                <c:pt idx="3351">
                  <c:v>2.7453612536192079E-2</c:v>
                </c:pt>
                <c:pt idx="3352">
                  <c:v>5.9497069567442037E-2</c:v>
                </c:pt>
                <c:pt idx="3353">
                  <c:v>5.8886718004942037E-2</c:v>
                </c:pt>
                <c:pt idx="3354">
                  <c:v>3.5998534411191899E-2</c:v>
                </c:pt>
                <c:pt idx="3355">
                  <c:v>1.0974121280014581E-2</c:v>
                </c:pt>
                <c:pt idx="3356">
                  <c:v>-1.1608886532485565E-2</c:v>
                </c:pt>
                <c:pt idx="3357">
                  <c:v>-6.7260740324854894E-3</c:v>
                </c:pt>
                <c:pt idx="3358">
                  <c:v>-2.7478028088808219E-2</c:v>
                </c:pt>
                <c:pt idx="3359">
                  <c:v>-4.1516114026308434E-2</c:v>
                </c:pt>
                <c:pt idx="3360">
                  <c:v>-2.3205567151308108E-2</c:v>
                </c:pt>
                <c:pt idx="3361">
                  <c:v>-4.8950193449854885E-3</c:v>
                </c:pt>
                <c:pt idx="3362">
                  <c:v>3.5388182848691899E-2</c:v>
                </c:pt>
                <c:pt idx="3363">
                  <c:v>6.5295413136482225E-2</c:v>
                </c:pt>
                <c:pt idx="3364">
                  <c:v>0.11168213188648227</c:v>
                </c:pt>
                <c:pt idx="3365">
                  <c:v>0.13426513969898199</c:v>
                </c:pt>
                <c:pt idx="3366">
                  <c:v>0.16478271782398191</c:v>
                </c:pt>
                <c:pt idx="3367">
                  <c:v>0.21086426079273324</c:v>
                </c:pt>
                <c:pt idx="3368">
                  <c:v>0.26243895292282132</c:v>
                </c:pt>
                <c:pt idx="3369">
                  <c:v>0.29082030057907365</c:v>
                </c:pt>
                <c:pt idx="3370">
                  <c:v>0.29478758573532132</c:v>
                </c:pt>
                <c:pt idx="3371">
                  <c:v>0.27586668729782543</c:v>
                </c:pt>
                <c:pt idx="3372">
                  <c:v>0.25175780057907099</c:v>
                </c:pt>
                <c:pt idx="3373">
                  <c:v>0.20262451469898102</c:v>
                </c:pt>
                <c:pt idx="3374">
                  <c:v>0.15440674126148324</c:v>
                </c:pt>
                <c:pt idx="3375">
                  <c:v>0.14128418266773324</c:v>
                </c:pt>
                <c:pt idx="3376">
                  <c:v>0.12022705376148277</c:v>
                </c:pt>
                <c:pt idx="3377">
                  <c:v>0.14189453423023199</c:v>
                </c:pt>
                <c:pt idx="3378">
                  <c:v>0.15867920219898199</c:v>
                </c:pt>
                <c:pt idx="3379">
                  <c:v>0.18950195610523324</c:v>
                </c:pt>
                <c:pt idx="3380">
                  <c:v>0.25938719511032132</c:v>
                </c:pt>
                <c:pt idx="3381">
                  <c:v>0.32835692167282543</c:v>
                </c:pt>
                <c:pt idx="3382">
                  <c:v>0.40556639432907365</c:v>
                </c:pt>
                <c:pt idx="3383">
                  <c:v>0.42723387479782132</c:v>
                </c:pt>
                <c:pt idx="3384">
                  <c:v>0.35277098417282365</c:v>
                </c:pt>
                <c:pt idx="3385">
                  <c:v>0.18919678032398199</c:v>
                </c:pt>
                <c:pt idx="3386">
                  <c:v>0.10130615532398222</c:v>
                </c:pt>
                <c:pt idx="3387">
                  <c:v>7.3229983448982197E-2</c:v>
                </c:pt>
                <c:pt idx="3388">
                  <c:v>6.1022948473691892E-2</c:v>
                </c:pt>
                <c:pt idx="3389">
                  <c:v>4.7595214098691961E-2</c:v>
                </c:pt>
                <c:pt idx="3390">
                  <c:v>3.2946776598691913E-2</c:v>
                </c:pt>
                <c:pt idx="3391">
                  <c:v>3.26416008174421E-2</c:v>
                </c:pt>
                <c:pt idx="3392">
                  <c:v>6.6821292042732225E-2</c:v>
                </c:pt>
                <c:pt idx="3393">
                  <c:v>0.11442871391773203</c:v>
                </c:pt>
                <c:pt idx="3394">
                  <c:v>0.14738769829273199</c:v>
                </c:pt>
                <c:pt idx="3395">
                  <c:v>0.17363281548023199</c:v>
                </c:pt>
                <c:pt idx="3396">
                  <c:v>0.18248291313648324</c:v>
                </c:pt>
                <c:pt idx="3397">
                  <c:v>0.21086426079273324</c:v>
                </c:pt>
                <c:pt idx="3398">
                  <c:v>0.25572508573532099</c:v>
                </c:pt>
                <c:pt idx="3399">
                  <c:v>0.26060789823532099</c:v>
                </c:pt>
                <c:pt idx="3400">
                  <c:v>0.24077148735523324</c:v>
                </c:pt>
                <c:pt idx="3401">
                  <c:v>0.21086426079273324</c:v>
                </c:pt>
                <c:pt idx="3402">
                  <c:v>0.18645019829273324</c:v>
                </c:pt>
                <c:pt idx="3403">
                  <c:v>0.13212890923023188</c:v>
                </c:pt>
                <c:pt idx="3404">
                  <c:v>8.940429985523228E-2</c:v>
                </c:pt>
                <c:pt idx="3405">
                  <c:v>9.7949221730232225E-2</c:v>
                </c:pt>
                <c:pt idx="3406">
                  <c:v>0.17058105766773199</c:v>
                </c:pt>
                <c:pt idx="3407">
                  <c:v>0.23833008110523324</c:v>
                </c:pt>
                <c:pt idx="3408">
                  <c:v>0.26579588651656927</c:v>
                </c:pt>
                <c:pt idx="3409">
                  <c:v>0.26030272245407132</c:v>
                </c:pt>
                <c:pt idx="3410">
                  <c:v>0.23009033501148324</c:v>
                </c:pt>
                <c:pt idx="3411">
                  <c:v>0.21605224907398199</c:v>
                </c:pt>
                <c:pt idx="3412">
                  <c:v>0.17363281548023199</c:v>
                </c:pt>
                <c:pt idx="3413">
                  <c:v>0.14677734673023324</c:v>
                </c:pt>
                <c:pt idx="3414">
                  <c:v>0.17088623344898199</c:v>
                </c:pt>
                <c:pt idx="3415">
                  <c:v>0.16844482719898207</c:v>
                </c:pt>
                <c:pt idx="3416">
                  <c:v>0.13121338188648393</c:v>
                </c:pt>
                <c:pt idx="3417">
                  <c:v>9.0930178761483169E-2</c:v>
                </c:pt>
                <c:pt idx="3418">
                  <c:v>8.4826663136483557E-2</c:v>
                </c:pt>
                <c:pt idx="3419">
                  <c:v>0.10740967094898277</c:v>
                </c:pt>
                <c:pt idx="3420">
                  <c:v>0.12266846001148222</c:v>
                </c:pt>
                <c:pt idx="3421">
                  <c:v>0.14189453423023199</c:v>
                </c:pt>
                <c:pt idx="3422">
                  <c:v>0.18522949516773393</c:v>
                </c:pt>
                <c:pt idx="3423">
                  <c:v>0.19591064751148327</c:v>
                </c:pt>
                <c:pt idx="3424">
                  <c:v>0.13426513969898199</c:v>
                </c:pt>
                <c:pt idx="3425">
                  <c:v>4.8815917223692037E-2</c:v>
                </c:pt>
                <c:pt idx="3426">
                  <c:v>2.7148436754941878E-2</c:v>
                </c:pt>
                <c:pt idx="3427">
                  <c:v>3.4167479723691899E-2</c:v>
                </c:pt>
                <c:pt idx="3428">
                  <c:v>4.7900389879941961E-2</c:v>
                </c:pt>
                <c:pt idx="3429">
                  <c:v>7.4450686573982225E-2</c:v>
                </c:pt>
                <c:pt idx="3430">
                  <c:v>0.12022705376148277</c:v>
                </c:pt>
                <c:pt idx="3431">
                  <c:v>0.18553467094898188</c:v>
                </c:pt>
                <c:pt idx="3432">
                  <c:v>0.24687500298023199</c:v>
                </c:pt>
                <c:pt idx="3433">
                  <c:v>0.31462401151657132</c:v>
                </c:pt>
                <c:pt idx="3434">
                  <c:v>0.38481444120407543</c:v>
                </c:pt>
                <c:pt idx="3435">
                  <c:v>0.40037840604782365</c:v>
                </c:pt>
                <c:pt idx="3436">
                  <c:v>0.36986082792282543</c:v>
                </c:pt>
                <c:pt idx="3437">
                  <c:v>0.31706541776657132</c:v>
                </c:pt>
                <c:pt idx="3438">
                  <c:v>0.28319090604782132</c:v>
                </c:pt>
                <c:pt idx="3439">
                  <c:v>0.25908201932907365</c:v>
                </c:pt>
                <c:pt idx="3440">
                  <c:v>0.24656982719898199</c:v>
                </c:pt>
                <c:pt idx="3441">
                  <c:v>0.18645019829273324</c:v>
                </c:pt>
                <c:pt idx="3442">
                  <c:v>0.10222168266773222</c:v>
                </c:pt>
                <c:pt idx="3443">
                  <c:v>9.4482423737645097E-3</c:v>
                </c:pt>
                <c:pt idx="3444">
                  <c:v>-4.5178223401308101E-2</c:v>
                </c:pt>
                <c:pt idx="3445">
                  <c:v>-2.3815918713808219E-2</c:v>
                </c:pt>
                <c:pt idx="3446">
                  <c:v>2.4401854723691906E-2</c:v>
                </c:pt>
                <c:pt idx="3447">
                  <c:v>7.0483401417732655E-2</c:v>
                </c:pt>
                <c:pt idx="3448">
                  <c:v>0.11625976860523203</c:v>
                </c:pt>
                <c:pt idx="3449">
                  <c:v>0.14708252251148199</c:v>
                </c:pt>
                <c:pt idx="3450">
                  <c:v>0.17027588188648324</c:v>
                </c:pt>
                <c:pt idx="3451">
                  <c:v>0.16051025688648327</c:v>
                </c:pt>
                <c:pt idx="3452">
                  <c:v>0.13151855766773199</c:v>
                </c:pt>
                <c:pt idx="3453">
                  <c:v>8.6352542042732267E-2</c:v>
                </c:pt>
                <c:pt idx="3454">
                  <c:v>6.4074710011482225E-2</c:v>
                </c:pt>
                <c:pt idx="3455">
                  <c:v>8.5437014698982197E-2</c:v>
                </c:pt>
                <c:pt idx="3456">
                  <c:v>0.124499514698982</c:v>
                </c:pt>
                <c:pt idx="3457">
                  <c:v>0.11961670219898227</c:v>
                </c:pt>
                <c:pt idx="3458">
                  <c:v>0.13151855766773199</c:v>
                </c:pt>
                <c:pt idx="3459">
                  <c:v>0.107104495167732</c:v>
                </c:pt>
                <c:pt idx="3460">
                  <c:v>9.215088188648228E-2</c:v>
                </c:pt>
                <c:pt idx="3461">
                  <c:v>0.12510986626148188</c:v>
                </c:pt>
                <c:pt idx="3462">
                  <c:v>0.16020508110523327</c:v>
                </c:pt>
                <c:pt idx="3463">
                  <c:v>0.15318603813648324</c:v>
                </c:pt>
                <c:pt idx="3464">
                  <c:v>0.14769287407398188</c:v>
                </c:pt>
                <c:pt idx="3465">
                  <c:v>0.10435791313648198</c:v>
                </c:pt>
                <c:pt idx="3466">
                  <c:v>6.8041995167732197E-2</c:v>
                </c:pt>
                <c:pt idx="3467">
                  <c:v>8.5437014698982197E-2</c:v>
                </c:pt>
                <c:pt idx="3468">
                  <c:v>0.11046142876148227</c:v>
                </c:pt>
                <c:pt idx="3469">
                  <c:v>0.15776367485523324</c:v>
                </c:pt>
                <c:pt idx="3470">
                  <c:v>0.19682617485523207</c:v>
                </c:pt>
                <c:pt idx="3471">
                  <c:v>0.18797607719898199</c:v>
                </c:pt>
                <c:pt idx="3472">
                  <c:v>0.14006347954273324</c:v>
                </c:pt>
                <c:pt idx="3473">
                  <c:v>0.104968264698982</c:v>
                </c:pt>
                <c:pt idx="3474">
                  <c:v>0.11076660454273227</c:v>
                </c:pt>
                <c:pt idx="3475">
                  <c:v>0.121752932667732</c:v>
                </c:pt>
                <c:pt idx="3476">
                  <c:v>0.12205810844898222</c:v>
                </c:pt>
                <c:pt idx="3477">
                  <c:v>0.10863037407398277</c:v>
                </c:pt>
                <c:pt idx="3478">
                  <c:v>8.4826663136483557E-2</c:v>
                </c:pt>
                <c:pt idx="3479">
                  <c:v>6.1022948473691892E-2</c:v>
                </c:pt>
                <c:pt idx="3480">
                  <c:v>5.5529784411191913E-2</c:v>
                </c:pt>
                <c:pt idx="3481">
                  <c:v>9.0930178761483169E-2</c:v>
                </c:pt>
                <c:pt idx="3482">
                  <c:v>0.100085452198982</c:v>
                </c:pt>
                <c:pt idx="3483">
                  <c:v>3.1115721911191881E-2</c:v>
                </c:pt>
                <c:pt idx="3484">
                  <c:v>-3.7548828870058115E-2</c:v>
                </c:pt>
                <c:pt idx="3485">
                  <c:v>-3.8464356213808101E-2</c:v>
                </c:pt>
                <c:pt idx="3486">
                  <c:v>3.0505370348691906E-2</c:v>
                </c:pt>
                <c:pt idx="3487">
                  <c:v>0.12327881157398222</c:v>
                </c:pt>
                <c:pt idx="3488">
                  <c:v>0.19133301079273207</c:v>
                </c:pt>
                <c:pt idx="3489">
                  <c:v>0.22612304985523207</c:v>
                </c:pt>
                <c:pt idx="3490">
                  <c:v>0.19102783501148207</c:v>
                </c:pt>
                <c:pt idx="3491">
                  <c:v>9.642334282398228E-2</c:v>
                </c:pt>
                <c:pt idx="3492">
                  <c:v>-1.4355468563735501E-2</c:v>
                </c:pt>
                <c:pt idx="3493">
                  <c:v>-5.3723145276308074E-2</c:v>
                </c:pt>
                <c:pt idx="3494">
                  <c:v>-2.7587891090661365E-3</c:v>
                </c:pt>
                <c:pt idx="3495">
                  <c:v>4.8815917223692037E-2</c:v>
                </c:pt>
                <c:pt idx="3496">
                  <c:v>0.10130615532398222</c:v>
                </c:pt>
                <c:pt idx="3497">
                  <c:v>0.13457031548023199</c:v>
                </c:pt>
                <c:pt idx="3498">
                  <c:v>0.18217773735523199</c:v>
                </c:pt>
                <c:pt idx="3499">
                  <c:v>0.20659179985523324</c:v>
                </c:pt>
                <c:pt idx="3500">
                  <c:v>0.18431396782398199</c:v>
                </c:pt>
                <c:pt idx="3501">
                  <c:v>0.11687012016773203</c:v>
                </c:pt>
                <c:pt idx="3502">
                  <c:v>5.5529784411191913E-2</c:v>
                </c:pt>
                <c:pt idx="3503">
                  <c:v>-3.7243653088808226E-2</c:v>
                </c:pt>
                <c:pt idx="3504">
                  <c:v>-0.13551025092601801</c:v>
                </c:pt>
                <c:pt idx="3505">
                  <c:v>-0.16145019233226909</c:v>
                </c:pt>
                <c:pt idx="3506">
                  <c:v>-0.14954833686351904</c:v>
                </c:pt>
                <c:pt idx="3507">
                  <c:v>-0.14374999701976904</c:v>
                </c:pt>
                <c:pt idx="3508">
                  <c:v>-0.12147216498851864</c:v>
                </c:pt>
                <c:pt idx="3509">
                  <c:v>-9.2175289988517803E-2</c:v>
                </c:pt>
                <c:pt idx="3510">
                  <c:v>-7.6306149363517803E-2</c:v>
                </c:pt>
                <c:pt idx="3511">
                  <c:v>-8.454589545726883E-2</c:v>
                </c:pt>
                <c:pt idx="3512">
                  <c:v>-6.4404293894767942E-2</c:v>
                </c:pt>
                <c:pt idx="3513">
                  <c:v>-7.2338864207267831E-2</c:v>
                </c:pt>
                <c:pt idx="3514">
                  <c:v>-0.11353759467601802</c:v>
                </c:pt>
                <c:pt idx="3515">
                  <c:v>-0.17823486030101801</c:v>
                </c:pt>
                <c:pt idx="3516">
                  <c:v>-0.1916625946760179</c:v>
                </c:pt>
                <c:pt idx="3517">
                  <c:v>-0.11933593451976755</c:v>
                </c:pt>
                <c:pt idx="3518">
                  <c:v>-4.7924805432558067E-2</c:v>
                </c:pt>
                <c:pt idx="3519">
                  <c:v>-2.3815918713808219E-2</c:v>
                </c:pt>
                <c:pt idx="3520">
                  <c:v>-4.5898435637354903E-3</c:v>
                </c:pt>
                <c:pt idx="3521">
                  <c:v>3.1115721911191881E-2</c:v>
                </c:pt>
                <c:pt idx="3522">
                  <c:v>5.5529784411191913E-2</c:v>
                </c:pt>
                <c:pt idx="3523">
                  <c:v>4.2712401598692377E-2</c:v>
                </c:pt>
                <c:pt idx="3524">
                  <c:v>1.7687987536191902E-2</c:v>
                </c:pt>
                <c:pt idx="3525">
                  <c:v>-1.23291020281613E-3</c:v>
                </c:pt>
                <c:pt idx="3526">
                  <c:v>-1.1608886532485565E-2</c:v>
                </c:pt>
                <c:pt idx="3527">
                  <c:v>-4.6704102307558067E-2</c:v>
                </c:pt>
                <c:pt idx="3528">
                  <c:v>-0.13581542670726904</c:v>
                </c:pt>
                <c:pt idx="3529">
                  <c:v>-0.18677978217601904</c:v>
                </c:pt>
                <c:pt idx="3530">
                  <c:v>-0.1941040009260179</c:v>
                </c:pt>
                <c:pt idx="3531">
                  <c:v>-0.21577148139476904</c:v>
                </c:pt>
                <c:pt idx="3532">
                  <c:v>-0.21455077826976787</c:v>
                </c:pt>
                <c:pt idx="3533">
                  <c:v>-0.18403320014476904</c:v>
                </c:pt>
                <c:pt idx="3534">
                  <c:v>-0.14558105170726904</c:v>
                </c:pt>
                <c:pt idx="3535">
                  <c:v>-0.15015868842601801</c:v>
                </c:pt>
                <c:pt idx="3536">
                  <c:v>-0.15046386420726904</c:v>
                </c:pt>
                <c:pt idx="3537">
                  <c:v>-0.13978271186351787</c:v>
                </c:pt>
                <c:pt idx="3538">
                  <c:v>-0.11689452826976802</c:v>
                </c:pt>
                <c:pt idx="3539">
                  <c:v>-0.10682372748851898</c:v>
                </c:pt>
                <c:pt idx="3540">
                  <c:v>-0.11689452826976802</c:v>
                </c:pt>
                <c:pt idx="3541">
                  <c:v>-9.7363278269767803E-2</c:v>
                </c:pt>
                <c:pt idx="3542">
                  <c:v>-6.5930172801017803E-2</c:v>
                </c:pt>
                <c:pt idx="3543">
                  <c:v>-3.8464356213808101E-2</c:v>
                </c:pt>
                <c:pt idx="3544">
                  <c:v>5.9814454289153728E-4</c:v>
                </c:pt>
                <c:pt idx="3545">
                  <c:v>3.2946776598691913E-2</c:v>
                </c:pt>
                <c:pt idx="3546">
                  <c:v>3.8439940661192114E-2</c:v>
                </c:pt>
                <c:pt idx="3547">
                  <c:v>1.6467284411191902E-2</c:v>
                </c:pt>
                <c:pt idx="3548">
                  <c:v>-3.1738280085847009E-4</c:v>
                </c:pt>
                <c:pt idx="3549">
                  <c:v>3.9355468004941899E-2</c:v>
                </c:pt>
                <c:pt idx="3550">
                  <c:v>2.3791503161191878E-2</c:v>
                </c:pt>
                <c:pt idx="3551">
                  <c:v>-2.8393555432558077E-2</c:v>
                </c:pt>
                <c:pt idx="3552">
                  <c:v>-6.1657715588808087E-2</c:v>
                </c:pt>
                <c:pt idx="3553">
                  <c:v>-7.2644039988517831E-2</c:v>
                </c:pt>
                <c:pt idx="3554">
                  <c:v>-3.5107422620058115E-2</c:v>
                </c:pt>
                <c:pt idx="3555">
                  <c:v>-3.1750489026308101E-2</c:v>
                </c:pt>
                <c:pt idx="3556">
                  <c:v>-7.8137204051018205E-2</c:v>
                </c:pt>
                <c:pt idx="3557">
                  <c:v>-0.13093261420726801</c:v>
                </c:pt>
                <c:pt idx="3558">
                  <c:v>-0.15229491889476904</c:v>
                </c:pt>
                <c:pt idx="3559">
                  <c:v>-0.121777340769768</c:v>
                </c:pt>
                <c:pt idx="3560">
                  <c:v>-9.5227047801017831E-2</c:v>
                </c:pt>
                <c:pt idx="3561">
                  <c:v>-0.10957030951976753</c:v>
                </c:pt>
                <c:pt idx="3562">
                  <c:v>-0.12238769233226753</c:v>
                </c:pt>
                <c:pt idx="3563">
                  <c:v>-0.13734130561351787</c:v>
                </c:pt>
                <c:pt idx="3564">
                  <c:v>-0.16999511420726909</c:v>
                </c:pt>
                <c:pt idx="3565">
                  <c:v>-0.18189696967601801</c:v>
                </c:pt>
                <c:pt idx="3566">
                  <c:v>-0.15626220405101904</c:v>
                </c:pt>
                <c:pt idx="3567">
                  <c:v>-0.12849120795726904</c:v>
                </c:pt>
                <c:pt idx="3568">
                  <c:v>-0.14649657905101801</c:v>
                </c:pt>
                <c:pt idx="3569">
                  <c:v>-0.14008788764476801</c:v>
                </c:pt>
                <c:pt idx="3570">
                  <c:v>-0.14222411811351787</c:v>
                </c:pt>
                <c:pt idx="3571">
                  <c:v>-0.12666015326976787</c:v>
                </c:pt>
                <c:pt idx="3572">
                  <c:v>-0.12116698920726802</c:v>
                </c:pt>
                <c:pt idx="3573">
                  <c:v>-0.13398437201976801</c:v>
                </c:pt>
                <c:pt idx="3574">
                  <c:v>-0.15626220405101904</c:v>
                </c:pt>
                <c:pt idx="3575">
                  <c:v>-0.14985351264476787</c:v>
                </c:pt>
                <c:pt idx="3576">
                  <c:v>-0.12574462592601787</c:v>
                </c:pt>
                <c:pt idx="3577">
                  <c:v>-0.106518551707268</c:v>
                </c:pt>
                <c:pt idx="3578">
                  <c:v>-0.10529784858226802</c:v>
                </c:pt>
                <c:pt idx="3579">
                  <c:v>-8.1188961863517789E-2</c:v>
                </c:pt>
                <c:pt idx="3580">
                  <c:v>-5.8911133557558115E-2</c:v>
                </c:pt>
                <c:pt idx="3581">
                  <c:v>-7.6000973582267803E-2</c:v>
                </c:pt>
                <c:pt idx="3582">
                  <c:v>-0.11567382514476755</c:v>
                </c:pt>
                <c:pt idx="3583">
                  <c:v>-0.11842040717601807</c:v>
                </c:pt>
                <c:pt idx="3584">
                  <c:v>-8.7902829051017831E-2</c:v>
                </c:pt>
                <c:pt idx="3585">
                  <c:v>-5.7385254651308476E-2</c:v>
                </c:pt>
                <c:pt idx="3586">
                  <c:v>-8.0578610301017831E-2</c:v>
                </c:pt>
                <c:pt idx="3587">
                  <c:v>-0.10987548530101802</c:v>
                </c:pt>
                <c:pt idx="3588">
                  <c:v>-0.10529784858226802</c:v>
                </c:pt>
                <c:pt idx="3589">
                  <c:v>-0.10773925483226802</c:v>
                </c:pt>
                <c:pt idx="3590">
                  <c:v>-0.11536864936351807</c:v>
                </c:pt>
                <c:pt idx="3591">
                  <c:v>-0.11018066108226802</c:v>
                </c:pt>
                <c:pt idx="3592">
                  <c:v>-8.0883786082267789E-2</c:v>
                </c:pt>
                <c:pt idx="3593">
                  <c:v>-7.0507809519767789E-2</c:v>
                </c:pt>
                <c:pt idx="3594">
                  <c:v>-9.5532223582268275E-2</c:v>
                </c:pt>
                <c:pt idx="3595">
                  <c:v>-0.14313964545726904</c:v>
                </c:pt>
                <c:pt idx="3596">
                  <c:v>-0.15961913764476904</c:v>
                </c:pt>
                <c:pt idx="3597">
                  <c:v>-0.13184814155101904</c:v>
                </c:pt>
                <c:pt idx="3598">
                  <c:v>-0.12116698920726802</c:v>
                </c:pt>
                <c:pt idx="3599">
                  <c:v>-0.16297607123851687</c:v>
                </c:pt>
                <c:pt idx="3600">
                  <c:v>-0.22980956733226807</c:v>
                </c:pt>
                <c:pt idx="3601">
                  <c:v>-0.26887208223343068</c:v>
                </c:pt>
                <c:pt idx="3602">
                  <c:v>-0.26215821504592901</c:v>
                </c:pt>
                <c:pt idx="3603">
                  <c:v>-0.2288940399885179</c:v>
                </c:pt>
                <c:pt idx="3604">
                  <c:v>-0.18983153998851787</c:v>
                </c:pt>
                <c:pt idx="3605">
                  <c:v>-0.18159179389476904</c:v>
                </c:pt>
                <c:pt idx="3606">
                  <c:v>-0.20447997748851787</c:v>
                </c:pt>
                <c:pt idx="3607">
                  <c:v>-0.18800048530101904</c:v>
                </c:pt>
                <c:pt idx="3608">
                  <c:v>-9.4311520457267831E-2</c:v>
                </c:pt>
                <c:pt idx="3609">
                  <c:v>-1.0998534969985527E-2</c:v>
                </c:pt>
                <c:pt idx="3610">
                  <c:v>3.9660643786191913E-2</c:v>
                </c:pt>
                <c:pt idx="3611">
                  <c:v>6.1938475817442128E-2</c:v>
                </c:pt>
                <c:pt idx="3612">
                  <c:v>6.3964845612645115E-3</c:v>
                </c:pt>
                <c:pt idx="3613">
                  <c:v>-4.8840332776308067E-2</c:v>
                </c:pt>
                <c:pt idx="3614">
                  <c:v>-5.1586914807558441E-2</c:v>
                </c:pt>
                <c:pt idx="3615">
                  <c:v>-8.2519529387355007E-3</c:v>
                </c:pt>
                <c:pt idx="3616">
                  <c:v>5.2172850817442037E-2</c:v>
                </c:pt>
                <c:pt idx="3617">
                  <c:v>4.9121093004942037E-2</c:v>
                </c:pt>
                <c:pt idx="3618">
                  <c:v>-1.3134765438735565E-2</c:v>
                </c:pt>
                <c:pt idx="3619">
                  <c:v>-0.10407714545726802</c:v>
                </c:pt>
                <c:pt idx="3620">
                  <c:v>-0.16022948920726909</c:v>
                </c:pt>
                <c:pt idx="3621">
                  <c:v>-0.1941040009260179</c:v>
                </c:pt>
                <c:pt idx="3622">
                  <c:v>-0.29206544160842901</c:v>
                </c:pt>
                <c:pt idx="3623">
                  <c:v>-0.35126954317092901</c:v>
                </c:pt>
                <c:pt idx="3624">
                  <c:v>-0.31617432832718068</c:v>
                </c:pt>
                <c:pt idx="3625">
                  <c:v>-0.23713378608226904</c:v>
                </c:pt>
                <c:pt idx="3626">
                  <c:v>-0.15015868842601801</c:v>
                </c:pt>
                <c:pt idx="3627">
                  <c:v>-8.1494137644767789E-2</c:v>
                </c:pt>
                <c:pt idx="3628">
                  <c:v>-1.7712403088808108E-2</c:v>
                </c:pt>
                <c:pt idx="3629">
                  <c:v>1.3110351748764595E-2</c:v>
                </c:pt>
                <c:pt idx="3630">
                  <c:v>1.7687987536191902E-2</c:v>
                </c:pt>
                <c:pt idx="3631">
                  <c:v>2.6232909411192076E-2</c:v>
                </c:pt>
                <c:pt idx="3632">
                  <c:v>3.3862303942441899E-2</c:v>
                </c:pt>
                <c:pt idx="3633">
                  <c:v>2.1655272692442058E-2</c:v>
                </c:pt>
                <c:pt idx="3634">
                  <c:v>-7.031249813735551E-3</c:v>
                </c:pt>
                <c:pt idx="3635">
                  <c:v>-4.3652344495058067E-2</c:v>
                </c:pt>
                <c:pt idx="3636">
                  <c:v>-6.2878414988517942E-2</c:v>
                </c:pt>
                <c:pt idx="3637">
                  <c:v>-5.0976563245058115E-2</c:v>
                </c:pt>
                <c:pt idx="3638">
                  <c:v>-4.7619629651308441E-2</c:v>
                </c:pt>
                <c:pt idx="3639">
                  <c:v>-8.2714840769768108E-2</c:v>
                </c:pt>
                <c:pt idx="3640">
                  <c:v>-0.11018066108226802</c:v>
                </c:pt>
                <c:pt idx="3641">
                  <c:v>-0.13184814155101904</c:v>
                </c:pt>
                <c:pt idx="3642">
                  <c:v>-0.11353759467601802</c:v>
                </c:pt>
                <c:pt idx="3643">
                  <c:v>-9.0954586863517831E-2</c:v>
                </c:pt>
                <c:pt idx="3644">
                  <c:v>-7.9052731394768205E-2</c:v>
                </c:pt>
                <c:pt idx="3645">
                  <c:v>-9.4616696238517831E-2</c:v>
                </c:pt>
                <c:pt idx="3646">
                  <c:v>-0.11475829780101802</c:v>
                </c:pt>
                <c:pt idx="3647">
                  <c:v>-0.11231689155101802</c:v>
                </c:pt>
                <c:pt idx="3648">
                  <c:v>-7.2033688426017942E-2</c:v>
                </c:pt>
                <c:pt idx="3649">
                  <c:v>-8.8513180613517803E-2</c:v>
                </c:pt>
                <c:pt idx="3650">
                  <c:v>-0.12788085639476787</c:v>
                </c:pt>
                <c:pt idx="3651">
                  <c:v>-0.14588622748851787</c:v>
                </c:pt>
                <c:pt idx="3652">
                  <c:v>-0.18311767280101801</c:v>
                </c:pt>
                <c:pt idx="3653">
                  <c:v>-0.1648071259260179</c:v>
                </c:pt>
                <c:pt idx="3654">
                  <c:v>-0.11048583686351802</c:v>
                </c:pt>
                <c:pt idx="3655">
                  <c:v>-6.9897457957268497E-2</c:v>
                </c:pt>
                <c:pt idx="3656">
                  <c:v>-4.8229981213808101E-2</c:v>
                </c:pt>
                <c:pt idx="3657">
                  <c:v>-2.8088379651308108E-2</c:v>
                </c:pt>
                <c:pt idx="3658">
                  <c:v>-2.1069336682558219E-2</c:v>
                </c:pt>
                <c:pt idx="3659">
                  <c:v>-6.5014645457267803E-2</c:v>
                </c:pt>
                <c:pt idx="3660">
                  <c:v>-0.10743407905101864</c:v>
                </c:pt>
                <c:pt idx="3661">
                  <c:v>-0.10987548530101802</c:v>
                </c:pt>
                <c:pt idx="3662">
                  <c:v>-8.3020016551018108E-2</c:v>
                </c:pt>
                <c:pt idx="3663">
                  <c:v>-5.0976563245058115E-2</c:v>
                </c:pt>
                <c:pt idx="3664">
                  <c:v>-4.0600586682558067E-2</c:v>
                </c:pt>
                <c:pt idx="3665">
                  <c:v>-5.6774903088808115E-2</c:v>
                </c:pt>
                <c:pt idx="3666">
                  <c:v>-8.576659858226883E-2</c:v>
                </c:pt>
                <c:pt idx="3667">
                  <c:v>-9.1564938426018122E-2</c:v>
                </c:pt>
                <c:pt idx="3668">
                  <c:v>-7.6306149363517803E-2</c:v>
                </c:pt>
                <c:pt idx="3669">
                  <c:v>-4.9755860120058115E-2</c:v>
                </c:pt>
                <c:pt idx="3670">
                  <c:v>-5.9826660901308719E-2</c:v>
                </c:pt>
                <c:pt idx="3671">
                  <c:v>-8.363036811351883E-2</c:v>
                </c:pt>
                <c:pt idx="3672">
                  <c:v>-0.10072021186351864</c:v>
                </c:pt>
                <c:pt idx="3673">
                  <c:v>-8.7292477488517803E-2</c:v>
                </c:pt>
                <c:pt idx="3674">
                  <c:v>-6.0131836682558087E-2</c:v>
                </c:pt>
                <c:pt idx="3675">
                  <c:v>-2.9614258557558108E-2</c:v>
                </c:pt>
                <c:pt idx="3676">
                  <c:v>-4.5788574963808441E-2</c:v>
                </c:pt>
                <c:pt idx="3677">
                  <c:v>-6.6235348582267248E-2</c:v>
                </c:pt>
                <c:pt idx="3678">
                  <c:v>-9.2785641551017831E-2</c:v>
                </c:pt>
                <c:pt idx="3679">
                  <c:v>-0.10590820014476753</c:v>
                </c:pt>
                <c:pt idx="3680">
                  <c:v>-9.7363278269767803E-2</c:v>
                </c:pt>
                <c:pt idx="3681">
                  <c:v>-7.7832028269767831E-2</c:v>
                </c:pt>
                <c:pt idx="3682">
                  <c:v>-4.4873047620058101E-2</c:v>
                </c:pt>
                <c:pt idx="3683">
                  <c:v>3.26416008174421E-2</c:v>
                </c:pt>
                <c:pt idx="3684">
                  <c:v>9.0014651417732197E-2</c:v>
                </c:pt>
                <c:pt idx="3685">
                  <c:v>8.4216311573982267E-2</c:v>
                </c:pt>
                <c:pt idx="3686">
                  <c:v>1.8908690661191906E-2</c:v>
                </c:pt>
                <c:pt idx="3687">
                  <c:v>-5.9216309338808483E-2</c:v>
                </c:pt>
                <c:pt idx="3688">
                  <c:v>-0.13367919623851682</c:v>
                </c:pt>
                <c:pt idx="3689">
                  <c:v>-0.17152099311351787</c:v>
                </c:pt>
                <c:pt idx="3690">
                  <c:v>-0.17548827826976801</c:v>
                </c:pt>
                <c:pt idx="3691">
                  <c:v>-0.18983153998851787</c:v>
                </c:pt>
                <c:pt idx="3692">
                  <c:v>-0.20509032905101801</c:v>
                </c:pt>
                <c:pt idx="3693">
                  <c:v>-0.18098144233226973</c:v>
                </c:pt>
                <c:pt idx="3694">
                  <c:v>-0.11994628608226807</c:v>
                </c:pt>
                <c:pt idx="3695">
                  <c:v>-3.0834961682558282E-2</c:v>
                </c:pt>
                <c:pt idx="3696">
                  <c:v>1.6467284411191902E-2</c:v>
                </c:pt>
                <c:pt idx="3697">
                  <c:v>2.1350096911191867E-2</c:v>
                </c:pt>
                <c:pt idx="3698">
                  <c:v>-2.3815918713808219E-2</c:v>
                </c:pt>
                <c:pt idx="3699">
                  <c:v>-6.3488766551017803E-2</c:v>
                </c:pt>
                <c:pt idx="3700">
                  <c:v>-5.9216309338808483E-2</c:v>
                </c:pt>
                <c:pt idx="3701">
                  <c:v>-6.6540524363517789E-2</c:v>
                </c:pt>
                <c:pt idx="3702">
                  <c:v>-7.8137204051018205E-2</c:v>
                </c:pt>
                <c:pt idx="3703">
                  <c:v>-5.8605957776308074E-2</c:v>
                </c:pt>
                <c:pt idx="3704">
                  <c:v>1.20849604718387E-3</c:v>
                </c:pt>
                <c:pt idx="3705">
                  <c:v>6.8041995167732197E-2</c:v>
                </c:pt>
                <c:pt idx="3706">
                  <c:v>8.8793948292733169E-2</c:v>
                </c:pt>
                <c:pt idx="3707">
                  <c:v>0.10435791313648198</c:v>
                </c:pt>
                <c:pt idx="3708">
                  <c:v>0.11442871391773203</c:v>
                </c:pt>
                <c:pt idx="3709">
                  <c:v>0.13273926079273324</c:v>
                </c:pt>
                <c:pt idx="3710">
                  <c:v>0.13884277641773199</c:v>
                </c:pt>
                <c:pt idx="3711">
                  <c:v>9.672851860523228E-2</c:v>
                </c:pt>
                <c:pt idx="3712">
                  <c:v>4.9426268786191913E-2</c:v>
                </c:pt>
                <c:pt idx="3713">
                  <c:v>9.0332032414153207E-4</c:v>
                </c:pt>
                <c:pt idx="3714">
                  <c:v>-5.4638672620058115E-2</c:v>
                </c:pt>
                <c:pt idx="3715">
                  <c:v>-8.3020016551018108E-2</c:v>
                </c:pt>
                <c:pt idx="3716">
                  <c:v>-9.7668454051017831E-2</c:v>
                </c:pt>
                <c:pt idx="3717">
                  <c:v>-0.11658935248851807</c:v>
                </c:pt>
                <c:pt idx="3718">
                  <c:v>-0.13917236030101787</c:v>
                </c:pt>
                <c:pt idx="3719">
                  <c:v>-0.13001708686351801</c:v>
                </c:pt>
                <c:pt idx="3720">
                  <c:v>-7.7221676707267803E-2</c:v>
                </c:pt>
                <c:pt idx="3721">
                  <c:v>-1.4050292782485494E-2</c:v>
                </c:pt>
                <c:pt idx="3722">
                  <c:v>6.9262698292732655E-2</c:v>
                </c:pt>
                <c:pt idx="3723">
                  <c:v>0.14586181938648199</c:v>
                </c:pt>
                <c:pt idx="3724">
                  <c:v>0.20903320610523324</c:v>
                </c:pt>
                <c:pt idx="3725">
                  <c:v>0.23497314751148324</c:v>
                </c:pt>
                <c:pt idx="3726">
                  <c:v>0.23863525688648324</c:v>
                </c:pt>
                <c:pt idx="3727">
                  <c:v>0.24473877251148324</c:v>
                </c:pt>
                <c:pt idx="3728">
                  <c:v>0.18645019829273324</c:v>
                </c:pt>
                <c:pt idx="3729">
                  <c:v>8.1164553761483113E-2</c:v>
                </c:pt>
                <c:pt idx="3730">
                  <c:v>-1.8432617653161363E-3</c:v>
                </c:pt>
                <c:pt idx="3731">
                  <c:v>-2.5036621838808077E-2</c:v>
                </c:pt>
                <c:pt idx="3732">
                  <c:v>1.5246582217514605E-2</c:v>
                </c:pt>
                <c:pt idx="3733">
                  <c:v>3.9965819567441913E-2</c:v>
                </c:pt>
                <c:pt idx="3734">
                  <c:v>8.4521487355233155E-2</c:v>
                </c:pt>
                <c:pt idx="3735">
                  <c:v>0.14342041313648324</c:v>
                </c:pt>
                <c:pt idx="3736">
                  <c:v>0.21727295219898199</c:v>
                </c:pt>
                <c:pt idx="3737">
                  <c:v>0.24718017876148199</c:v>
                </c:pt>
                <c:pt idx="3738">
                  <c:v>0.21666260063648199</c:v>
                </c:pt>
                <c:pt idx="3739">
                  <c:v>0.20018310844898188</c:v>
                </c:pt>
                <c:pt idx="3740">
                  <c:v>0.23283691704273199</c:v>
                </c:pt>
                <c:pt idx="3741">
                  <c:v>0.27708739042282132</c:v>
                </c:pt>
                <c:pt idx="3742">
                  <c:v>0.27189940214157099</c:v>
                </c:pt>
                <c:pt idx="3743">
                  <c:v>0.22398681938648207</c:v>
                </c:pt>
                <c:pt idx="3744">
                  <c:v>0.13273926079273324</c:v>
                </c:pt>
                <c:pt idx="3745">
                  <c:v>2.6843260973692076E-2</c:v>
                </c:pt>
                <c:pt idx="3746">
                  <c:v>-3.6633301526308441E-2</c:v>
                </c:pt>
                <c:pt idx="3747">
                  <c:v>-8.332519233226883E-2</c:v>
                </c:pt>
                <c:pt idx="3748">
                  <c:v>-6.4099118113517803E-2</c:v>
                </c:pt>
                <c:pt idx="3749">
                  <c:v>8.5327150300145097E-3</c:v>
                </c:pt>
                <c:pt idx="3750">
                  <c:v>6.1633300036191926E-2</c:v>
                </c:pt>
                <c:pt idx="3751">
                  <c:v>0.13090820610523324</c:v>
                </c:pt>
                <c:pt idx="3752">
                  <c:v>0.15410156548023199</c:v>
                </c:pt>
                <c:pt idx="3753">
                  <c:v>0.14738769829273199</c:v>
                </c:pt>
                <c:pt idx="3754">
                  <c:v>0.15776367485523324</c:v>
                </c:pt>
                <c:pt idx="3755">
                  <c:v>0.16905517876148207</c:v>
                </c:pt>
                <c:pt idx="3756">
                  <c:v>0.16752929985523327</c:v>
                </c:pt>
                <c:pt idx="3757">
                  <c:v>0.16905517876148207</c:v>
                </c:pt>
                <c:pt idx="3758">
                  <c:v>0.17271728813648393</c:v>
                </c:pt>
                <c:pt idx="3759">
                  <c:v>0.14372558891773199</c:v>
                </c:pt>
                <c:pt idx="3760">
                  <c:v>0.11351318657398227</c:v>
                </c:pt>
                <c:pt idx="3761">
                  <c:v>9.2456057667732197E-2</c:v>
                </c:pt>
                <c:pt idx="3762">
                  <c:v>0.13212890923023188</c:v>
                </c:pt>
                <c:pt idx="3763">
                  <c:v>0.22032471001148191</c:v>
                </c:pt>
                <c:pt idx="3764">
                  <c:v>0.29143065214157099</c:v>
                </c:pt>
                <c:pt idx="3765">
                  <c:v>0.31553953886032099</c:v>
                </c:pt>
                <c:pt idx="3766">
                  <c:v>0.27434080839157132</c:v>
                </c:pt>
                <c:pt idx="3767">
                  <c:v>0.25084227323532132</c:v>
                </c:pt>
                <c:pt idx="3768">
                  <c:v>0.24718017876148199</c:v>
                </c:pt>
                <c:pt idx="3769">
                  <c:v>0.24229736626148324</c:v>
                </c:pt>
                <c:pt idx="3770">
                  <c:v>0.23619385063648199</c:v>
                </c:pt>
                <c:pt idx="3771">
                  <c:v>0.24443359673023324</c:v>
                </c:pt>
                <c:pt idx="3772">
                  <c:v>0.24260254204273199</c:v>
                </c:pt>
                <c:pt idx="3773">
                  <c:v>0.22398681938648207</c:v>
                </c:pt>
                <c:pt idx="3774">
                  <c:v>0.19285888969898191</c:v>
                </c:pt>
                <c:pt idx="3775">
                  <c:v>0.17058105766773199</c:v>
                </c:pt>
                <c:pt idx="3776">
                  <c:v>0.21696777641773324</c:v>
                </c:pt>
                <c:pt idx="3777">
                  <c:v>0.27617186307907365</c:v>
                </c:pt>
                <c:pt idx="3778">
                  <c:v>0.28776854276657099</c:v>
                </c:pt>
                <c:pt idx="3779">
                  <c:v>0.26793211698532099</c:v>
                </c:pt>
                <c:pt idx="3780">
                  <c:v>0.23314209282398199</c:v>
                </c:pt>
                <c:pt idx="3781">
                  <c:v>0.23588867485523199</c:v>
                </c:pt>
                <c:pt idx="3782">
                  <c:v>0.26213377714157099</c:v>
                </c:pt>
                <c:pt idx="3783">
                  <c:v>0.23863525688648324</c:v>
                </c:pt>
                <c:pt idx="3784">
                  <c:v>0.19499512016773327</c:v>
                </c:pt>
                <c:pt idx="3785">
                  <c:v>0.14830322563648199</c:v>
                </c:pt>
                <c:pt idx="3786">
                  <c:v>0.13182373344898188</c:v>
                </c:pt>
                <c:pt idx="3787">
                  <c:v>0.15410156548023199</c:v>
                </c:pt>
                <c:pt idx="3788">
                  <c:v>0.18645019829273324</c:v>
                </c:pt>
                <c:pt idx="3789">
                  <c:v>0.19621582329273207</c:v>
                </c:pt>
                <c:pt idx="3790">
                  <c:v>0.19468994438648207</c:v>
                </c:pt>
                <c:pt idx="3791">
                  <c:v>0.20109863579273324</c:v>
                </c:pt>
                <c:pt idx="3792">
                  <c:v>0.18706054985523324</c:v>
                </c:pt>
                <c:pt idx="3793">
                  <c:v>0.17851562798023199</c:v>
                </c:pt>
                <c:pt idx="3794">
                  <c:v>0.16325683891773207</c:v>
                </c:pt>
                <c:pt idx="3795">
                  <c:v>0.14555664360523199</c:v>
                </c:pt>
                <c:pt idx="3796">
                  <c:v>8.2995608448982267E-2</c:v>
                </c:pt>
                <c:pt idx="3797">
                  <c:v>1.3110351748764595E-2</c:v>
                </c:pt>
                <c:pt idx="3798">
                  <c:v>2.1655272692442058E-2</c:v>
                </c:pt>
                <c:pt idx="3799">
                  <c:v>7.5671389698982156E-2</c:v>
                </c:pt>
                <c:pt idx="3800">
                  <c:v>0.13029785454273324</c:v>
                </c:pt>
                <c:pt idx="3801">
                  <c:v>0.12419433891773222</c:v>
                </c:pt>
                <c:pt idx="3802">
                  <c:v>6.9873049855232655E-2</c:v>
                </c:pt>
                <c:pt idx="3803">
                  <c:v>2.3486327379941906E-2</c:v>
                </c:pt>
                <c:pt idx="3804">
                  <c:v>2.1044921129941899E-2</c:v>
                </c:pt>
                <c:pt idx="3805">
                  <c:v>2.6232909411192076E-2</c:v>
                </c:pt>
                <c:pt idx="3806">
                  <c:v>4.5153807848691961E-2</c:v>
                </c:pt>
                <c:pt idx="3807">
                  <c:v>6.8347170948982225E-2</c:v>
                </c:pt>
                <c:pt idx="3808">
                  <c:v>0.10313721001148222</c:v>
                </c:pt>
                <c:pt idx="3809">
                  <c:v>0.11351318657398227</c:v>
                </c:pt>
                <c:pt idx="3810">
                  <c:v>0.12266846001148222</c:v>
                </c:pt>
                <c:pt idx="3811">
                  <c:v>0.14677734673023324</c:v>
                </c:pt>
                <c:pt idx="3812">
                  <c:v>0.12541504204273324</c:v>
                </c:pt>
                <c:pt idx="3813">
                  <c:v>0.104968264698982</c:v>
                </c:pt>
                <c:pt idx="3814">
                  <c:v>0.10435791313648198</c:v>
                </c:pt>
                <c:pt idx="3815">
                  <c:v>8.3911135792732267E-2</c:v>
                </c:pt>
                <c:pt idx="3816">
                  <c:v>8.1774905323983113E-2</c:v>
                </c:pt>
                <c:pt idx="3817">
                  <c:v>0.11290283501148203</c:v>
                </c:pt>
                <c:pt idx="3818">
                  <c:v>0.15227051079273199</c:v>
                </c:pt>
                <c:pt idx="3819">
                  <c:v>0.15593262016773324</c:v>
                </c:pt>
                <c:pt idx="3820">
                  <c:v>0.11198730766773135</c:v>
                </c:pt>
                <c:pt idx="3821">
                  <c:v>7.6281741261482156E-2</c:v>
                </c:pt>
                <c:pt idx="3822">
                  <c:v>3.9355468004941899E-2</c:v>
                </c:pt>
                <c:pt idx="3823">
                  <c:v>5.4003905504942037E-2</c:v>
                </c:pt>
                <c:pt idx="3824">
                  <c:v>0.10222168266773222</c:v>
                </c:pt>
                <c:pt idx="3825">
                  <c:v>0.12266846001148222</c:v>
                </c:pt>
                <c:pt idx="3826">
                  <c:v>0.11687012016773203</c:v>
                </c:pt>
                <c:pt idx="3827">
                  <c:v>0.105883792042732</c:v>
                </c:pt>
                <c:pt idx="3828">
                  <c:v>9.703369438648228E-2</c:v>
                </c:pt>
                <c:pt idx="3829">
                  <c:v>0.101000979542732</c:v>
                </c:pt>
                <c:pt idx="3830">
                  <c:v>9.428711235523228E-2</c:v>
                </c:pt>
                <c:pt idx="3831">
                  <c:v>8.0249026417732197E-2</c:v>
                </c:pt>
                <c:pt idx="3832">
                  <c:v>8.3300784230232197E-2</c:v>
                </c:pt>
                <c:pt idx="3833">
                  <c:v>0.121752932667732</c:v>
                </c:pt>
                <c:pt idx="3834">
                  <c:v>0.17760010063648199</c:v>
                </c:pt>
                <c:pt idx="3835">
                  <c:v>0.18004150688648324</c:v>
                </c:pt>
                <c:pt idx="3836">
                  <c:v>0.11931152641773203</c:v>
                </c:pt>
                <c:pt idx="3837">
                  <c:v>7.4450686573982225E-2</c:v>
                </c:pt>
                <c:pt idx="3838">
                  <c:v>0.10313721001148222</c:v>
                </c:pt>
                <c:pt idx="3839">
                  <c:v>0.17821045219898324</c:v>
                </c:pt>
                <c:pt idx="3840">
                  <c:v>0.21025390923023199</c:v>
                </c:pt>
                <c:pt idx="3841">
                  <c:v>0.18217773735523199</c:v>
                </c:pt>
                <c:pt idx="3842">
                  <c:v>0.13334961235523199</c:v>
                </c:pt>
                <c:pt idx="3843">
                  <c:v>0.10039062798023277</c:v>
                </c:pt>
                <c:pt idx="3844">
                  <c:v>8.940429985523228E-2</c:v>
                </c:pt>
                <c:pt idx="3845">
                  <c:v>0.11015625298023279</c:v>
                </c:pt>
                <c:pt idx="3846">
                  <c:v>0.15013428032398199</c:v>
                </c:pt>
                <c:pt idx="3847">
                  <c:v>0.12968750298023188</c:v>
                </c:pt>
                <c:pt idx="3848">
                  <c:v>0.14250488579273324</c:v>
                </c:pt>
                <c:pt idx="3849">
                  <c:v>0.14372558891773199</c:v>
                </c:pt>
                <c:pt idx="3850">
                  <c:v>0.15440674126148324</c:v>
                </c:pt>
                <c:pt idx="3851">
                  <c:v>0.16691894829273327</c:v>
                </c:pt>
                <c:pt idx="3852">
                  <c:v>0.14799804985523393</c:v>
                </c:pt>
                <c:pt idx="3853">
                  <c:v>0.13884277641773199</c:v>
                </c:pt>
                <c:pt idx="3854">
                  <c:v>0.10954590141773222</c:v>
                </c:pt>
                <c:pt idx="3855">
                  <c:v>9.703369438648228E-2</c:v>
                </c:pt>
                <c:pt idx="3856">
                  <c:v>0.10557861626148222</c:v>
                </c:pt>
                <c:pt idx="3857">
                  <c:v>0.12633056938648188</c:v>
                </c:pt>
                <c:pt idx="3858">
                  <c:v>0.15593262016773324</c:v>
                </c:pt>
                <c:pt idx="3859">
                  <c:v>0.15745849907398324</c:v>
                </c:pt>
                <c:pt idx="3860">
                  <c:v>0.123889163136482</c:v>
                </c:pt>
                <c:pt idx="3861">
                  <c:v>3.6303710192441913E-2</c:v>
                </c:pt>
                <c:pt idx="3862">
                  <c:v>-3.6743164528161595E-3</c:v>
                </c:pt>
                <c:pt idx="3863">
                  <c:v>1.5246582217514605E-2</c:v>
                </c:pt>
                <c:pt idx="3864">
                  <c:v>4.9731444567442037E-2</c:v>
                </c:pt>
                <c:pt idx="3865">
                  <c:v>7.8723147511482197E-2</c:v>
                </c:pt>
                <c:pt idx="3866">
                  <c:v>8.5437014698982197E-2</c:v>
                </c:pt>
                <c:pt idx="3867">
                  <c:v>6.1022948473691892E-2</c:v>
                </c:pt>
                <c:pt idx="3868">
                  <c:v>3.9660643786191913E-2</c:v>
                </c:pt>
                <c:pt idx="3869">
                  <c:v>9.1430665925145097E-3</c:v>
                </c:pt>
                <c:pt idx="3870">
                  <c:v>-5.5053709074854894E-3</c:v>
                </c:pt>
                <c:pt idx="3871">
                  <c:v>7.3120119050145141E-3</c:v>
                </c:pt>
                <c:pt idx="3872">
                  <c:v>-2.1984864026308108E-2</c:v>
                </c:pt>
                <c:pt idx="3873">
                  <c:v>-9.8583981394767831E-2</c:v>
                </c:pt>
                <c:pt idx="3874">
                  <c:v>-0.14741210639476904</c:v>
                </c:pt>
                <c:pt idx="3875">
                  <c:v>-0.102856442332268</c:v>
                </c:pt>
                <c:pt idx="3876">
                  <c:v>-6.4208982512354894E-3</c:v>
                </c:pt>
                <c:pt idx="3877">
                  <c:v>7.1704104542732225E-2</c:v>
                </c:pt>
                <c:pt idx="3878">
                  <c:v>0.11442871391773203</c:v>
                </c:pt>
                <c:pt idx="3879">
                  <c:v>0.10954590141773222</c:v>
                </c:pt>
                <c:pt idx="3880">
                  <c:v>0.13060303032398188</c:v>
                </c:pt>
                <c:pt idx="3881">
                  <c:v>0.15043945610523393</c:v>
                </c:pt>
                <c:pt idx="3882">
                  <c:v>0.12327881157398222</c:v>
                </c:pt>
                <c:pt idx="3883">
                  <c:v>7.2619631886482669E-2</c:v>
                </c:pt>
                <c:pt idx="3884">
                  <c:v>4.1796874254942377E-2</c:v>
                </c:pt>
                <c:pt idx="3885">
                  <c:v>3.3251952379941913E-2</c:v>
                </c:pt>
                <c:pt idx="3886">
                  <c:v>4.1796874254942377E-2</c:v>
                </c:pt>
                <c:pt idx="3887">
                  <c:v>7.8112795948982697E-2</c:v>
                </c:pt>
                <c:pt idx="3888">
                  <c:v>0.11412353813648227</c:v>
                </c:pt>
                <c:pt idx="3889">
                  <c:v>0.106188967823982</c:v>
                </c:pt>
                <c:pt idx="3890">
                  <c:v>0.12053222954273222</c:v>
                </c:pt>
                <c:pt idx="3891">
                  <c:v>7.2314456105232655E-2</c:v>
                </c:pt>
                <c:pt idx="3892">
                  <c:v>3.8439940661192114E-2</c:v>
                </c:pt>
                <c:pt idx="3893">
                  <c:v>3.0395507346838708E-3</c:v>
                </c:pt>
                <c:pt idx="3894">
                  <c:v>-5.5859375745058074E-2</c:v>
                </c:pt>
                <c:pt idx="3895">
                  <c:v>-0.12910155951976787</c:v>
                </c:pt>
                <c:pt idx="3896">
                  <c:v>-0.1657226532697679</c:v>
                </c:pt>
                <c:pt idx="3897">
                  <c:v>-0.13123778998851787</c:v>
                </c:pt>
                <c:pt idx="3898">
                  <c:v>-6.7150875926017831E-2</c:v>
                </c:pt>
                <c:pt idx="3899">
                  <c:v>-1.2524413876235501E-2</c:v>
                </c:pt>
                <c:pt idx="3900">
                  <c:v>-1.6796875745058278E-2</c:v>
                </c:pt>
                <c:pt idx="3901">
                  <c:v>-7.0507809519767789E-2</c:v>
                </c:pt>
                <c:pt idx="3902">
                  <c:v>-0.10194091498851802</c:v>
                </c:pt>
                <c:pt idx="3903">
                  <c:v>-0.11903075873851865</c:v>
                </c:pt>
                <c:pt idx="3904">
                  <c:v>-0.14039306342601801</c:v>
                </c:pt>
                <c:pt idx="3905">
                  <c:v>-0.11933593451976755</c:v>
                </c:pt>
                <c:pt idx="3906">
                  <c:v>-0.11079101264476755</c:v>
                </c:pt>
                <c:pt idx="3907">
                  <c:v>-0.11506347358226807</c:v>
                </c:pt>
                <c:pt idx="3908">
                  <c:v>-0.12879638373851801</c:v>
                </c:pt>
                <c:pt idx="3909">
                  <c:v>-0.14283446967601801</c:v>
                </c:pt>
                <c:pt idx="3910">
                  <c:v>-0.14191894233226973</c:v>
                </c:pt>
                <c:pt idx="3911">
                  <c:v>-0.11628417670726807</c:v>
                </c:pt>
                <c:pt idx="3912">
                  <c:v>-4.3652344495058067E-2</c:v>
                </c:pt>
                <c:pt idx="3913">
                  <c:v>-5.2001951262354885E-3</c:v>
                </c:pt>
                <c:pt idx="3914">
                  <c:v>1.2500000186264501E-2</c:v>
                </c:pt>
                <c:pt idx="3915">
                  <c:v>4.8205565661191656E-2</c:v>
                </c:pt>
                <c:pt idx="3916">
                  <c:v>8.787842094898228E-2</c:v>
                </c:pt>
                <c:pt idx="3917">
                  <c:v>8.6962893605232267E-2</c:v>
                </c:pt>
                <c:pt idx="3918">
                  <c:v>5.6445311754941913E-2</c:v>
                </c:pt>
                <c:pt idx="3919">
                  <c:v>4.0881346911191913E-2</c:v>
                </c:pt>
                <c:pt idx="3920">
                  <c:v>3.7829589098691899E-2</c:v>
                </c:pt>
                <c:pt idx="3921">
                  <c:v>5.8276366442441926E-2</c:v>
                </c:pt>
                <c:pt idx="3922">
                  <c:v>6.4990237355232891E-2</c:v>
                </c:pt>
                <c:pt idx="3923">
                  <c:v>2.1960448473691899E-2</c:v>
                </c:pt>
                <c:pt idx="3924">
                  <c:v>-2.6257324963808108E-2</c:v>
                </c:pt>
                <c:pt idx="3925">
                  <c:v>-5.4028321057558476E-2</c:v>
                </c:pt>
                <c:pt idx="3926">
                  <c:v>-6.0742188245058115E-2</c:v>
                </c:pt>
                <c:pt idx="3927">
                  <c:v>-1.9543457776308223E-2</c:v>
                </c:pt>
                <c:pt idx="3928">
                  <c:v>4.3017577379941954E-2</c:v>
                </c:pt>
                <c:pt idx="3929">
                  <c:v>7.6281741261482156E-2</c:v>
                </c:pt>
                <c:pt idx="3930">
                  <c:v>6.8957522511482197E-2</c:v>
                </c:pt>
                <c:pt idx="3931">
                  <c:v>5.8886718004942037E-2</c:v>
                </c:pt>
                <c:pt idx="3932">
                  <c:v>2.6843260973692076E-2</c:v>
                </c:pt>
                <c:pt idx="3933">
                  <c:v>-2.4121094495058077E-2</c:v>
                </c:pt>
                <c:pt idx="3934">
                  <c:v>-5.3417969495058115E-2</c:v>
                </c:pt>
                <c:pt idx="3935">
                  <c:v>-8.3020016551018108E-2</c:v>
                </c:pt>
                <c:pt idx="3936">
                  <c:v>-0.11201171576976755</c:v>
                </c:pt>
                <c:pt idx="3937">
                  <c:v>-0.11567382514476755</c:v>
                </c:pt>
                <c:pt idx="3938">
                  <c:v>-9.7058102488517831E-2</c:v>
                </c:pt>
                <c:pt idx="3939">
                  <c:v>-6.6235348582267248E-2</c:v>
                </c:pt>
                <c:pt idx="3940">
                  <c:v>-1.4355468563735501E-2</c:v>
                </c:pt>
                <c:pt idx="3941">
                  <c:v>2.6538085192441878E-2</c:v>
                </c:pt>
                <c:pt idx="3942">
                  <c:v>7.5976565480232197E-2</c:v>
                </c:pt>
                <c:pt idx="3943">
                  <c:v>0.11900635063648227</c:v>
                </c:pt>
                <c:pt idx="3944">
                  <c:v>0.14830322563648199</c:v>
                </c:pt>
                <c:pt idx="3945">
                  <c:v>0.18736572563648199</c:v>
                </c:pt>
                <c:pt idx="3946">
                  <c:v>0.20628662407398188</c:v>
                </c:pt>
                <c:pt idx="3947">
                  <c:v>0.20140381157398199</c:v>
                </c:pt>
                <c:pt idx="3948">
                  <c:v>0.19194336235523327</c:v>
                </c:pt>
                <c:pt idx="3949">
                  <c:v>0.14769287407398188</c:v>
                </c:pt>
                <c:pt idx="3950">
                  <c:v>6.5600588917732225E-2</c:v>
                </c:pt>
                <c:pt idx="3951">
                  <c:v>8.2275392487645583E-3</c:v>
                </c:pt>
                <c:pt idx="3952">
                  <c:v>-4.5483399182558101E-2</c:v>
                </c:pt>
                <c:pt idx="3953">
                  <c:v>-7.1423336863517831E-2</c:v>
                </c:pt>
                <c:pt idx="3954">
                  <c:v>-8.9733883738517831E-2</c:v>
                </c:pt>
                <c:pt idx="3955">
                  <c:v>-0.10529784858226802</c:v>
                </c:pt>
                <c:pt idx="3956">
                  <c:v>-8.1799313426017831E-2</c:v>
                </c:pt>
                <c:pt idx="3957">
                  <c:v>-7.8747555613517803E-2</c:v>
                </c:pt>
                <c:pt idx="3958">
                  <c:v>-9.4616696238517831E-2</c:v>
                </c:pt>
                <c:pt idx="3959">
                  <c:v>-0.13154296576976801</c:v>
                </c:pt>
                <c:pt idx="3960">
                  <c:v>-0.19898681342601807</c:v>
                </c:pt>
                <c:pt idx="3961">
                  <c:v>-0.22248534858226979</c:v>
                </c:pt>
                <c:pt idx="3962">
                  <c:v>-0.22919921576976807</c:v>
                </c:pt>
                <c:pt idx="3963">
                  <c:v>-0.22095946967601807</c:v>
                </c:pt>
                <c:pt idx="3964">
                  <c:v>-0.23286132514476801</c:v>
                </c:pt>
                <c:pt idx="3965">
                  <c:v>-0.28413087129593068</c:v>
                </c:pt>
                <c:pt idx="3966">
                  <c:v>-0.28779298067092901</c:v>
                </c:pt>
                <c:pt idx="3967">
                  <c:v>-0.27436524629592901</c:v>
                </c:pt>
                <c:pt idx="3968">
                  <c:v>-0.23164062201976787</c:v>
                </c:pt>
                <c:pt idx="3969">
                  <c:v>-0.19288329780101807</c:v>
                </c:pt>
                <c:pt idx="3970">
                  <c:v>-0.15961913764476904</c:v>
                </c:pt>
                <c:pt idx="3971">
                  <c:v>-0.16724853217601909</c:v>
                </c:pt>
                <c:pt idx="3972">
                  <c:v>-0.18372802436351787</c:v>
                </c:pt>
                <c:pt idx="3973">
                  <c:v>-0.17945556342601801</c:v>
                </c:pt>
                <c:pt idx="3974">
                  <c:v>-0.15870361030101801</c:v>
                </c:pt>
                <c:pt idx="3975">
                  <c:v>-0.12116698920726802</c:v>
                </c:pt>
                <c:pt idx="3976">
                  <c:v>-0.10499267280101864</c:v>
                </c:pt>
                <c:pt idx="3977">
                  <c:v>-0.15565185248851787</c:v>
                </c:pt>
                <c:pt idx="3978">
                  <c:v>-0.18830566108226904</c:v>
                </c:pt>
                <c:pt idx="3979">
                  <c:v>-0.17579345405101904</c:v>
                </c:pt>
                <c:pt idx="3980">
                  <c:v>-0.11506347358226807</c:v>
                </c:pt>
                <c:pt idx="3981">
                  <c:v>-2.0153809338808067E-2</c:v>
                </c:pt>
                <c:pt idx="3982">
                  <c:v>2.9895018786192093E-2</c:v>
                </c:pt>
                <c:pt idx="3983">
                  <c:v>2.6232909411192076E-2</c:v>
                </c:pt>
                <c:pt idx="3984">
                  <c:v>-4.7619629651308441E-2</c:v>
                </c:pt>
                <c:pt idx="3985">
                  <c:v>-0.12299804389476753</c:v>
                </c:pt>
                <c:pt idx="3986">
                  <c:v>-0.18952636420726904</c:v>
                </c:pt>
                <c:pt idx="3987">
                  <c:v>-0.23255614936351787</c:v>
                </c:pt>
                <c:pt idx="3988">
                  <c:v>-0.25605469942092901</c:v>
                </c:pt>
                <c:pt idx="3989">
                  <c:v>-0.2218749970197679</c:v>
                </c:pt>
                <c:pt idx="3990">
                  <c:v>-0.17426757514476801</c:v>
                </c:pt>
                <c:pt idx="3991">
                  <c:v>-0.15198974311351801</c:v>
                </c:pt>
                <c:pt idx="3992">
                  <c:v>-0.13612060248851682</c:v>
                </c:pt>
                <c:pt idx="3993">
                  <c:v>-0.12025146186351802</c:v>
                </c:pt>
                <c:pt idx="3994">
                  <c:v>-8.1494137644767789E-2</c:v>
                </c:pt>
                <c:pt idx="3995">
                  <c:v>-5.8605957776308074E-2</c:v>
                </c:pt>
                <c:pt idx="3996">
                  <c:v>-4.3041992932558101E-2</c:v>
                </c:pt>
                <c:pt idx="3997">
                  <c:v>-3.1750489026308101E-2</c:v>
                </c:pt>
                <c:pt idx="3998">
                  <c:v>-3.2971192151308226E-2</c:v>
                </c:pt>
                <c:pt idx="3999">
                  <c:v>-0.12330321967601802</c:v>
                </c:pt>
                <c:pt idx="4000">
                  <c:v>-0.2276733368635179</c:v>
                </c:pt>
                <c:pt idx="4001">
                  <c:v>-0.27100831270217901</c:v>
                </c:pt>
                <c:pt idx="4002">
                  <c:v>-0.31525880098343068</c:v>
                </c:pt>
                <c:pt idx="4003">
                  <c:v>-0.3582885861396824</c:v>
                </c:pt>
                <c:pt idx="4004">
                  <c:v>-0.38575440645217901</c:v>
                </c:pt>
                <c:pt idx="4005">
                  <c:v>-0.34974366426468079</c:v>
                </c:pt>
                <c:pt idx="4006">
                  <c:v>-0.24018554389476801</c:v>
                </c:pt>
                <c:pt idx="4007">
                  <c:v>-0.12391357123851864</c:v>
                </c:pt>
                <c:pt idx="4008">
                  <c:v>-4.3652344495058067E-2</c:v>
                </c:pt>
                <c:pt idx="4009">
                  <c:v>-8.8623045012355319E-3</c:v>
                </c:pt>
                <c:pt idx="4010">
                  <c:v>-2.1484375465661643E-3</c:v>
                </c:pt>
                <c:pt idx="4011">
                  <c:v>-2.6257324963808108E-2</c:v>
                </c:pt>
                <c:pt idx="4012">
                  <c:v>-6.9592282176017942E-2</c:v>
                </c:pt>
                <c:pt idx="4013">
                  <c:v>-0.13367919623851682</c:v>
                </c:pt>
                <c:pt idx="4014">
                  <c:v>-0.121777340769768</c:v>
                </c:pt>
                <c:pt idx="4015">
                  <c:v>-9.8889157176017831E-2</c:v>
                </c:pt>
                <c:pt idx="4016">
                  <c:v>-0.10163573920726802</c:v>
                </c:pt>
                <c:pt idx="4017">
                  <c:v>-0.11414794623851807</c:v>
                </c:pt>
                <c:pt idx="4018">
                  <c:v>-6.7761227488517942E-2</c:v>
                </c:pt>
                <c:pt idx="4019">
                  <c:v>6.7016603425145852E-3</c:v>
                </c:pt>
                <c:pt idx="4020">
                  <c:v>5.5529784411191913E-2</c:v>
                </c:pt>
                <c:pt idx="4021">
                  <c:v>9.184570610523228E-2</c:v>
                </c:pt>
                <c:pt idx="4022">
                  <c:v>0.12205810844898222</c:v>
                </c:pt>
                <c:pt idx="4023">
                  <c:v>0.12358398735523222</c:v>
                </c:pt>
                <c:pt idx="4024">
                  <c:v>9.428711235523228E-2</c:v>
                </c:pt>
                <c:pt idx="4025">
                  <c:v>5.3088378161191892E-2</c:v>
                </c:pt>
                <c:pt idx="4026">
                  <c:v>9.0332032414153207E-4</c:v>
                </c:pt>
                <c:pt idx="4027">
                  <c:v>-5.3417969495058115E-2</c:v>
                </c:pt>
                <c:pt idx="4028">
                  <c:v>-9.5227047801017831E-2</c:v>
                </c:pt>
                <c:pt idx="4029">
                  <c:v>-0.15290527045726973</c:v>
                </c:pt>
                <c:pt idx="4030">
                  <c:v>-0.18128661811351787</c:v>
                </c:pt>
                <c:pt idx="4031">
                  <c:v>-0.20600585639476801</c:v>
                </c:pt>
                <c:pt idx="4032">
                  <c:v>-0.2234008759260179</c:v>
                </c:pt>
                <c:pt idx="4033">
                  <c:v>-0.21302489936351787</c:v>
                </c:pt>
                <c:pt idx="4034">
                  <c:v>-0.20325927436351787</c:v>
                </c:pt>
                <c:pt idx="4035">
                  <c:v>-0.15961913764476904</c:v>
                </c:pt>
                <c:pt idx="4036">
                  <c:v>-0.100109860301018</c:v>
                </c:pt>
                <c:pt idx="4037">
                  <c:v>-7.7526852488517803E-2</c:v>
                </c:pt>
                <c:pt idx="4038">
                  <c:v>-8.7597653269767831E-2</c:v>
                </c:pt>
                <c:pt idx="4039">
                  <c:v>-0.12238769233226753</c:v>
                </c:pt>
                <c:pt idx="4040">
                  <c:v>-0.18555907905101801</c:v>
                </c:pt>
                <c:pt idx="4041">
                  <c:v>-0.2276733368635179</c:v>
                </c:pt>
                <c:pt idx="4042">
                  <c:v>-0.21729736030101904</c:v>
                </c:pt>
                <c:pt idx="4043">
                  <c:v>-0.18586425483226973</c:v>
                </c:pt>
                <c:pt idx="4044">
                  <c:v>-0.14436034858226973</c:v>
                </c:pt>
                <c:pt idx="4045">
                  <c:v>-0.15504150092601801</c:v>
                </c:pt>
                <c:pt idx="4046">
                  <c:v>-0.18525390326976801</c:v>
                </c:pt>
                <c:pt idx="4047">
                  <c:v>-0.14649657905101801</c:v>
                </c:pt>
                <c:pt idx="4048">
                  <c:v>-8.7902829051017831E-2</c:v>
                </c:pt>
                <c:pt idx="4049">
                  <c:v>-0.124218747019768</c:v>
                </c:pt>
                <c:pt idx="4050">
                  <c:v>-0.16846923530101909</c:v>
                </c:pt>
                <c:pt idx="4051">
                  <c:v>-0.1657226532697679</c:v>
                </c:pt>
                <c:pt idx="4052">
                  <c:v>-0.14191894233226973</c:v>
                </c:pt>
                <c:pt idx="4053">
                  <c:v>-0.11811523139476755</c:v>
                </c:pt>
                <c:pt idx="4054">
                  <c:v>-7.6916500926017942E-2</c:v>
                </c:pt>
                <c:pt idx="4055">
                  <c:v>-2.0764160901308077E-2</c:v>
                </c:pt>
                <c:pt idx="4056">
                  <c:v>1.1889648623764501E-2</c:v>
                </c:pt>
                <c:pt idx="4057">
                  <c:v>1.6467284411191902E-2</c:v>
                </c:pt>
                <c:pt idx="4058">
                  <c:v>-3.3886719495058115E-2</c:v>
                </c:pt>
                <c:pt idx="4059">
                  <c:v>-8.4240719676017789E-2</c:v>
                </c:pt>
                <c:pt idx="4060">
                  <c:v>-6.6540524363517789E-2</c:v>
                </c:pt>
                <c:pt idx="4061">
                  <c:v>-3.7548828870058115E-2</c:v>
                </c:pt>
                <c:pt idx="4062">
                  <c:v>-4.1210938245058101E-2</c:v>
                </c:pt>
                <c:pt idx="4063">
                  <c:v>-8.2104489207267831E-2</c:v>
                </c:pt>
                <c:pt idx="4064">
                  <c:v>-0.11201171576976755</c:v>
                </c:pt>
                <c:pt idx="4065">
                  <c:v>-7.9968258738517831E-2</c:v>
                </c:pt>
                <c:pt idx="4066">
                  <c:v>-2.0153809338808067E-2</c:v>
                </c:pt>
                <c:pt idx="4067">
                  <c:v>-3.3691406715661456E-3</c:v>
                </c:pt>
                <c:pt idx="4068">
                  <c:v>-1.5380859840661461E-3</c:v>
                </c:pt>
                <c:pt idx="4069">
                  <c:v>7.9223634675145635E-3</c:v>
                </c:pt>
                <c:pt idx="4070">
                  <c:v>1.5856932848691899E-2</c:v>
                </c:pt>
                <c:pt idx="4071">
                  <c:v>1.7077635973691805E-2</c:v>
                </c:pt>
                <c:pt idx="4072">
                  <c:v>5.7861329987645574E-3</c:v>
                </c:pt>
                <c:pt idx="4073">
                  <c:v>1.2805175967514591E-2</c:v>
                </c:pt>
                <c:pt idx="4074">
                  <c:v>1.0363769717514581E-2</c:v>
                </c:pt>
                <c:pt idx="4075">
                  <c:v>-9.1674802824855319E-3</c:v>
                </c:pt>
                <c:pt idx="4076">
                  <c:v>-5.1892090588808441E-2</c:v>
                </c:pt>
                <c:pt idx="4077">
                  <c:v>-9.3395993113518275E-2</c:v>
                </c:pt>
                <c:pt idx="4078">
                  <c:v>-9.2480465769767831E-2</c:v>
                </c:pt>
                <c:pt idx="4079">
                  <c:v>-5.7690430432558476E-2</c:v>
                </c:pt>
                <c:pt idx="4080">
                  <c:v>-2.0153809338808067E-2</c:v>
                </c:pt>
                <c:pt idx="4081">
                  <c:v>-1.3134765438735565E-2</c:v>
                </c:pt>
                <c:pt idx="4082">
                  <c:v>-9.1674802824855319E-3</c:v>
                </c:pt>
                <c:pt idx="4083">
                  <c:v>-3.6743164528161595E-3</c:v>
                </c:pt>
                <c:pt idx="4084">
                  <c:v>-1.3134765438735565E-2</c:v>
                </c:pt>
                <c:pt idx="4085">
                  <c:v>-2.9003906995058108E-2</c:v>
                </c:pt>
                <c:pt idx="4086">
                  <c:v>-4.2736817151308663E-2</c:v>
                </c:pt>
                <c:pt idx="4087">
                  <c:v>-5.8605957776308074E-2</c:v>
                </c:pt>
                <c:pt idx="4088">
                  <c:v>-4.3652344495058067E-2</c:v>
                </c:pt>
                <c:pt idx="4089">
                  <c:v>-4.2736817151308663E-2</c:v>
                </c:pt>
                <c:pt idx="4090">
                  <c:v>-1.7102051526308108E-2</c:v>
                </c:pt>
                <c:pt idx="4091">
                  <c:v>9.1430665925145097E-3</c:v>
                </c:pt>
                <c:pt idx="4092">
                  <c:v>-2.4536133278161365E-3</c:v>
                </c:pt>
                <c:pt idx="4093">
                  <c:v>-4.4262696057558663E-2</c:v>
                </c:pt>
                <c:pt idx="4094">
                  <c:v>-3.6938477307558115E-2</c:v>
                </c:pt>
                <c:pt idx="4095" formatCode="0.00E+00">
                  <c:v>-1.2207031431898905E-5</c:v>
                </c:pt>
                <c:pt idx="4096">
                  <c:v>3.1115721911191881E-2</c:v>
                </c:pt>
                <c:pt idx="4097">
                  <c:v>5.0036620348692391E-2</c:v>
                </c:pt>
                <c:pt idx="4098">
                  <c:v>4.2102050036191954E-2</c:v>
                </c:pt>
                <c:pt idx="4099">
                  <c:v>3.5998534411191899E-2</c:v>
                </c:pt>
                <c:pt idx="4100">
                  <c:v>-2.6867676526308219E-2</c:v>
                </c:pt>
                <c:pt idx="4101">
                  <c:v>-9.0344235301017831E-2</c:v>
                </c:pt>
                <c:pt idx="4102">
                  <c:v>-0.10316161811351802</c:v>
                </c:pt>
                <c:pt idx="4103">
                  <c:v>-9.8278805613517831E-2</c:v>
                </c:pt>
                <c:pt idx="4104">
                  <c:v>-0.10316161811351802</c:v>
                </c:pt>
                <c:pt idx="4105">
                  <c:v>-7.8137204051018205E-2</c:v>
                </c:pt>
                <c:pt idx="4106">
                  <c:v>-2.1069336682558219E-2</c:v>
                </c:pt>
                <c:pt idx="4107">
                  <c:v>3.3862303942441899E-2</c:v>
                </c:pt>
                <c:pt idx="4108">
                  <c:v>3.9965819567441913E-2</c:v>
                </c:pt>
                <c:pt idx="4109">
                  <c:v>3.3251952379941913E-2</c:v>
                </c:pt>
                <c:pt idx="4110">
                  <c:v>3.4167479723691899E-2</c:v>
                </c:pt>
                <c:pt idx="4111">
                  <c:v>3.7219237536192114E-2</c:v>
                </c:pt>
                <c:pt idx="4112">
                  <c:v>3.4777831286191913E-2</c:v>
                </c:pt>
                <c:pt idx="4113">
                  <c:v>5.8581542223691892E-2</c:v>
                </c:pt>
                <c:pt idx="4114">
                  <c:v>5.9497069567442037E-2</c:v>
                </c:pt>
                <c:pt idx="4115">
                  <c:v>-2.2595215588808382E-2</c:v>
                </c:pt>
                <c:pt idx="4116">
                  <c:v>-0.15290527045726973</c:v>
                </c:pt>
                <c:pt idx="4117">
                  <c:v>-0.22248534858226979</c:v>
                </c:pt>
                <c:pt idx="4118">
                  <c:v>-0.21668700873851787</c:v>
                </c:pt>
                <c:pt idx="4119">
                  <c:v>-0.17731933295726973</c:v>
                </c:pt>
                <c:pt idx="4120">
                  <c:v>-0.13093261420726801</c:v>
                </c:pt>
                <c:pt idx="4121">
                  <c:v>-3.4191895276308115E-2</c:v>
                </c:pt>
                <c:pt idx="4122">
                  <c:v>6.4990237355232891E-2</c:v>
                </c:pt>
                <c:pt idx="4123">
                  <c:v>0.12022705376148277</c:v>
                </c:pt>
                <c:pt idx="4124">
                  <c:v>0.12724609673023324</c:v>
                </c:pt>
                <c:pt idx="4125">
                  <c:v>9.4592288136483169E-2</c:v>
                </c:pt>
                <c:pt idx="4126">
                  <c:v>6.1633300036191926E-2</c:v>
                </c:pt>
                <c:pt idx="4127">
                  <c:v>6.4379885792732197E-2</c:v>
                </c:pt>
                <c:pt idx="4128">
                  <c:v>4.5458983629941961E-2</c:v>
                </c:pt>
                <c:pt idx="4129">
                  <c:v>6.3964845612645115E-3</c:v>
                </c:pt>
                <c:pt idx="4130">
                  <c:v>-1.5881348401308101E-2</c:v>
                </c:pt>
                <c:pt idx="4131">
                  <c:v>-2.1374512463808219E-2</c:v>
                </c:pt>
                <c:pt idx="4132">
                  <c:v>-4.6398926526308441E-2</c:v>
                </c:pt>
                <c:pt idx="4133">
                  <c:v>-7.9663082957268205E-2</c:v>
                </c:pt>
                <c:pt idx="4134">
                  <c:v>-6.1657715588808087E-2</c:v>
                </c:pt>
                <c:pt idx="4135">
                  <c:v>-1.8933106213808223E-2</c:v>
                </c:pt>
                <c:pt idx="4136">
                  <c:v>9.1430665925145097E-3</c:v>
                </c:pt>
                <c:pt idx="4137">
                  <c:v>3.5388182848691899E-2</c:v>
                </c:pt>
                <c:pt idx="4138">
                  <c:v>2.7453612536192079E-2</c:v>
                </c:pt>
                <c:pt idx="4139">
                  <c:v>-3.1738280085847009E-4</c:v>
                </c:pt>
                <c:pt idx="4140">
                  <c:v>-9.1674802824855319E-3</c:v>
                </c:pt>
                <c:pt idx="4141">
                  <c:v>-2.7172852307558108E-2</c:v>
                </c:pt>
                <c:pt idx="4142">
                  <c:v>-2.6562500745058077E-2</c:v>
                </c:pt>
                <c:pt idx="4143">
                  <c:v>-4.1210938245058101E-2</c:v>
                </c:pt>
                <c:pt idx="4144">
                  <c:v>-3.8769531995058067E-2</c:v>
                </c:pt>
                <c:pt idx="4145">
                  <c:v>5.4809572175145123E-3</c:v>
                </c:pt>
                <c:pt idx="4146">
                  <c:v>7.4450686573982225E-2</c:v>
                </c:pt>
                <c:pt idx="4147">
                  <c:v>0.12999267876148199</c:v>
                </c:pt>
                <c:pt idx="4148">
                  <c:v>0.14342041313648324</c:v>
                </c:pt>
                <c:pt idx="4149">
                  <c:v>0.14647217094898188</c:v>
                </c:pt>
                <c:pt idx="4150">
                  <c:v>0.15684814751148393</c:v>
                </c:pt>
                <c:pt idx="4151">
                  <c:v>0.17729492485523324</c:v>
                </c:pt>
                <c:pt idx="4152">
                  <c:v>0.18156738579273393</c:v>
                </c:pt>
                <c:pt idx="4153">
                  <c:v>0.17058105766773199</c:v>
                </c:pt>
                <c:pt idx="4154">
                  <c:v>0.13731689751148324</c:v>
                </c:pt>
                <c:pt idx="4155">
                  <c:v>8.818359673023228E-2</c:v>
                </c:pt>
                <c:pt idx="4156">
                  <c:v>2.8369139879941878E-2</c:v>
                </c:pt>
                <c:pt idx="4157">
                  <c:v>-1.2829589657485633E-2</c:v>
                </c:pt>
                <c:pt idx="4158">
                  <c:v>-7.6416013762354903E-3</c:v>
                </c:pt>
                <c:pt idx="4159">
                  <c:v>3.2336425036191885E-2</c:v>
                </c:pt>
                <c:pt idx="4160">
                  <c:v>0.10130615532398222</c:v>
                </c:pt>
                <c:pt idx="4161">
                  <c:v>0.16020508110523327</c:v>
                </c:pt>
                <c:pt idx="4162">
                  <c:v>0.18553467094898188</c:v>
                </c:pt>
                <c:pt idx="4163">
                  <c:v>0.19377441704273207</c:v>
                </c:pt>
                <c:pt idx="4164">
                  <c:v>0.16752929985523327</c:v>
                </c:pt>
                <c:pt idx="4165">
                  <c:v>0.14189453423023199</c:v>
                </c:pt>
                <c:pt idx="4166">
                  <c:v>0.13884277641773199</c:v>
                </c:pt>
                <c:pt idx="4167">
                  <c:v>0.12419433891773222</c:v>
                </c:pt>
                <c:pt idx="4168">
                  <c:v>9.4897463917733169E-2</c:v>
                </c:pt>
                <c:pt idx="4169">
                  <c:v>8.4521487355233155E-2</c:v>
                </c:pt>
                <c:pt idx="4170">
                  <c:v>9.5507815480233169E-2</c:v>
                </c:pt>
                <c:pt idx="4171">
                  <c:v>0.12663574516773199</c:v>
                </c:pt>
                <c:pt idx="4172">
                  <c:v>0.15440674126148324</c:v>
                </c:pt>
                <c:pt idx="4173">
                  <c:v>0.16661377251148207</c:v>
                </c:pt>
                <c:pt idx="4174">
                  <c:v>0.14189453423023199</c:v>
                </c:pt>
                <c:pt idx="4175">
                  <c:v>0.10954590141773222</c:v>
                </c:pt>
                <c:pt idx="4176">
                  <c:v>0.11687012016773203</c:v>
                </c:pt>
                <c:pt idx="4177">
                  <c:v>0.10740967094898277</c:v>
                </c:pt>
                <c:pt idx="4178">
                  <c:v>7.4450686573982225E-2</c:v>
                </c:pt>
                <c:pt idx="4179">
                  <c:v>2.2875975817442197E-2</c:v>
                </c:pt>
                <c:pt idx="4180">
                  <c:v>-5.8105466887354894E-3</c:v>
                </c:pt>
                <c:pt idx="4181">
                  <c:v>9.0332032414153207E-4</c:v>
                </c:pt>
                <c:pt idx="4182">
                  <c:v>-6.7260740324854894E-3</c:v>
                </c:pt>
                <c:pt idx="4183">
                  <c:v>-1.1914062313735565E-2</c:v>
                </c:pt>
                <c:pt idx="4184">
                  <c:v>4.8706056550145531E-3</c:v>
                </c:pt>
                <c:pt idx="4185">
                  <c:v>-2.1484375465661643E-3</c:v>
                </c:pt>
                <c:pt idx="4186">
                  <c:v>-1.6186524182558212E-2</c:v>
                </c:pt>
                <c:pt idx="4187">
                  <c:v>-2.2290039807558108E-2</c:v>
                </c:pt>
                <c:pt idx="4188">
                  <c:v>-2.1679688245058108E-2</c:v>
                </c:pt>
                <c:pt idx="4189">
                  <c:v>1.40258790925146E-2</c:v>
                </c:pt>
                <c:pt idx="4190">
                  <c:v>9.2761233448982197E-2</c:v>
                </c:pt>
                <c:pt idx="4191">
                  <c:v>0.16630859673023207</c:v>
                </c:pt>
                <c:pt idx="4192">
                  <c:v>0.20415039360523199</c:v>
                </c:pt>
                <c:pt idx="4193">
                  <c:v>0.17515869438648199</c:v>
                </c:pt>
                <c:pt idx="4194">
                  <c:v>0.16264648735523327</c:v>
                </c:pt>
                <c:pt idx="4195">
                  <c:v>0.14067383110523199</c:v>
                </c:pt>
                <c:pt idx="4196">
                  <c:v>9.9475100636482308E-2</c:v>
                </c:pt>
                <c:pt idx="4197">
                  <c:v>8.0859377980233113E-2</c:v>
                </c:pt>
                <c:pt idx="4198">
                  <c:v>0.11381836235523199</c:v>
                </c:pt>
                <c:pt idx="4199">
                  <c:v>0.13487549126148199</c:v>
                </c:pt>
                <c:pt idx="4200">
                  <c:v>0.15349121391773324</c:v>
                </c:pt>
                <c:pt idx="4201">
                  <c:v>0.14952392876148199</c:v>
                </c:pt>
                <c:pt idx="4202">
                  <c:v>8.6657717823982197E-2</c:v>
                </c:pt>
                <c:pt idx="4203">
                  <c:v>2.8369139879941878E-2</c:v>
                </c:pt>
                <c:pt idx="4204">
                  <c:v>4.3627928942441961E-2</c:v>
                </c:pt>
                <c:pt idx="4205">
                  <c:v>9.7644045948983182E-2</c:v>
                </c:pt>
                <c:pt idx="4206">
                  <c:v>0.12816162407398102</c:v>
                </c:pt>
                <c:pt idx="4207">
                  <c:v>0.11290283501148203</c:v>
                </c:pt>
                <c:pt idx="4208">
                  <c:v>6.3464358448982197E-2</c:v>
                </c:pt>
                <c:pt idx="4209">
                  <c:v>6.6210940480232197E-2</c:v>
                </c:pt>
                <c:pt idx="4210">
                  <c:v>6.8957522511482197E-2</c:v>
                </c:pt>
                <c:pt idx="4211">
                  <c:v>6.6821292042732225E-2</c:v>
                </c:pt>
                <c:pt idx="4212">
                  <c:v>8.9709475636483169E-2</c:v>
                </c:pt>
                <c:pt idx="4213">
                  <c:v>0.13395996391773199</c:v>
                </c:pt>
                <c:pt idx="4214">
                  <c:v>0.18339844048023393</c:v>
                </c:pt>
                <c:pt idx="4215">
                  <c:v>0.19255371391773191</c:v>
                </c:pt>
                <c:pt idx="4216">
                  <c:v>0.19957275688648207</c:v>
                </c:pt>
                <c:pt idx="4217">
                  <c:v>0.23192138969898199</c:v>
                </c:pt>
                <c:pt idx="4218">
                  <c:v>0.28441160917282365</c:v>
                </c:pt>
                <c:pt idx="4219">
                  <c:v>0.24626465141773324</c:v>
                </c:pt>
                <c:pt idx="4220">
                  <c:v>0.16600342094898191</c:v>
                </c:pt>
                <c:pt idx="4221">
                  <c:v>0.13273926079273324</c:v>
                </c:pt>
                <c:pt idx="4222">
                  <c:v>0.14464111626148199</c:v>
                </c:pt>
                <c:pt idx="4223">
                  <c:v>0.10405273735523222</c:v>
                </c:pt>
                <c:pt idx="4224">
                  <c:v>3.4167479723691899E-2</c:v>
                </c:pt>
                <c:pt idx="4225">
                  <c:v>1.0668945498764501E-2</c:v>
                </c:pt>
                <c:pt idx="4226">
                  <c:v>2.7453612536192079E-2</c:v>
                </c:pt>
                <c:pt idx="4227">
                  <c:v>1.5856932848691899E-2</c:v>
                </c:pt>
                <c:pt idx="4228">
                  <c:v>2.0129393786191899E-2</c:v>
                </c:pt>
                <c:pt idx="4229">
                  <c:v>7.8723147511482197E-2</c:v>
                </c:pt>
                <c:pt idx="4230">
                  <c:v>0.13548584282398199</c:v>
                </c:pt>
                <c:pt idx="4231">
                  <c:v>0.14097900688648324</c:v>
                </c:pt>
                <c:pt idx="4232">
                  <c:v>0.13945312798023199</c:v>
                </c:pt>
                <c:pt idx="4233">
                  <c:v>0.14921875298023324</c:v>
                </c:pt>
                <c:pt idx="4234">
                  <c:v>0.15166015923023199</c:v>
                </c:pt>
                <c:pt idx="4235">
                  <c:v>0.13334961235523199</c:v>
                </c:pt>
                <c:pt idx="4236">
                  <c:v>0.10435791313648198</c:v>
                </c:pt>
                <c:pt idx="4237">
                  <c:v>8.5131838917732267E-2</c:v>
                </c:pt>
                <c:pt idx="4238">
                  <c:v>8.0554202198983557E-2</c:v>
                </c:pt>
                <c:pt idx="4239">
                  <c:v>7.7502444386482225E-2</c:v>
                </c:pt>
                <c:pt idx="4240">
                  <c:v>8.1774905323983113E-2</c:v>
                </c:pt>
                <c:pt idx="4241">
                  <c:v>0.11046142876148227</c:v>
                </c:pt>
                <c:pt idx="4242">
                  <c:v>0.14921875298023324</c:v>
                </c:pt>
                <c:pt idx="4243">
                  <c:v>0.14616699516773324</c:v>
                </c:pt>
                <c:pt idx="4244">
                  <c:v>0.13395996391773199</c:v>
                </c:pt>
                <c:pt idx="4245">
                  <c:v>0.14830322563648199</c:v>
                </c:pt>
                <c:pt idx="4246">
                  <c:v>0.16417236626148191</c:v>
                </c:pt>
                <c:pt idx="4247">
                  <c:v>0.18065185844898188</c:v>
                </c:pt>
                <c:pt idx="4248">
                  <c:v>0.20720215141773324</c:v>
                </c:pt>
                <c:pt idx="4249">
                  <c:v>0.22001953423023207</c:v>
                </c:pt>
                <c:pt idx="4250">
                  <c:v>0.17912597954273199</c:v>
                </c:pt>
                <c:pt idx="4251">
                  <c:v>9.7644045948983182E-2</c:v>
                </c:pt>
                <c:pt idx="4252">
                  <c:v>2.0434569567441899E-2</c:v>
                </c:pt>
                <c:pt idx="4253">
                  <c:v>3.0810546129941906E-2</c:v>
                </c:pt>
                <c:pt idx="4254">
                  <c:v>4.9121093004942037E-2</c:v>
                </c:pt>
                <c:pt idx="4255">
                  <c:v>2.7453612536192079E-2</c:v>
                </c:pt>
                <c:pt idx="4256">
                  <c:v>-2.4536133278161365E-3</c:v>
                </c:pt>
                <c:pt idx="4257">
                  <c:v>3.6914061754941899E-2</c:v>
                </c:pt>
                <c:pt idx="4258">
                  <c:v>6.5905764698982197E-2</c:v>
                </c:pt>
                <c:pt idx="4259">
                  <c:v>6.3464358448982197E-2</c:v>
                </c:pt>
                <c:pt idx="4260">
                  <c:v>5.0341796129942037E-2</c:v>
                </c:pt>
                <c:pt idx="4261">
                  <c:v>4.0270995348691913E-2</c:v>
                </c:pt>
                <c:pt idx="4262">
                  <c:v>5.2172850817442037E-2</c:v>
                </c:pt>
                <c:pt idx="4263">
                  <c:v>6.9262698292732655E-2</c:v>
                </c:pt>
                <c:pt idx="4264">
                  <c:v>9.3676760792733169E-2</c:v>
                </c:pt>
                <c:pt idx="4265">
                  <c:v>0.10740967094898277</c:v>
                </c:pt>
                <c:pt idx="4266">
                  <c:v>8.0859377980233113E-2</c:v>
                </c:pt>
                <c:pt idx="4267">
                  <c:v>6.3964845612645115E-3</c:v>
                </c:pt>
                <c:pt idx="4268">
                  <c:v>-6.1962891370058115E-2</c:v>
                </c:pt>
                <c:pt idx="4269">
                  <c:v>-7.3254391551017831E-2</c:v>
                </c:pt>
                <c:pt idx="4270">
                  <c:v>-1.3134765438735565E-2</c:v>
                </c:pt>
                <c:pt idx="4271">
                  <c:v>1.0058593936264499E-2</c:v>
                </c:pt>
                <c:pt idx="4272">
                  <c:v>-6.0437012463808115E-2</c:v>
                </c:pt>
                <c:pt idx="4273">
                  <c:v>-0.14130859076976801</c:v>
                </c:pt>
                <c:pt idx="4274">
                  <c:v>-0.16145019233226909</c:v>
                </c:pt>
                <c:pt idx="4275">
                  <c:v>-0.10377196967601802</c:v>
                </c:pt>
                <c:pt idx="4276">
                  <c:v>-2.7172852307558108E-2</c:v>
                </c:pt>
                <c:pt idx="4277">
                  <c:v>3.3862303942441899E-2</c:v>
                </c:pt>
                <c:pt idx="4278">
                  <c:v>8.3605960011483557E-2</c:v>
                </c:pt>
                <c:pt idx="4279">
                  <c:v>0.12572021782398188</c:v>
                </c:pt>
                <c:pt idx="4280">
                  <c:v>0.13975830376148324</c:v>
                </c:pt>
                <c:pt idx="4281">
                  <c:v>0.12938232719898188</c:v>
                </c:pt>
                <c:pt idx="4282">
                  <c:v>0.15898437798023324</c:v>
                </c:pt>
                <c:pt idx="4283">
                  <c:v>0.22490234673023327</c:v>
                </c:pt>
                <c:pt idx="4284">
                  <c:v>0.21208496391773199</c:v>
                </c:pt>
                <c:pt idx="4285">
                  <c:v>0.17485351860523188</c:v>
                </c:pt>
                <c:pt idx="4286">
                  <c:v>0.15349121391773324</c:v>
                </c:pt>
                <c:pt idx="4287">
                  <c:v>0.13457031548023199</c:v>
                </c:pt>
                <c:pt idx="4288">
                  <c:v>0.14342041313648324</c:v>
                </c:pt>
                <c:pt idx="4289">
                  <c:v>0.13701172173023199</c:v>
                </c:pt>
                <c:pt idx="4290">
                  <c:v>0.12755127251148199</c:v>
                </c:pt>
                <c:pt idx="4291">
                  <c:v>0.15257568657398199</c:v>
                </c:pt>
                <c:pt idx="4292">
                  <c:v>0.21940918266773393</c:v>
                </c:pt>
                <c:pt idx="4293">
                  <c:v>0.26457518339157132</c:v>
                </c:pt>
                <c:pt idx="4294">
                  <c:v>0.25725096464157099</c:v>
                </c:pt>
                <c:pt idx="4295">
                  <c:v>0.24382324516773324</c:v>
                </c:pt>
                <c:pt idx="4296">
                  <c:v>0.22368164360523191</c:v>
                </c:pt>
                <c:pt idx="4297">
                  <c:v>0.16386719048023327</c:v>
                </c:pt>
                <c:pt idx="4298">
                  <c:v>0.10191650688648222</c:v>
                </c:pt>
                <c:pt idx="4299">
                  <c:v>5.3393553942442391E-2</c:v>
                </c:pt>
                <c:pt idx="4300">
                  <c:v>1.5136718284338728E-3</c:v>
                </c:pt>
                <c:pt idx="4301">
                  <c:v>-6.3183590769767789E-2</c:v>
                </c:pt>
                <c:pt idx="4302">
                  <c:v>-7.2644039988517831E-2</c:v>
                </c:pt>
                <c:pt idx="4303">
                  <c:v>1.20849604718387E-3</c:v>
                </c:pt>
                <c:pt idx="4304">
                  <c:v>9.672851860523228E-2</c:v>
                </c:pt>
                <c:pt idx="4305">
                  <c:v>0.13273926079273324</c:v>
                </c:pt>
                <c:pt idx="4306">
                  <c:v>0.14433594048023324</c:v>
                </c:pt>
                <c:pt idx="4307">
                  <c:v>0.17943115532398199</c:v>
                </c:pt>
                <c:pt idx="4308">
                  <c:v>0.22337646782398191</c:v>
                </c:pt>
                <c:pt idx="4309">
                  <c:v>0.20140381157398199</c:v>
                </c:pt>
                <c:pt idx="4310">
                  <c:v>0.13548584282398199</c:v>
                </c:pt>
                <c:pt idx="4311">
                  <c:v>6.2243651598691926E-2</c:v>
                </c:pt>
                <c:pt idx="4312">
                  <c:v>4.1491698473691913E-2</c:v>
                </c:pt>
                <c:pt idx="4313">
                  <c:v>3.5388182848691899E-2</c:v>
                </c:pt>
                <c:pt idx="4314">
                  <c:v>3.0200194567441906E-2</c:v>
                </c:pt>
                <c:pt idx="4315">
                  <c:v>4.1186522692441913E-2</c:v>
                </c:pt>
                <c:pt idx="4316">
                  <c:v>8.1774905323983113E-2</c:v>
                </c:pt>
                <c:pt idx="4317">
                  <c:v>0.12785644829273199</c:v>
                </c:pt>
                <c:pt idx="4318">
                  <c:v>0.12236328423023277</c:v>
                </c:pt>
                <c:pt idx="4319">
                  <c:v>9.428711235523228E-2</c:v>
                </c:pt>
                <c:pt idx="4320">
                  <c:v>0.10283203423023222</c:v>
                </c:pt>
                <c:pt idx="4321">
                  <c:v>0.10405273735523222</c:v>
                </c:pt>
                <c:pt idx="4322">
                  <c:v>8.6962893605232267E-2</c:v>
                </c:pt>
                <c:pt idx="4323">
                  <c:v>7.8112795948982697E-2</c:v>
                </c:pt>
                <c:pt idx="4324">
                  <c:v>6.7431643605232225E-2</c:v>
                </c:pt>
                <c:pt idx="4325">
                  <c:v>4.3322753161191913E-2</c:v>
                </c:pt>
                <c:pt idx="4326">
                  <c:v>-2.6867676526308219E-2</c:v>
                </c:pt>
                <c:pt idx="4327">
                  <c:v>-8.2714840769768108E-2</c:v>
                </c:pt>
                <c:pt idx="4328">
                  <c:v>-5.7690430432558476E-2</c:v>
                </c:pt>
                <c:pt idx="4329">
                  <c:v>3.1420897692441899E-2</c:v>
                </c:pt>
                <c:pt idx="4330">
                  <c:v>0.10802002251148277</c:v>
                </c:pt>
                <c:pt idx="4331">
                  <c:v>0.109851077198982</c:v>
                </c:pt>
                <c:pt idx="4332">
                  <c:v>8.787842094898228E-2</c:v>
                </c:pt>
                <c:pt idx="4333">
                  <c:v>9.672851860523228E-2</c:v>
                </c:pt>
                <c:pt idx="4334">
                  <c:v>0.12907715141773199</c:v>
                </c:pt>
                <c:pt idx="4335">
                  <c:v>0.14525146782398199</c:v>
                </c:pt>
                <c:pt idx="4336">
                  <c:v>0.11198730766773135</c:v>
                </c:pt>
                <c:pt idx="4337">
                  <c:v>7.9333499073982697E-2</c:v>
                </c:pt>
                <c:pt idx="4338">
                  <c:v>-1.2524413876235501E-2</c:v>
                </c:pt>
                <c:pt idx="4339">
                  <c:v>-0.13459472358226904</c:v>
                </c:pt>
                <c:pt idx="4340">
                  <c:v>-0.15046386420726904</c:v>
                </c:pt>
                <c:pt idx="4341">
                  <c:v>-0.10560302436351864</c:v>
                </c:pt>
                <c:pt idx="4342">
                  <c:v>-5.7385254651308476E-2</c:v>
                </c:pt>
                <c:pt idx="4343">
                  <c:v>-3.6743164528161595E-3</c:v>
                </c:pt>
                <c:pt idx="4344">
                  <c:v>5.0341796129942037E-2</c:v>
                </c:pt>
                <c:pt idx="4345">
                  <c:v>8.2690432667732267E-2</c:v>
                </c:pt>
                <c:pt idx="4346">
                  <c:v>9.3066409230233169E-2</c:v>
                </c:pt>
                <c:pt idx="4347">
                  <c:v>0.14525146782398199</c:v>
                </c:pt>
                <c:pt idx="4348">
                  <c:v>0.17760010063648199</c:v>
                </c:pt>
                <c:pt idx="4349">
                  <c:v>0.13792724907398199</c:v>
                </c:pt>
                <c:pt idx="4350">
                  <c:v>5.5529784411191913E-2</c:v>
                </c:pt>
                <c:pt idx="4351">
                  <c:v>-2.1069336682558219E-2</c:v>
                </c:pt>
                <c:pt idx="4352">
                  <c:v>-9.4006344676018275E-2</c:v>
                </c:pt>
                <c:pt idx="4353">
                  <c:v>-0.15168456733226801</c:v>
                </c:pt>
                <c:pt idx="4354">
                  <c:v>-0.17548827826976801</c:v>
                </c:pt>
                <c:pt idx="4355">
                  <c:v>-0.13520507514476801</c:v>
                </c:pt>
                <c:pt idx="4356">
                  <c:v>-8.2714840769768108E-2</c:v>
                </c:pt>
                <c:pt idx="4357">
                  <c:v>-3.0834961682558282E-2</c:v>
                </c:pt>
                <c:pt idx="4358">
                  <c:v>1.9824218004941899E-2</c:v>
                </c:pt>
                <c:pt idx="4359">
                  <c:v>3.8439940661192114E-2</c:v>
                </c:pt>
                <c:pt idx="4360">
                  <c:v>3.20312492549421E-2</c:v>
                </c:pt>
                <c:pt idx="4361">
                  <c:v>1.4636230655014499E-2</c:v>
                </c:pt>
                <c:pt idx="4362">
                  <c:v>-2.4536133278161365E-3</c:v>
                </c:pt>
                <c:pt idx="4363">
                  <c:v>-2.1374512463808219E-2</c:v>
                </c:pt>
                <c:pt idx="4364">
                  <c:v>-5.1586914807558441E-2</c:v>
                </c:pt>
                <c:pt idx="4365">
                  <c:v>-9.3395993113518275E-2</c:v>
                </c:pt>
                <c:pt idx="4366">
                  <c:v>-0.13978271186351787</c:v>
                </c:pt>
                <c:pt idx="4367">
                  <c:v>-0.1648071259260179</c:v>
                </c:pt>
                <c:pt idx="4368">
                  <c:v>-0.1657226532697679</c:v>
                </c:pt>
                <c:pt idx="4369">
                  <c:v>-0.13184814155101904</c:v>
                </c:pt>
                <c:pt idx="4370">
                  <c:v>-8.2714840769768108E-2</c:v>
                </c:pt>
                <c:pt idx="4371">
                  <c:v>-4.1821289807558101E-2</c:v>
                </c:pt>
                <c:pt idx="4372">
                  <c:v>-1.6796875745058278E-2</c:v>
                </c:pt>
                <c:pt idx="4373">
                  <c:v>-3.9379883557558115E-2</c:v>
                </c:pt>
                <c:pt idx="4374">
                  <c:v>-1.9238281995058101E-2</c:v>
                </c:pt>
                <c:pt idx="4375">
                  <c:v>6.6516116261482197E-2</c:v>
                </c:pt>
                <c:pt idx="4376">
                  <c:v>9.642334282398228E-2</c:v>
                </c:pt>
                <c:pt idx="4377">
                  <c:v>6.0107421129942426E-2</c:v>
                </c:pt>
                <c:pt idx="4378">
                  <c:v>5.7861329987645574E-3</c:v>
                </c:pt>
                <c:pt idx="4379">
                  <c:v>-1.9238281995058101E-2</c:v>
                </c:pt>
                <c:pt idx="4380">
                  <c:v>-2.8393555432558077E-2</c:v>
                </c:pt>
                <c:pt idx="4381">
                  <c:v>-1.1608886532485565E-2</c:v>
                </c:pt>
                <c:pt idx="4382">
                  <c:v>8.8378908112645583E-3</c:v>
                </c:pt>
                <c:pt idx="4383">
                  <c:v>2.5927733629941906E-2</c:v>
                </c:pt>
                <c:pt idx="4384">
                  <c:v>7.8723147511482197E-2</c:v>
                </c:pt>
                <c:pt idx="4385">
                  <c:v>0.15654297173023324</c:v>
                </c:pt>
                <c:pt idx="4386">
                  <c:v>0.21818847954273324</c:v>
                </c:pt>
                <c:pt idx="4387">
                  <c:v>0.21116943657398324</c:v>
                </c:pt>
                <c:pt idx="4388">
                  <c:v>0.15074463188648393</c:v>
                </c:pt>
                <c:pt idx="4389">
                  <c:v>6.0412596911192426E-2</c:v>
                </c:pt>
                <c:pt idx="4390">
                  <c:v>-2.4121094495058077E-2</c:v>
                </c:pt>
                <c:pt idx="4391">
                  <c:v>-7.3254391551017831E-2</c:v>
                </c:pt>
                <c:pt idx="4392">
                  <c:v>-0.11506347358226807</c:v>
                </c:pt>
                <c:pt idx="4393">
                  <c:v>-0.15046386420726904</c:v>
                </c:pt>
                <c:pt idx="4394">
                  <c:v>-0.17823486030101801</c:v>
                </c:pt>
                <c:pt idx="4395">
                  <c:v>-0.17091064155101904</c:v>
                </c:pt>
                <c:pt idx="4396">
                  <c:v>-0.10926513373851898</c:v>
                </c:pt>
                <c:pt idx="4397">
                  <c:v>-8.0883786082267789E-2</c:v>
                </c:pt>
                <c:pt idx="4398">
                  <c:v>-8.363036811351883E-2</c:v>
                </c:pt>
                <c:pt idx="4399">
                  <c:v>-4.1516114026308434E-2</c:v>
                </c:pt>
                <c:pt idx="4400">
                  <c:v>-5.2001951262354885E-3</c:v>
                </c:pt>
                <c:pt idx="4401">
                  <c:v>2.7758788317441878E-2</c:v>
                </c:pt>
                <c:pt idx="4402">
                  <c:v>3.4167479723691899E-2</c:v>
                </c:pt>
                <c:pt idx="4403">
                  <c:v>3.3251952379941913E-2</c:v>
                </c:pt>
                <c:pt idx="4404">
                  <c:v>3.0200194567441906E-2</c:v>
                </c:pt>
                <c:pt idx="4405">
                  <c:v>1.7993163317441906E-2</c:v>
                </c:pt>
                <c:pt idx="4406">
                  <c:v>-2.3510742932558077E-2</c:v>
                </c:pt>
                <c:pt idx="4407">
                  <c:v>-7.9968258738517831E-2</c:v>
                </c:pt>
                <c:pt idx="4408">
                  <c:v>-0.10438232123851802</c:v>
                </c:pt>
                <c:pt idx="4409">
                  <c:v>-9.1870114207267803E-2</c:v>
                </c:pt>
                <c:pt idx="4410">
                  <c:v>-5.0671387463808067E-2</c:v>
                </c:pt>
                <c:pt idx="4411">
                  <c:v>2.5622557848691878E-2</c:v>
                </c:pt>
                <c:pt idx="4412">
                  <c:v>6.8041995167732197E-2</c:v>
                </c:pt>
                <c:pt idx="4413">
                  <c:v>4.8815917223692037E-2</c:v>
                </c:pt>
                <c:pt idx="4414">
                  <c:v>2.6232909411192076E-2</c:v>
                </c:pt>
                <c:pt idx="4415">
                  <c:v>-1.7712403088808108E-2</c:v>
                </c:pt>
                <c:pt idx="4416">
                  <c:v>-8.0578610301017831E-2</c:v>
                </c:pt>
                <c:pt idx="4417">
                  <c:v>-0.17701415717601904</c:v>
                </c:pt>
                <c:pt idx="4418">
                  <c:v>-0.21241454780101904</c:v>
                </c:pt>
                <c:pt idx="4419">
                  <c:v>-0.18983153998851787</c:v>
                </c:pt>
                <c:pt idx="4420">
                  <c:v>-0.15443114936351801</c:v>
                </c:pt>
                <c:pt idx="4421">
                  <c:v>-0.15137939155101904</c:v>
                </c:pt>
                <c:pt idx="4422">
                  <c:v>-0.14710693061351787</c:v>
                </c:pt>
                <c:pt idx="4423">
                  <c:v>-0.11048583686351802</c:v>
                </c:pt>
                <c:pt idx="4424">
                  <c:v>-8.6682125926017831E-2</c:v>
                </c:pt>
                <c:pt idx="4425">
                  <c:v>-7.5390622019767942E-2</c:v>
                </c:pt>
                <c:pt idx="4426">
                  <c:v>-9.8583981394767831E-2</c:v>
                </c:pt>
                <c:pt idx="4427">
                  <c:v>-9.3701168894768275E-2</c:v>
                </c:pt>
                <c:pt idx="4428">
                  <c:v>-5.5249024182558074E-2</c:v>
                </c:pt>
                <c:pt idx="4429">
                  <c:v>-5.7080078870058115E-2</c:v>
                </c:pt>
                <c:pt idx="4430">
                  <c:v>-0.13612060248851682</c:v>
                </c:pt>
                <c:pt idx="4431">
                  <c:v>-0.21088866889476801</c:v>
                </c:pt>
                <c:pt idx="4432">
                  <c:v>-0.25727540254592879</c:v>
                </c:pt>
                <c:pt idx="4433">
                  <c:v>-0.28870850801468068</c:v>
                </c:pt>
                <c:pt idx="4434">
                  <c:v>-0.31403809785843068</c:v>
                </c:pt>
                <c:pt idx="4435">
                  <c:v>-0.29725342988968068</c:v>
                </c:pt>
                <c:pt idx="4436">
                  <c:v>-0.25574952363967901</c:v>
                </c:pt>
                <c:pt idx="4437">
                  <c:v>-0.22004394233226909</c:v>
                </c:pt>
                <c:pt idx="4438">
                  <c:v>-0.15504150092601801</c:v>
                </c:pt>
                <c:pt idx="4439">
                  <c:v>-7.2949215769767775E-2</c:v>
                </c:pt>
                <c:pt idx="4440">
                  <c:v>-5.8105466887354894E-3</c:v>
                </c:pt>
                <c:pt idx="4441">
                  <c:v>1.8298339098691906E-2</c:v>
                </c:pt>
                <c:pt idx="4442">
                  <c:v>7.3120119050145141E-3</c:v>
                </c:pt>
                <c:pt idx="4443">
                  <c:v>-1.0998534969985527E-2</c:v>
                </c:pt>
                <c:pt idx="4444">
                  <c:v>-1.7102051526308108E-2</c:v>
                </c:pt>
                <c:pt idx="4445">
                  <c:v>-1.5576171688735638E-2</c:v>
                </c:pt>
                <c:pt idx="4446">
                  <c:v>1.40258790925146E-2</c:v>
                </c:pt>
                <c:pt idx="4447">
                  <c:v>5.5834960192442037E-2</c:v>
                </c:pt>
                <c:pt idx="4448">
                  <c:v>5.9802245348692037E-2</c:v>
                </c:pt>
                <c:pt idx="4449">
                  <c:v>4.3933104723691913E-2</c:v>
                </c:pt>
                <c:pt idx="4450">
                  <c:v>3.0505370348691906E-2</c:v>
                </c:pt>
                <c:pt idx="4451">
                  <c:v>2.2265624254941878E-2</c:v>
                </c:pt>
                <c:pt idx="4452">
                  <c:v>1.5551757998764505E-2</c:v>
                </c:pt>
                <c:pt idx="4453">
                  <c:v>-3.3691406715661456E-3</c:v>
                </c:pt>
                <c:pt idx="4454">
                  <c:v>-5.0976563245058115E-2</c:v>
                </c:pt>
                <c:pt idx="4455">
                  <c:v>-8.7902829051017831E-2</c:v>
                </c:pt>
                <c:pt idx="4456">
                  <c:v>-0.11811523139476755</c:v>
                </c:pt>
                <c:pt idx="4457">
                  <c:v>-0.12513427436351682</c:v>
                </c:pt>
                <c:pt idx="4458">
                  <c:v>-0.11536864936351807</c:v>
                </c:pt>
                <c:pt idx="4459">
                  <c:v>-6.7761227488517942E-2</c:v>
                </c:pt>
                <c:pt idx="4460">
                  <c:v>-5.0366211682558441E-2</c:v>
                </c:pt>
                <c:pt idx="4461">
                  <c:v>-3.2971192151308226E-2</c:v>
                </c:pt>
                <c:pt idx="4462">
                  <c:v>1.4331054873764499E-2</c:v>
                </c:pt>
                <c:pt idx="4463">
                  <c:v>6.4074710011482225E-2</c:v>
                </c:pt>
                <c:pt idx="4464">
                  <c:v>8.2080081105232197E-2</c:v>
                </c:pt>
                <c:pt idx="4465">
                  <c:v>5.9497069567442037E-2</c:v>
                </c:pt>
                <c:pt idx="4466">
                  <c:v>4.9426268786191913E-2</c:v>
                </c:pt>
                <c:pt idx="4467">
                  <c:v>9.581299126148228E-2</c:v>
                </c:pt>
                <c:pt idx="4468">
                  <c:v>0.13640137016773324</c:v>
                </c:pt>
                <c:pt idx="4469">
                  <c:v>0.12999267876148199</c:v>
                </c:pt>
                <c:pt idx="4470">
                  <c:v>0.11046142876148227</c:v>
                </c:pt>
                <c:pt idx="4471">
                  <c:v>7.5366213917732919E-2</c:v>
                </c:pt>
                <c:pt idx="4472">
                  <c:v>6.5905764698982197E-2</c:v>
                </c:pt>
                <c:pt idx="4473">
                  <c:v>6.1938475817442128E-2</c:v>
                </c:pt>
                <c:pt idx="4474">
                  <c:v>4.2712401598692377E-2</c:v>
                </c:pt>
                <c:pt idx="4475">
                  <c:v>1.0363769717514581E-2</c:v>
                </c:pt>
                <c:pt idx="4476">
                  <c:v>1.37207033112646E-2</c:v>
                </c:pt>
                <c:pt idx="4477">
                  <c:v>7.3535159230232197E-2</c:v>
                </c:pt>
                <c:pt idx="4478">
                  <c:v>0.14342041313648324</c:v>
                </c:pt>
                <c:pt idx="4479">
                  <c:v>0.16508789360523207</c:v>
                </c:pt>
                <c:pt idx="4480">
                  <c:v>0.13426513969898199</c:v>
                </c:pt>
                <c:pt idx="4481">
                  <c:v>5.8581542223691892E-2</c:v>
                </c:pt>
                <c:pt idx="4482">
                  <c:v>-5.0671387463808067E-2</c:v>
                </c:pt>
                <c:pt idx="4483">
                  <c:v>-0.13276366889476801</c:v>
                </c:pt>
                <c:pt idx="4484">
                  <c:v>-0.18189696967601801</c:v>
                </c:pt>
                <c:pt idx="4485">
                  <c:v>-0.18220214545726973</c:v>
                </c:pt>
                <c:pt idx="4486">
                  <c:v>-0.14558105170726904</c:v>
                </c:pt>
                <c:pt idx="4487">
                  <c:v>-0.12849120795726904</c:v>
                </c:pt>
                <c:pt idx="4488">
                  <c:v>-0.13886718451976904</c:v>
                </c:pt>
                <c:pt idx="4489">
                  <c:v>-0.14680175483226904</c:v>
                </c:pt>
                <c:pt idx="4490">
                  <c:v>-0.12574462592601787</c:v>
                </c:pt>
                <c:pt idx="4491">
                  <c:v>-5.1281739026308115E-2</c:v>
                </c:pt>
                <c:pt idx="4492">
                  <c:v>5.8276366442441926E-2</c:v>
                </c:pt>
                <c:pt idx="4493">
                  <c:v>0.11137695610523203</c:v>
                </c:pt>
                <c:pt idx="4494">
                  <c:v>9.9780276417732225E-2</c:v>
                </c:pt>
                <c:pt idx="4495">
                  <c:v>7.8417971730232697E-2</c:v>
                </c:pt>
                <c:pt idx="4496">
                  <c:v>6.0717772692442044E-2</c:v>
                </c:pt>
                <c:pt idx="4497">
                  <c:v>3.0505370348691906E-2</c:v>
                </c:pt>
                <c:pt idx="4498">
                  <c:v>9.7534181550145097E-3</c:v>
                </c:pt>
                <c:pt idx="4499">
                  <c:v>-8.5571287199855007E-3</c:v>
                </c:pt>
                <c:pt idx="4500">
                  <c:v>-3.9794920012354929E-3</c:v>
                </c:pt>
                <c:pt idx="4501">
                  <c:v>2.6843260973692076E-2</c:v>
                </c:pt>
                <c:pt idx="4502">
                  <c:v>7.1398928761482197E-2</c:v>
                </c:pt>
                <c:pt idx="4503">
                  <c:v>0.11381836235523199</c:v>
                </c:pt>
                <c:pt idx="4504">
                  <c:v>0.13701172173023199</c:v>
                </c:pt>
                <c:pt idx="4505">
                  <c:v>0.13548584282398199</c:v>
                </c:pt>
                <c:pt idx="4506">
                  <c:v>0.120837405323982</c:v>
                </c:pt>
                <c:pt idx="4507">
                  <c:v>8.1774905323983113E-2</c:v>
                </c:pt>
                <c:pt idx="4508">
                  <c:v>9.7534181550145097E-3</c:v>
                </c:pt>
                <c:pt idx="4509">
                  <c:v>-7.5695797801017942E-2</c:v>
                </c:pt>
                <c:pt idx="4510">
                  <c:v>-9.6752926707268275E-2</c:v>
                </c:pt>
                <c:pt idx="4511">
                  <c:v>-0.11475829780101802</c:v>
                </c:pt>
                <c:pt idx="4512">
                  <c:v>-0.10560302436351864</c:v>
                </c:pt>
                <c:pt idx="4513">
                  <c:v>-8.8513180613517803E-2</c:v>
                </c:pt>
                <c:pt idx="4514">
                  <c:v>-0.100415036082268</c:v>
                </c:pt>
                <c:pt idx="4515">
                  <c:v>-0.13947753608226904</c:v>
                </c:pt>
                <c:pt idx="4516">
                  <c:v>-0.12910155951976787</c:v>
                </c:pt>
                <c:pt idx="4517">
                  <c:v>-8.576659858226883E-2</c:v>
                </c:pt>
                <c:pt idx="4518">
                  <c:v>-9.4311520457267831E-2</c:v>
                </c:pt>
                <c:pt idx="4519">
                  <c:v>-0.14405517280101801</c:v>
                </c:pt>
                <c:pt idx="4520">
                  <c:v>-0.17365722358226904</c:v>
                </c:pt>
                <c:pt idx="4521">
                  <c:v>-0.17518310248851787</c:v>
                </c:pt>
                <c:pt idx="4522">
                  <c:v>-0.16083984076976807</c:v>
                </c:pt>
                <c:pt idx="4523">
                  <c:v>-0.13184814155101904</c:v>
                </c:pt>
                <c:pt idx="4524">
                  <c:v>-8.1188961863517789E-2</c:v>
                </c:pt>
                <c:pt idx="4525">
                  <c:v>-5.0976563245058115E-2</c:v>
                </c:pt>
                <c:pt idx="4526">
                  <c:v>9.0332032414153207E-4</c:v>
                </c:pt>
                <c:pt idx="4527">
                  <c:v>8.940429985523228E-2</c:v>
                </c:pt>
                <c:pt idx="4528">
                  <c:v>0.13670654594898188</c:v>
                </c:pt>
                <c:pt idx="4529">
                  <c:v>0.13945312798023199</c:v>
                </c:pt>
                <c:pt idx="4530">
                  <c:v>0.11381836235523199</c:v>
                </c:pt>
                <c:pt idx="4531">
                  <c:v>8.6047366261483155E-2</c:v>
                </c:pt>
                <c:pt idx="4532">
                  <c:v>8.6352542042732267E-2</c:v>
                </c:pt>
                <c:pt idx="4533">
                  <c:v>8.1774905323983113E-2</c:v>
                </c:pt>
                <c:pt idx="4534">
                  <c:v>5.6140135973691892E-2</c:v>
                </c:pt>
                <c:pt idx="4535">
                  <c:v>5.7861329987645574E-3</c:v>
                </c:pt>
                <c:pt idx="4536">
                  <c:v>-1.7407227307558108E-2</c:v>
                </c:pt>
                <c:pt idx="4537" formatCode="0.00E+00">
                  <c:v>-1.2207031431898905E-5</c:v>
                </c:pt>
                <c:pt idx="4538">
                  <c:v>5.1867675036192037E-2</c:v>
                </c:pt>
                <c:pt idx="4539">
                  <c:v>0.11412353813648227</c:v>
                </c:pt>
                <c:pt idx="4540">
                  <c:v>0.11900635063648227</c:v>
                </c:pt>
                <c:pt idx="4541">
                  <c:v>0.11198730766773135</c:v>
                </c:pt>
                <c:pt idx="4542">
                  <c:v>0.12938232719898188</c:v>
                </c:pt>
                <c:pt idx="4543">
                  <c:v>0.12358398735523222</c:v>
                </c:pt>
                <c:pt idx="4544">
                  <c:v>0.11168213188648227</c:v>
                </c:pt>
                <c:pt idx="4545">
                  <c:v>9.4592288136483169E-2</c:v>
                </c:pt>
                <c:pt idx="4546">
                  <c:v>6.6821292042732225E-2</c:v>
                </c:pt>
                <c:pt idx="4547">
                  <c:v>1.6467284411191902E-2</c:v>
                </c:pt>
                <c:pt idx="4548">
                  <c:v>-7.6916500926017942E-2</c:v>
                </c:pt>
                <c:pt idx="4549">
                  <c:v>-0.12513427436351682</c:v>
                </c:pt>
                <c:pt idx="4550">
                  <c:v>-0.10682372748851898</c:v>
                </c:pt>
                <c:pt idx="4551">
                  <c:v>-8.2104489207267831E-2</c:v>
                </c:pt>
                <c:pt idx="4552">
                  <c:v>-9.7668454051017831E-2</c:v>
                </c:pt>
                <c:pt idx="4553">
                  <c:v>-0.10438232123851802</c:v>
                </c:pt>
                <c:pt idx="4554">
                  <c:v>-4.4873047620058101E-2</c:v>
                </c:pt>
                <c:pt idx="4555">
                  <c:v>5.2783202379942037E-2</c:v>
                </c:pt>
                <c:pt idx="4556">
                  <c:v>0.10771484673023277</c:v>
                </c:pt>
                <c:pt idx="4557">
                  <c:v>0.10405273735523222</c:v>
                </c:pt>
                <c:pt idx="4558">
                  <c:v>9.4592288136483169E-2</c:v>
                </c:pt>
                <c:pt idx="4559">
                  <c:v>0.10344238579273198</c:v>
                </c:pt>
                <c:pt idx="4560">
                  <c:v>8.7268069386483169E-2</c:v>
                </c:pt>
                <c:pt idx="4561">
                  <c:v>3.9355468004941899E-2</c:v>
                </c:pt>
                <c:pt idx="4562">
                  <c:v>4.4543456286191913E-2</c:v>
                </c:pt>
                <c:pt idx="4563">
                  <c:v>8.7268069386483169E-2</c:v>
                </c:pt>
                <c:pt idx="4564">
                  <c:v>0.12480469048023277</c:v>
                </c:pt>
                <c:pt idx="4565">
                  <c:v>0.13060303032398188</c:v>
                </c:pt>
                <c:pt idx="4566">
                  <c:v>0.11015625298023279</c:v>
                </c:pt>
                <c:pt idx="4567">
                  <c:v>0.10740967094898277</c:v>
                </c:pt>
                <c:pt idx="4568">
                  <c:v>0.10313721001148222</c:v>
                </c:pt>
                <c:pt idx="4569">
                  <c:v>0.107104495167732</c:v>
                </c:pt>
                <c:pt idx="4570">
                  <c:v>0.107104495167732</c:v>
                </c:pt>
                <c:pt idx="4571">
                  <c:v>0.10466308891773222</c:v>
                </c:pt>
                <c:pt idx="4572">
                  <c:v>0.11656494438648279</c:v>
                </c:pt>
                <c:pt idx="4573">
                  <c:v>0.11839599907398227</c:v>
                </c:pt>
                <c:pt idx="4574">
                  <c:v>6.3464358448982197E-2</c:v>
                </c:pt>
                <c:pt idx="4575">
                  <c:v>2.3181151598691878E-2</c:v>
                </c:pt>
                <c:pt idx="4576">
                  <c:v>1.616210862994193E-2</c:v>
                </c:pt>
                <c:pt idx="4577">
                  <c:v>1.9519042223691899E-2</c:v>
                </c:pt>
                <c:pt idx="4578">
                  <c:v>5.7055663317442037E-2</c:v>
                </c:pt>
                <c:pt idx="4579">
                  <c:v>9.9780276417732225E-2</c:v>
                </c:pt>
                <c:pt idx="4580">
                  <c:v>0.11503906548023227</c:v>
                </c:pt>
                <c:pt idx="4581">
                  <c:v>0.11076660454273227</c:v>
                </c:pt>
                <c:pt idx="4582">
                  <c:v>0.120837405323982</c:v>
                </c:pt>
                <c:pt idx="4583">
                  <c:v>0.11656494438648279</c:v>
                </c:pt>
                <c:pt idx="4584">
                  <c:v>8.7268069386483169E-2</c:v>
                </c:pt>
                <c:pt idx="4585">
                  <c:v>5.3393553942442391E-2</c:v>
                </c:pt>
                <c:pt idx="4586">
                  <c:v>2.2570800036191899E-2</c:v>
                </c:pt>
                <c:pt idx="4587">
                  <c:v>2.5317382067441906E-2</c:v>
                </c:pt>
                <c:pt idx="4588">
                  <c:v>1.9824218004941899E-2</c:v>
                </c:pt>
                <c:pt idx="4589">
                  <c:v>2.3791503161191878E-2</c:v>
                </c:pt>
                <c:pt idx="4590">
                  <c:v>3.0810546129941906E-2</c:v>
                </c:pt>
                <c:pt idx="4591">
                  <c:v>4.1186522692441913E-2</c:v>
                </c:pt>
                <c:pt idx="4592">
                  <c:v>4.7595214098691961E-2</c:v>
                </c:pt>
                <c:pt idx="4593">
                  <c:v>4.8815917223692037E-2</c:v>
                </c:pt>
                <c:pt idx="4594">
                  <c:v>3.56933586299421E-2</c:v>
                </c:pt>
                <c:pt idx="4595">
                  <c:v>5.4309081286192037E-2</c:v>
                </c:pt>
                <c:pt idx="4596">
                  <c:v>0.10679931938648222</c:v>
                </c:pt>
                <c:pt idx="4597">
                  <c:v>0.12572021782398188</c:v>
                </c:pt>
                <c:pt idx="4598">
                  <c:v>7.0483401417732655E-2</c:v>
                </c:pt>
                <c:pt idx="4599">
                  <c:v>1.6467284411191902E-2</c:v>
                </c:pt>
                <c:pt idx="4600">
                  <c:v>3.0200194567441906E-2</c:v>
                </c:pt>
                <c:pt idx="4601">
                  <c:v>7.5976565480232197E-2</c:v>
                </c:pt>
                <c:pt idx="4602">
                  <c:v>9.3066409230233169E-2</c:v>
                </c:pt>
                <c:pt idx="4603">
                  <c:v>8.4826663136483557E-2</c:v>
                </c:pt>
                <c:pt idx="4604">
                  <c:v>8.818359673023228E-2</c:v>
                </c:pt>
                <c:pt idx="4605">
                  <c:v>8.2995608448982267E-2</c:v>
                </c:pt>
                <c:pt idx="4606">
                  <c:v>6.5600588917732225E-2</c:v>
                </c:pt>
                <c:pt idx="4607">
                  <c:v>7.6892092823982669E-2</c:v>
                </c:pt>
                <c:pt idx="4608">
                  <c:v>0.12755127251148199</c:v>
                </c:pt>
                <c:pt idx="4609">
                  <c:v>0.15684814751148393</c:v>
                </c:pt>
                <c:pt idx="4610">
                  <c:v>0.14342041313648324</c:v>
                </c:pt>
                <c:pt idx="4611">
                  <c:v>0.11351318657398227</c:v>
                </c:pt>
                <c:pt idx="4612">
                  <c:v>4.2102050036191954E-2</c:v>
                </c:pt>
                <c:pt idx="4613">
                  <c:v>-4.0600586682558067E-2</c:v>
                </c:pt>
                <c:pt idx="4614">
                  <c:v>-7.6916500926017942E-2</c:v>
                </c:pt>
                <c:pt idx="4615">
                  <c:v>-9.919433295726883E-2</c:v>
                </c:pt>
                <c:pt idx="4616">
                  <c:v>-6.5624997019767803E-2</c:v>
                </c:pt>
                <c:pt idx="4617">
                  <c:v>-3.1738280085847009E-4</c:v>
                </c:pt>
                <c:pt idx="4618">
                  <c:v>7.8112795948982697E-2</c:v>
                </c:pt>
                <c:pt idx="4619">
                  <c:v>0.15837402641773199</c:v>
                </c:pt>
                <c:pt idx="4620">
                  <c:v>0.19468994438648207</c:v>
                </c:pt>
                <c:pt idx="4621">
                  <c:v>0.21086426079273324</c:v>
                </c:pt>
                <c:pt idx="4622">
                  <c:v>0.21910400688648324</c:v>
                </c:pt>
                <c:pt idx="4623">
                  <c:v>0.22246094048023327</c:v>
                </c:pt>
                <c:pt idx="4624">
                  <c:v>0.20018310844898188</c:v>
                </c:pt>
                <c:pt idx="4625">
                  <c:v>0.18553467094898188</c:v>
                </c:pt>
                <c:pt idx="4626">
                  <c:v>0.12938232719898188</c:v>
                </c:pt>
                <c:pt idx="4627">
                  <c:v>4.6679686754941913E-2</c:v>
                </c:pt>
                <c:pt idx="4628">
                  <c:v>-2.5646973401308219E-2</c:v>
                </c:pt>
                <c:pt idx="4629">
                  <c:v>-4.3957520276308101E-2</c:v>
                </c:pt>
                <c:pt idx="4630">
                  <c:v>-2.1679688245058108E-2</c:v>
                </c:pt>
                <c:pt idx="4631">
                  <c:v>2.8979491442441878E-2</c:v>
                </c:pt>
                <c:pt idx="4632">
                  <c:v>6.1633300036191926E-2</c:v>
                </c:pt>
                <c:pt idx="4633">
                  <c:v>6.9567874073982225E-2</c:v>
                </c:pt>
                <c:pt idx="4634">
                  <c:v>8.4521487355233155E-2</c:v>
                </c:pt>
                <c:pt idx="4635">
                  <c:v>7.2619631886482669E-2</c:v>
                </c:pt>
                <c:pt idx="4636">
                  <c:v>5.9802245348692037E-2</c:v>
                </c:pt>
                <c:pt idx="4637">
                  <c:v>6.6821292042732225E-2</c:v>
                </c:pt>
                <c:pt idx="4638">
                  <c:v>7.1093752980232225E-2</c:v>
                </c:pt>
                <c:pt idx="4639">
                  <c:v>5.6750487536192037E-2</c:v>
                </c:pt>
                <c:pt idx="4640">
                  <c:v>4.0270995348691913E-2</c:v>
                </c:pt>
                <c:pt idx="4641">
                  <c:v>5.4919432848692398E-2</c:v>
                </c:pt>
                <c:pt idx="4642">
                  <c:v>7.6281741261482156E-2</c:v>
                </c:pt>
                <c:pt idx="4643">
                  <c:v>3.9660643786191913E-2</c:v>
                </c:pt>
                <c:pt idx="4644">
                  <c:v>4.6374510973691913E-2</c:v>
                </c:pt>
                <c:pt idx="4645">
                  <c:v>8.5131838917732267E-2</c:v>
                </c:pt>
                <c:pt idx="4646">
                  <c:v>0.13670654594898188</c:v>
                </c:pt>
                <c:pt idx="4647">
                  <c:v>0.18034668266773324</c:v>
                </c:pt>
                <c:pt idx="4648">
                  <c:v>0.21483154594898188</c:v>
                </c:pt>
                <c:pt idx="4649">
                  <c:v>0.25847166776657132</c:v>
                </c:pt>
                <c:pt idx="4650">
                  <c:v>0.28197020292282365</c:v>
                </c:pt>
                <c:pt idx="4651">
                  <c:v>0.24382324516773324</c:v>
                </c:pt>
                <c:pt idx="4652">
                  <c:v>0.21269531548023324</c:v>
                </c:pt>
                <c:pt idx="4653">
                  <c:v>0.18950195610523324</c:v>
                </c:pt>
                <c:pt idx="4654">
                  <c:v>0.16905517876148207</c:v>
                </c:pt>
                <c:pt idx="4655">
                  <c:v>0.14372558891773199</c:v>
                </c:pt>
                <c:pt idx="4656">
                  <c:v>0.10344238579273198</c:v>
                </c:pt>
                <c:pt idx="4657">
                  <c:v>8.2080081105232197E-2</c:v>
                </c:pt>
                <c:pt idx="4658">
                  <c:v>8.4216311573982267E-2</c:v>
                </c:pt>
                <c:pt idx="4659">
                  <c:v>9.581299126148228E-2</c:v>
                </c:pt>
                <c:pt idx="4660">
                  <c:v>9.0014651417732197E-2</c:v>
                </c:pt>
                <c:pt idx="4661">
                  <c:v>0.11320801079273199</c:v>
                </c:pt>
                <c:pt idx="4662">
                  <c:v>0.16966553032398191</c:v>
                </c:pt>
                <c:pt idx="4663">
                  <c:v>0.19407959282398191</c:v>
                </c:pt>
                <c:pt idx="4664">
                  <c:v>0.15593262016773324</c:v>
                </c:pt>
                <c:pt idx="4665">
                  <c:v>9.398193657398228E-2</c:v>
                </c:pt>
                <c:pt idx="4666">
                  <c:v>5.4919432848692398E-2</c:v>
                </c:pt>
                <c:pt idx="4667">
                  <c:v>3.3557128161191885E-2</c:v>
                </c:pt>
                <c:pt idx="4668">
                  <c:v>1.9213866442441899E-2</c:v>
                </c:pt>
                <c:pt idx="4669">
                  <c:v>3.9355468004941899E-2</c:v>
                </c:pt>
                <c:pt idx="4670">
                  <c:v>7.4450686573982225E-2</c:v>
                </c:pt>
                <c:pt idx="4671">
                  <c:v>5.9191893786191926E-2</c:v>
                </c:pt>
                <c:pt idx="4672">
                  <c:v>2.7148436754941878E-2</c:v>
                </c:pt>
                <c:pt idx="4673">
                  <c:v>3.8134764879941899E-2</c:v>
                </c:pt>
                <c:pt idx="4674">
                  <c:v>0.11076660454273227</c:v>
                </c:pt>
                <c:pt idx="4675">
                  <c:v>0.20750732719898199</c:v>
                </c:pt>
                <c:pt idx="4676">
                  <c:v>0.22398681938648207</c:v>
                </c:pt>
                <c:pt idx="4677">
                  <c:v>0.18339844048023393</c:v>
                </c:pt>
                <c:pt idx="4678">
                  <c:v>0.11534424126148279</c:v>
                </c:pt>
                <c:pt idx="4679">
                  <c:v>3.50830070674421E-2</c:v>
                </c:pt>
                <c:pt idx="4680">
                  <c:v>-6.7260740324854894E-3</c:v>
                </c:pt>
                <c:pt idx="4681">
                  <c:v>8.8378908112645583E-3</c:v>
                </c:pt>
                <c:pt idx="4682">
                  <c:v>6.7431643605232225E-2</c:v>
                </c:pt>
                <c:pt idx="4683">
                  <c:v>0.11198730766773135</c:v>
                </c:pt>
                <c:pt idx="4684">
                  <c:v>0.13731689751148324</c:v>
                </c:pt>
                <c:pt idx="4685">
                  <c:v>0.15471191704273324</c:v>
                </c:pt>
                <c:pt idx="4686">
                  <c:v>0.16417236626148191</c:v>
                </c:pt>
                <c:pt idx="4687">
                  <c:v>0.16203613579273327</c:v>
                </c:pt>
                <c:pt idx="4688">
                  <c:v>0.15257568657398199</c:v>
                </c:pt>
                <c:pt idx="4689">
                  <c:v>0.10405273735523222</c:v>
                </c:pt>
                <c:pt idx="4690">
                  <c:v>3.5388182848691899E-2</c:v>
                </c:pt>
                <c:pt idx="4691">
                  <c:v>2.1240233909338752E-3</c:v>
                </c:pt>
                <c:pt idx="4692">
                  <c:v>-3.5717774182558115E-2</c:v>
                </c:pt>
                <c:pt idx="4693">
                  <c:v>-5.0366211682558441E-2</c:v>
                </c:pt>
                <c:pt idx="4694">
                  <c:v>-3.6328125745058101E-2</c:v>
                </c:pt>
                <c:pt idx="4695">
                  <c:v>-3.0529785901308081E-2</c:v>
                </c:pt>
                <c:pt idx="4696">
                  <c:v>-3.3276367932558115E-2</c:v>
                </c:pt>
                <c:pt idx="4697">
                  <c:v>-4.7009278088808101E-2</c:v>
                </c:pt>
                <c:pt idx="4698">
                  <c:v>-2.3510742932558077E-2</c:v>
                </c:pt>
                <c:pt idx="4699">
                  <c:v>2.7148436754941878E-2</c:v>
                </c:pt>
                <c:pt idx="4700">
                  <c:v>3.6303710192441913E-2</c:v>
                </c:pt>
                <c:pt idx="4701">
                  <c:v>2.8063964098691878E-2</c:v>
                </c:pt>
                <c:pt idx="4702">
                  <c:v>5.5224608629941913E-2</c:v>
                </c:pt>
                <c:pt idx="4703">
                  <c:v>7.5671389698982156E-2</c:v>
                </c:pt>
                <c:pt idx="4704">
                  <c:v>7.9943850636482197E-2</c:v>
                </c:pt>
                <c:pt idx="4705">
                  <c:v>7.5061038136482225E-2</c:v>
                </c:pt>
                <c:pt idx="4706">
                  <c:v>7.8723147511482197E-2</c:v>
                </c:pt>
                <c:pt idx="4707">
                  <c:v>0.101000979542732</c:v>
                </c:pt>
                <c:pt idx="4708">
                  <c:v>0.13945312798023199</c:v>
                </c:pt>
                <c:pt idx="4709">
                  <c:v>0.14982910454273324</c:v>
                </c:pt>
                <c:pt idx="4710">
                  <c:v>0.16722412407398191</c:v>
                </c:pt>
                <c:pt idx="4711">
                  <c:v>0.17119140923023199</c:v>
                </c:pt>
                <c:pt idx="4712">
                  <c:v>0.14921875298023324</c:v>
                </c:pt>
                <c:pt idx="4713">
                  <c:v>0.11503906548023227</c:v>
                </c:pt>
                <c:pt idx="4714">
                  <c:v>0.11931152641773203</c:v>
                </c:pt>
                <c:pt idx="4715">
                  <c:v>0.13670654594898188</c:v>
                </c:pt>
                <c:pt idx="4716">
                  <c:v>0.15104980766773324</c:v>
                </c:pt>
                <c:pt idx="4717">
                  <c:v>0.13792724907398199</c:v>
                </c:pt>
                <c:pt idx="4718">
                  <c:v>8.0859377980233113E-2</c:v>
                </c:pt>
                <c:pt idx="4719">
                  <c:v>-1.1608886532485565E-2</c:v>
                </c:pt>
                <c:pt idx="4720">
                  <c:v>-6.3488766551017803E-2</c:v>
                </c:pt>
                <c:pt idx="4721">
                  <c:v>-3.4191895276308115E-2</c:v>
                </c:pt>
                <c:pt idx="4722">
                  <c:v>2.8369139879941878E-2</c:v>
                </c:pt>
                <c:pt idx="4723">
                  <c:v>6.7126467823982627E-2</c:v>
                </c:pt>
                <c:pt idx="4724">
                  <c:v>8.5742190480232267E-2</c:v>
                </c:pt>
                <c:pt idx="4725">
                  <c:v>6.6821292042732225E-2</c:v>
                </c:pt>
                <c:pt idx="4726">
                  <c:v>4.1186522692441913E-2</c:v>
                </c:pt>
                <c:pt idx="4727">
                  <c:v>3.1115721911191881E-2</c:v>
                </c:pt>
                <c:pt idx="4728">
                  <c:v>2.5622557848691878E-2</c:v>
                </c:pt>
                <c:pt idx="4729">
                  <c:v>6.1938475817442128E-2</c:v>
                </c:pt>
                <c:pt idx="4730">
                  <c:v>1.8298339098691906E-2</c:v>
                </c:pt>
                <c:pt idx="4731">
                  <c:v>-3.3581543713808115E-2</c:v>
                </c:pt>
                <c:pt idx="4732">
                  <c:v>-2.5646973401308219E-2</c:v>
                </c:pt>
                <c:pt idx="4733">
                  <c:v>-9.4726560637355319E-3</c:v>
                </c:pt>
                <c:pt idx="4734">
                  <c:v>2.2875975817442197E-2</c:v>
                </c:pt>
                <c:pt idx="4735">
                  <c:v>8.818359673023228E-2</c:v>
                </c:pt>
                <c:pt idx="4736">
                  <c:v>0.10313721001148222</c:v>
                </c:pt>
                <c:pt idx="4737">
                  <c:v>5.2478026598691913E-2</c:v>
                </c:pt>
                <c:pt idx="4738">
                  <c:v>4.0270995348691913E-2</c:v>
                </c:pt>
                <c:pt idx="4739">
                  <c:v>7.9943850636482197E-2</c:v>
                </c:pt>
                <c:pt idx="4740">
                  <c:v>9.8864749073983182E-2</c:v>
                </c:pt>
                <c:pt idx="4741">
                  <c:v>7.1093752980232225E-2</c:v>
                </c:pt>
                <c:pt idx="4742">
                  <c:v>4.9426268786191913E-2</c:v>
                </c:pt>
                <c:pt idx="4743">
                  <c:v>2.5927733629941906E-2</c:v>
                </c:pt>
                <c:pt idx="4744">
                  <c:v>2.4707030504941906E-2</c:v>
                </c:pt>
                <c:pt idx="4745">
                  <c:v>3.2336425036191885E-2</c:v>
                </c:pt>
                <c:pt idx="4746">
                  <c:v>3.0200194567441906E-2</c:v>
                </c:pt>
                <c:pt idx="4747">
                  <c:v>6.9873049855232655E-2</c:v>
                </c:pt>
                <c:pt idx="4748">
                  <c:v>0.13975830376148324</c:v>
                </c:pt>
                <c:pt idx="4749">
                  <c:v>0.17058105766773199</c:v>
                </c:pt>
                <c:pt idx="4750">
                  <c:v>0.13670654594898188</c:v>
                </c:pt>
                <c:pt idx="4751">
                  <c:v>9.0014651417732197E-2</c:v>
                </c:pt>
                <c:pt idx="4752">
                  <c:v>7.4755862355232225E-2</c:v>
                </c:pt>
                <c:pt idx="4753">
                  <c:v>9.8254397511483613E-2</c:v>
                </c:pt>
                <c:pt idx="4754">
                  <c:v>0.11778564751148279</c:v>
                </c:pt>
                <c:pt idx="4755">
                  <c:v>9.4897463917733169E-2</c:v>
                </c:pt>
                <c:pt idx="4756">
                  <c:v>3.2946776598691913E-2</c:v>
                </c:pt>
                <c:pt idx="4757">
                  <c:v>2.6538085192441878E-2</c:v>
                </c:pt>
                <c:pt idx="4758">
                  <c:v>4.0881346911191913E-2</c:v>
                </c:pt>
                <c:pt idx="4759">
                  <c:v>3.7829589098691899E-2</c:v>
                </c:pt>
                <c:pt idx="4760">
                  <c:v>2.9589843004941906E-2</c:v>
                </c:pt>
                <c:pt idx="4761" formatCode="0.00E+00">
                  <c:v>-1.2207031431898905E-5</c:v>
                </c:pt>
                <c:pt idx="4762">
                  <c:v>-4.7009278088808101E-2</c:v>
                </c:pt>
                <c:pt idx="4763">
                  <c:v>-0.10316161811351802</c:v>
                </c:pt>
                <c:pt idx="4764">
                  <c:v>-0.11567382514476755</c:v>
                </c:pt>
                <c:pt idx="4765">
                  <c:v>-8.332519233226883E-2</c:v>
                </c:pt>
                <c:pt idx="4766">
                  <c:v>-4.8535156995058067E-2</c:v>
                </c:pt>
                <c:pt idx="4767">
                  <c:v>-1.9543457776308223E-2</c:v>
                </c:pt>
                <c:pt idx="4768">
                  <c:v>3.344726515933876E-3</c:v>
                </c:pt>
                <c:pt idx="4769">
                  <c:v>9.0332032414153207E-4</c:v>
                </c:pt>
                <c:pt idx="4770">
                  <c:v>2.1240233909338752E-3</c:v>
                </c:pt>
                <c:pt idx="4771">
                  <c:v>2.429199172183876E-3</c:v>
                </c:pt>
                <c:pt idx="4772">
                  <c:v>-6.1157224699854894E-3</c:v>
                </c:pt>
                <c:pt idx="4773">
                  <c:v>-4.3652344495058067E-2</c:v>
                </c:pt>
                <c:pt idx="4774">
                  <c:v>-7.7221676707267803E-2</c:v>
                </c:pt>
                <c:pt idx="4775">
                  <c:v>-5.9826660901308719E-2</c:v>
                </c:pt>
                <c:pt idx="4776">
                  <c:v>-2.2595215588808382E-2</c:v>
                </c:pt>
                <c:pt idx="4777">
                  <c:v>-1.2219238094985501E-2</c:v>
                </c:pt>
                <c:pt idx="4778">
                  <c:v>-4.8950193449854885E-3</c:v>
                </c:pt>
                <c:pt idx="4779">
                  <c:v>3.344726515933876E-3</c:v>
                </c:pt>
                <c:pt idx="4780">
                  <c:v>5.7861329987645574E-3</c:v>
                </c:pt>
                <c:pt idx="4781">
                  <c:v>1.9213866442441899E-2</c:v>
                </c:pt>
                <c:pt idx="4782">
                  <c:v>2.734374953433876E-3</c:v>
                </c:pt>
                <c:pt idx="4783">
                  <c:v>-1.8627930432558108E-2</c:v>
                </c:pt>
                <c:pt idx="4784">
                  <c:v>-7.3364255949855206E-3</c:v>
                </c:pt>
                <c:pt idx="4785">
                  <c:v>1.7077635973691805E-2</c:v>
                </c:pt>
                <c:pt idx="4786">
                  <c:v>-1.23291020281613E-3</c:v>
                </c:pt>
                <c:pt idx="4787">
                  <c:v>5.1757814362645123E-3</c:v>
                </c:pt>
                <c:pt idx="4788">
                  <c:v>4.8706056550145531E-3</c:v>
                </c:pt>
                <c:pt idx="4789">
                  <c:v>3.9050292223691913E-2</c:v>
                </c:pt>
                <c:pt idx="4790">
                  <c:v>8.6962893605232267E-2</c:v>
                </c:pt>
                <c:pt idx="4791">
                  <c:v>8.4826663136483557E-2</c:v>
                </c:pt>
                <c:pt idx="4792">
                  <c:v>5.6750487536192037E-2</c:v>
                </c:pt>
                <c:pt idx="4793">
                  <c:v>5.9814454289153728E-4</c:v>
                </c:pt>
                <c:pt idx="4794">
                  <c:v>-5.7385254651308476E-2</c:v>
                </c:pt>
                <c:pt idx="4795">
                  <c:v>-8.8513180613517803E-2</c:v>
                </c:pt>
                <c:pt idx="4796">
                  <c:v>-0.11231689155101802</c:v>
                </c:pt>
                <c:pt idx="4797">
                  <c:v>-0.13062743842601801</c:v>
                </c:pt>
                <c:pt idx="4798">
                  <c:v>-0.12604980170726904</c:v>
                </c:pt>
                <c:pt idx="4799">
                  <c:v>-0.10072021186351864</c:v>
                </c:pt>
                <c:pt idx="4800">
                  <c:v>-9.919433295726883E-2</c:v>
                </c:pt>
                <c:pt idx="4801">
                  <c:v>-8.6376950144767831E-2</c:v>
                </c:pt>
                <c:pt idx="4802">
                  <c:v>-4.3957520276308101E-2</c:v>
                </c:pt>
                <c:pt idx="4803">
                  <c:v>6.0913087800145817E-3</c:v>
                </c:pt>
                <c:pt idx="4804">
                  <c:v>5.9802245348692037E-2</c:v>
                </c:pt>
                <c:pt idx="4805">
                  <c:v>6.7736819386482225E-2</c:v>
                </c:pt>
                <c:pt idx="4806">
                  <c:v>5.9497069567442037E-2</c:v>
                </c:pt>
                <c:pt idx="4807">
                  <c:v>3.6914061754941899E-2</c:v>
                </c:pt>
                <c:pt idx="4808">
                  <c:v>-4.8950193449854885E-3</c:v>
                </c:pt>
                <c:pt idx="4809">
                  <c:v>-7.1728512644767789E-2</c:v>
                </c:pt>
                <c:pt idx="4810">
                  <c:v>-0.10743407905101864</c:v>
                </c:pt>
                <c:pt idx="4811">
                  <c:v>-8.0578610301017831E-2</c:v>
                </c:pt>
                <c:pt idx="4812">
                  <c:v>-3.7243653088808226E-2</c:v>
                </c:pt>
                <c:pt idx="4813">
                  <c:v>3.8745116442441913E-2</c:v>
                </c:pt>
                <c:pt idx="4814">
                  <c:v>7.0483401417732655E-2</c:v>
                </c:pt>
                <c:pt idx="4815">
                  <c:v>4.0270995348691913E-2</c:v>
                </c:pt>
                <c:pt idx="4816">
                  <c:v>-1.0388183407485527E-2</c:v>
                </c:pt>
                <c:pt idx="4817">
                  <c:v>-6.3793942332267803E-2</c:v>
                </c:pt>
                <c:pt idx="4818">
                  <c:v>-0.108959957957268</c:v>
                </c:pt>
                <c:pt idx="4819">
                  <c:v>-0.13367919623851682</c:v>
                </c:pt>
                <c:pt idx="4820">
                  <c:v>-0.12116698920726802</c:v>
                </c:pt>
                <c:pt idx="4821">
                  <c:v>-0.11140136420726755</c:v>
                </c:pt>
                <c:pt idx="4822">
                  <c:v>-0.11842040717601807</c:v>
                </c:pt>
                <c:pt idx="4823">
                  <c:v>-0.13245849311351801</c:v>
                </c:pt>
                <c:pt idx="4824">
                  <c:v>-0.11872558295726865</c:v>
                </c:pt>
                <c:pt idx="4825">
                  <c:v>-7.5695797801017942E-2</c:v>
                </c:pt>
                <c:pt idx="4826">
                  <c:v>-3.3276367932558115E-2</c:v>
                </c:pt>
                <c:pt idx="4827">
                  <c:v>-3.1750489026308101E-2</c:v>
                </c:pt>
                <c:pt idx="4828">
                  <c:v>-2.2595215588808382E-2</c:v>
                </c:pt>
                <c:pt idx="4829">
                  <c:v>-3.4497071057558115E-2</c:v>
                </c:pt>
                <c:pt idx="4830">
                  <c:v>-1.6491699963808101E-2</c:v>
                </c:pt>
                <c:pt idx="4831">
                  <c:v>-3.1738280085847009E-4</c:v>
                </c:pt>
                <c:pt idx="4832">
                  <c:v>-7.9467771574854938E-3</c:v>
                </c:pt>
                <c:pt idx="4833">
                  <c:v>-2.1679688245058108E-2</c:v>
                </c:pt>
                <c:pt idx="4834">
                  <c:v>-1.4355468563735501E-2</c:v>
                </c:pt>
                <c:pt idx="4835">
                  <c:v>-4.4873047620058101E-2</c:v>
                </c:pt>
                <c:pt idx="4836">
                  <c:v>-7.2338864207267831E-2</c:v>
                </c:pt>
                <c:pt idx="4837">
                  <c:v>-8.4240719676017789E-2</c:v>
                </c:pt>
                <c:pt idx="4838">
                  <c:v>-5.8605957776308074E-2</c:v>
                </c:pt>
                <c:pt idx="4839">
                  <c:v>1.40258790925146E-2</c:v>
                </c:pt>
                <c:pt idx="4840">
                  <c:v>8.940429985523228E-2</c:v>
                </c:pt>
                <c:pt idx="4841">
                  <c:v>0.12877197563648188</c:v>
                </c:pt>
                <c:pt idx="4842">
                  <c:v>0.12480469048023277</c:v>
                </c:pt>
                <c:pt idx="4843">
                  <c:v>9.7949221730232225E-2</c:v>
                </c:pt>
                <c:pt idx="4844">
                  <c:v>4.1796874254942377E-2</c:v>
                </c:pt>
                <c:pt idx="4845">
                  <c:v>-4.7009278088808101E-2</c:v>
                </c:pt>
                <c:pt idx="4846">
                  <c:v>-0.1617553681135179</c:v>
                </c:pt>
                <c:pt idx="4847">
                  <c:v>-0.26307374238968068</c:v>
                </c:pt>
                <c:pt idx="4848">
                  <c:v>-0.2984741330146824</c:v>
                </c:pt>
                <c:pt idx="4849">
                  <c:v>-0.29908448457718068</c:v>
                </c:pt>
                <c:pt idx="4850">
                  <c:v>-0.26276856660842901</c:v>
                </c:pt>
                <c:pt idx="4851">
                  <c:v>-0.1617553681135179</c:v>
                </c:pt>
                <c:pt idx="4852">
                  <c:v>-6.7150875926017831E-2</c:v>
                </c:pt>
                <c:pt idx="4853">
                  <c:v>-1.8322754651308223E-2</c:v>
                </c:pt>
                <c:pt idx="4854">
                  <c:v>-1.7712403088808108E-2</c:v>
                </c:pt>
                <c:pt idx="4855">
                  <c:v>-7.4475094676017831E-2</c:v>
                </c:pt>
                <c:pt idx="4856">
                  <c:v>-0.107128903269768</c:v>
                </c:pt>
                <c:pt idx="4857">
                  <c:v>-9.7668454051017831E-2</c:v>
                </c:pt>
                <c:pt idx="4858">
                  <c:v>-8.2409664988517789E-2</c:v>
                </c:pt>
                <c:pt idx="4859">
                  <c:v>-0.124829098582268</c:v>
                </c:pt>
                <c:pt idx="4860">
                  <c:v>-0.16297607123851687</c:v>
                </c:pt>
                <c:pt idx="4861">
                  <c:v>-0.18708495795726904</c:v>
                </c:pt>
                <c:pt idx="4862">
                  <c:v>-0.19440917670726909</c:v>
                </c:pt>
                <c:pt idx="4863">
                  <c:v>-0.19471435248851807</c:v>
                </c:pt>
                <c:pt idx="4864">
                  <c:v>-0.17609862983226904</c:v>
                </c:pt>
                <c:pt idx="4865">
                  <c:v>-0.17365722358226904</c:v>
                </c:pt>
                <c:pt idx="4866">
                  <c:v>-0.1617553681135179</c:v>
                </c:pt>
                <c:pt idx="4867">
                  <c:v>-0.11903075873851865</c:v>
                </c:pt>
                <c:pt idx="4868">
                  <c:v>-0.11170653998851865</c:v>
                </c:pt>
                <c:pt idx="4869">
                  <c:v>-7.2949215769767775E-2</c:v>
                </c:pt>
                <c:pt idx="4870">
                  <c:v>4.8706056550145531E-3</c:v>
                </c:pt>
                <c:pt idx="4871">
                  <c:v>6.8347170948982225E-2</c:v>
                </c:pt>
                <c:pt idx="4872">
                  <c:v>7.1704104542732225E-2</c:v>
                </c:pt>
                <c:pt idx="4873">
                  <c:v>5.0341796129942037E-2</c:v>
                </c:pt>
                <c:pt idx="4874">
                  <c:v>4.2407225817442377E-2</c:v>
                </c:pt>
                <c:pt idx="4875">
                  <c:v>5.8886718004942037E-2</c:v>
                </c:pt>
                <c:pt idx="4876">
                  <c:v>9.0625002980233557E-2</c:v>
                </c:pt>
                <c:pt idx="4877">
                  <c:v>7.1093752980232225E-2</c:v>
                </c:pt>
                <c:pt idx="4878">
                  <c:v>1.3110351748764595E-2</c:v>
                </c:pt>
                <c:pt idx="4879">
                  <c:v>-4.1516114026308434E-2</c:v>
                </c:pt>
                <c:pt idx="4880">
                  <c:v>-3.3276367932558115E-2</c:v>
                </c:pt>
                <c:pt idx="4881">
                  <c:v>1.0363769717514581E-2</c:v>
                </c:pt>
                <c:pt idx="4882">
                  <c:v>1.616210862994193E-2</c:v>
                </c:pt>
                <c:pt idx="4883">
                  <c:v>-4.8535156995058067E-2</c:v>
                </c:pt>
                <c:pt idx="4884">
                  <c:v>-0.13398437201976801</c:v>
                </c:pt>
                <c:pt idx="4885">
                  <c:v>-0.1648071259260179</c:v>
                </c:pt>
                <c:pt idx="4886">
                  <c:v>-0.16724853217601909</c:v>
                </c:pt>
                <c:pt idx="4887">
                  <c:v>-0.15595702826976801</c:v>
                </c:pt>
                <c:pt idx="4888">
                  <c:v>-0.12696532905101801</c:v>
                </c:pt>
                <c:pt idx="4889">
                  <c:v>-0.10163573920726802</c:v>
                </c:pt>
                <c:pt idx="4890">
                  <c:v>-9.3090817332268275E-2</c:v>
                </c:pt>
                <c:pt idx="4891">
                  <c:v>-0.10865478217601864</c:v>
                </c:pt>
                <c:pt idx="4892">
                  <c:v>-8.7292477488517803E-2</c:v>
                </c:pt>
                <c:pt idx="4893">
                  <c:v>-3.7854004651308115E-2</c:v>
                </c:pt>
                <c:pt idx="4894" formatCode="0.00E+00">
                  <c:v>-1.2207031431898905E-5</c:v>
                </c:pt>
                <c:pt idx="4895">
                  <c:v>8.2275392487645583E-3</c:v>
                </c:pt>
                <c:pt idx="4896">
                  <c:v>-7.9467771574854938E-3</c:v>
                </c:pt>
                <c:pt idx="4897">
                  <c:v>2.1960448473691899E-2</c:v>
                </c:pt>
                <c:pt idx="4898">
                  <c:v>4.5764159411191913E-2</c:v>
                </c:pt>
                <c:pt idx="4899">
                  <c:v>4.9426268786191913E-2</c:v>
                </c:pt>
                <c:pt idx="4900">
                  <c:v>4.0270995348691913E-2</c:v>
                </c:pt>
                <c:pt idx="4901">
                  <c:v>3.9050292223691913E-2</c:v>
                </c:pt>
                <c:pt idx="4902">
                  <c:v>4.9731444567442037E-2</c:v>
                </c:pt>
                <c:pt idx="4903">
                  <c:v>5.3393553942442391E-2</c:v>
                </c:pt>
                <c:pt idx="4904">
                  <c:v>3.4777831286191913E-2</c:v>
                </c:pt>
                <c:pt idx="4905">
                  <c:v>2.7758788317441878E-2</c:v>
                </c:pt>
                <c:pt idx="4906">
                  <c:v>4.8510741442441961E-2</c:v>
                </c:pt>
                <c:pt idx="4907">
                  <c:v>6.0107421129942426E-2</c:v>
                </c:pt>
                <c:pt idx="4908">
                  <c:v>7.9943850636482197E-2</c:v>
                </c:pt>
                <c:pt idx="4909">
                  <c:v>0.13457031548023199</c:v>
                </c:pt>
                <c:pt idx="4910">
                  <c:v>0.15349121391773324</c:v>
                </c:pt>
                <c:pt idx="4911">
                  <c:v>9.3676760792733169E-2</c:v>
                </c:pt>
                <c:pt idx="4912">
                  <c:v>1.4941406436264505E-2</c:v>
                </c:pt>
                <c:pt idx="4913">
                  <c:v>-2.0764160901308077E-2</c:v>
                </c:pt>
                <c:pt idx="4914">
                  <c:v>-2.5646973401308219E-2</c:v>
                </c:pt>
                <c:pt idx="4915">
                  <c:v>4.2602540925145522E-3</c:v>
                </c:pt>
                <c:pt idx="4916">
                  <c:v>2.0739745348691899E-2</c:v>
                </c:pt>
                <c:pt idx="4917">
                  <c:v>3.5998534411191899E-2</c:v>
                </c:pt>
                <c:pt idx="4918">
                  <c:v>6.1938475817442128E-2</c:v>
                </c:pt>
                <c:pt idx="4919">
                  <c:v>8.848877251148228E-2</c:v>
                </c:pt>
                <c:pt idx="4920">
                  <c:v>0.11595459282398203</c:v>
                </c:pt>
                <c:pt idx="4921">
                  <c:v>0.13029785454273324</c:v>
                </c:pt>
                <c:pt idx="4922">
                  <c:v>9.8864749073983182E-2</c:v>
                </c:pt>
                <c:pt idx="4923">
                  <c:v>4.5654298737645123E-3</c:v>
                </c:pt>
                <c:pt idx="4924">
                  <c:v>-0.10072021186351864</c:v>
                </c:pt>
                <c:pt idx="4925">
                  <c:v>-0.14100341498851787</c:v>
                </c:pt>
                <c:pt idx="4926">
                  <c:v>-0.15870361030101801</c:v>
                </c:pt>
                <c:pt idx="4927">
                  <c:v>-0.17915038764476801</c:v>
                </c:pt>
                <c:pt idx="4928">
                  <c:v>-0.1648071259260179</c:v>
                </c:pt>
                <c:pt idx="4929">
                  <c:v>-9.6447750926017803E-2</c:v>
                </c:pt>
                <c:pt idx="4930">
                  <c:v>1.7993163317441906E-2</c:v>
                </c:pt>
                <c:pt idx="4931">
                  <c:v>8.1164553761483113E-2</c:v>
                </c:pt>
                <c:pt idx="4932">
                  <c:v>0.12358398735523222</c:v>
                </c:pt>
                <c:pt idx="4933">
                  <c:v>0.14708252251148199</c:v>
                </c:pt>
                <c:pt idx="4934">
                  <c:v>0.16051025688648327</c:v>
                </c:pt>
                <c:pt idx="4935">
                  <c:v>0.15166015923023199</c:v>
                </c:pt>
                <c:pt idx="4936">
                  <c:v>0.12633056938648188</c:v>
                </c:pt>
                <c:pt idx="4937">
                  <c:v>0.11900635063648227</c:v>
                </c:pt>
                <c:pt idx="4938">
                  <c:v>0.12480469048023277</c:v>
                </c:pt>
                <c:pt idx="4939">
                  <c:v>0.12114258110523222</c:v>
                </c:pt>
                <c:pt idx="4940">
                  <c:v>8.3911135792732267E-2</c:v>
                </c:pt>
                <c:pt idx="4941">
                  <c:v>5.7971190661191892E-2</c:v>
                </c:pt>
                <c:pt idx="4942">
                  <c:v>6.7431643605232225E-2</c:v>
                </c:pt>
                <c:pt idx="4943">
                  <c:v>7.9028323292732225E-2</c:v>
                </c:pt>
                <c:pt idx="4944">
                  <c:v>9.4897463917733169E-2</c:v>
                </c:pt>
                <c:pt idx="4945">
                  <c:v>5.8886718004942037E-2</c:v>
                </c:pt>
                <c:pt idx="4946">
                  <c:v>2.0129393786191899E-2</c:v>
                </c:pt>
                <c:pt idx="4947">
                  <c:v>2.1350096911191867E-2</c:v>
                </c:pt>
                <c:pt idx="4948">
                  <c:v>4.5654298737645123E-3</c:v>
                </c:pt>
                <c:pt idx="4949">
                  <c:v>4.8706056550145531E-3</c:v>
                </c:pt>
                <c:pt idx="4950">
                  <c:v>-3.0639648903161552E-3</c:v>
                </c:pt>
                <c:pt idx="4951">
                  <c:v>-3.5717774182558115E-2</c:v>
                </c:pt>
                <c:pt idx="4952">
                  <c:v>-5.1892090588808441E-2</c:v>
                </c:pt>
                <c:pt idx="4953">
                  <c:v>-8.6071774363517789E-2</c:v>
                </c:pt>
                <c:pt idx="4954">
                  <c:v>-9.9804684519767831E-2</c:v>
                </c:pt>
                <c:pt idx="4955">
                  <c:v>-0.10529784858226802</c:v>
                </c:pt>
                <c:pt idx="4956">
                  <c:v>-9.2175289988517803E-2</c:v>
                </c:pt>
                <c:pt idx="4957">
                  <c:v>-6.0131836682558087E-2</c:v>
                </c:pt>
                <c:pt idx="4958">
                  <c:v>-6.1047364026308115E-2</c:v>
                </c:pt>
                <c:pt idx="4959">
                  <c:v>-4.7009278088808101E-2</c:v>
                </c:pt>
                <c:pt idx="4960">
                  <c:v>-1.2219238094985501E-2</c:v>
                </c:pt>
                <c:pt idx="4961">
                  <c:v>3.0810546129941906E-2</c:v>
                </c:pt>
                <c:pt idx="4962">
                  <c:v>6.5600588917732225E-2</c:v>
                </c:pt>
                <c:pt idx="4963">
                  <c:v>4.0881346911191913E-2</c:v>
                </c:pt>
                <c:pt idx="4964">
                  <c:v>-2.3815918713808219E-2</c:v>
                </c:pt>
                <c:pt idx="4965">
                  <c:v>-4.6093750745058101E-2</c:v>
                </c:pt>
                <c:pt idx="4966">
                  <c:v>-3.2055664807558115E-2</c:v>
                </c:pt>
                <c:pt idx="4967">
                  <c:v>-1.9848633557558101E-2</c:v>
                </c:pt>
                <c:pt idx="4968">
                  <c:v>-1.9543457776308223E-2</c:v>
                </c:pt>
                <c:pt idx="4969">
                  <c:v>-3.1140137463808282E-2</c:v>
                </c:pt>
                <c:pt idx="4970">
                  <c:v>-3.3581543713808115E-2</c:v>
                </c:pt>
                <c:pt idx="4971">
                  <c:v>1.0668945498764501E-2</c:v>
                </c:pt>
                <c:pt idx="4972">
                  <c:v>1.4941406436264505E-2</c:v>
                </c:pt>
                <c:pt idx="4973">
                  <c:v>-1.1914062313735565E-2</c:v>
                </c:pt>
                <c:pt idx="4974">
                  <c:v>-1.4660644344985565E-2</c:v>
                </c:pt>
                <c:pt idx="4975">
                  <c:v>-1.8432617653161363E-3</c:v>
                </c:pt>
                <c:pt idx="4976">
                  <c:v>2.8063964098691878E-2</c:v>
                </c:pt>
                <c:pt idx="4977">
                  <c:v>4.4543456286191913E-2</c:v>
                </c:pt>
                <c:pt idx="4978">
                  <c:v>2.6538085192441878E-2</c:v>
                </c:pt>
                <c:pt idx="4979">
                  <c:v>1.616210862994193E-2</c:v>
                </c:pt>
                <c:pt idx="4980">
                  <c:v>-8.5571287199855007E-3</c:v>
                </c:pt>
                <c:pt idx="4981">
                  <c:v>-2.5341797620058219E-2</c:v>
                </c:pt>
                <c:pt idx="4982">
                  <c:v>-6.7260740324854894E-3</c:v>
                </c:pt>
                <c:pt idx="4983">
                  <c:v>1.4941406436264505E-2</c:v>
                </c:pt>
                <c:pt idx="4984">
                  <c:v>2.1655272692442058E-2</c:v>
                </c:pt>
                <c:pt idx="4985">
                  <c:v>1.9213866442441899E-2</c:v>
                </c:pt>
                <c:pt idx="4986">
                  <c:v>3.6608885973691913E-2</c:v>
                </c:pt>
                <c:pt idx="4987">
                  <c:v>6.2243651598691926E-2</c:v>
                </c:pt>
                <c:pt idx="4988">
                  <c:v>7.1704104542732225E-2</c:v>
                </c:pt>
                <c:pt idx="4989">
                  <c:v>6.4379885792732197E-2</c:v>
                </c:pt>
                <c:pt idx="4990">
                  <c:v>2.734374953433876E-3</c:v>
                </c:pt>
                <c:pt idx="4991">
                  <c:v>-4.9145508557558067E-2</c:v>
                </c:pt>
                <c:pt idx="4992">
                  <c:v>-4.8229981213808101E-2</c:v>
                </c:pt>
                <c:pt idx="4993">
                  <c:v>-2.3205567151308108E-2</c:v>
                </c:pt>
                <c:pt idx="4994">
                  <c:v>-3.0639648903161552E-3</c:v>
                </c:pt>
                <c:pt idx="4995">
                  <c:v>1.2500000186264501E-2</c:v>
                </c:pt>
                <c:pt idx="4996">
                  <c:v>5.2172850817442037E-2</c:v>
                </c:pt>
                <c:pt idx="4997">
                  <c:v>0.11534424126148279</c:v>
                </c:pt>
                <c:pt idx="4998">
                  <c:v>0.15806885063648324</c:v>
                </c:pt>
                <c:pt idx="4999">
                  <c:v>0.15196533501148393</c:v>
                </c:pt>
                <c:pt idx="5000">
                  <c:v>0.13548584282398199</c:v>
                </c:pt>
                <c:pt idx="5001">
                  <c:v>0.11381836235523199</c:v>
                </c:pt>
                <c:pt idx="5002">
                  <c:v>9.8559573292733182E-2</c:v>
                </c:pt>
                <c:pt idx="5003">
                  <c:v>6.1328124254942128E-2</c:v>
                </c:pt>
                <c:pt idx="5004">
                  <c:v>-1.8322754651308223E-2</c:v>
                </c:pt>
                <c:pt idx="5005">
                  <c:v>-5.9826660901308719E-2</c:v>
                </c:pt>
                <c:pt idx="5006">
                  <c:v>-4.8535156995058067E-2</c:v>
                </c:pt>
                <c:pt idx="5007">
                  <c:v>-4.5178223401308101E-2</c:v>
                </c:pt>
                <c:pt idx="5008">
                  <c:v>-3.8769531995058067E-2</c:v>
                </c:pt>
                <c:pt idx="5009">
                  <c:v>-3.7243653088808226E-2</c:v>
                </c:pt>
                <c:pt idx="5010">
                  <c:v>-5.1892090588808441E-2</c:v>
                </c:pt>
                <c:pt idx="5011">
                  <c:v>-4.0295410901308421E-2</c:v>
                </c:pt>
                <c:pt idx="5012">
                  <c:v>-9.2773436335846923E-4</c:v>
                </c:pt>
                <c:pt idx="5013">
                  <c:v>2.1655272692442058E-2</c:v>
                </c:pt>
                <c:pt idx="5014">
                  <c:v>2.6232909411192076E-2</c:v>
                </c:pt>
                <c:pt idx="5015">
                  <c:v>3.9965819567441913E-2</c:v>
                </c:pt>
                <c:pt idx="5016">
                  <c:v>6.2548831105232225E-2</c:v>
                </c:pt>
                <c:pt idx="5017">
                  <c:v>3.0505370348691906E-2</c:v>
                </c:pt>
                <c:pt idx="5018">
                  <c:v>-3.0834961682558282E-2</c:v>
                </c:pt>
                <c:pt idx="5019">
                  <c:v>-5.4943848401308074E-2</c:v>
                </c:pt>
                <c:pt idx="5020">
                  <c:v>-5.2807617932558691E-2</c:v>
                </c:pt>
                <c:pt idx="5021">
                  <c:v>-1.5270995907485501E-2</c:v>
                </c:pt>
                <c:pt idx="5022">
                  <c:v>5.1757814362645123E-3</c:v>
                </c:pt>
                <c:pt idx="5023">
                  <c:v>3.1726073473691899E-2</c:v>
                </c:pt>
                <c:pt idx="5024">
                  <c:v>8.2080081105232197E-2</c:v>
                </c:pt>
                <c:pt idx="5025">
                  <c:v>0.12358398735523222</c:v>
                </c:pt>
                <c:pt idx="5026">
                  <c:v>9.8559573292733182E-2</c:v>
                </c:pt>
                <c:pt idx="5027">
                  <c:v>5.2783202379942037E-2</c:v>
                </c:pt>
                <c:pt idx="5028">
                  <c:v>6.6516116261482197E-2</c:v>
                </c:pt>
                <c:pt idx="5029">
                  <c:v>9.8559573292733182E-2</c:v>
                </c:pt>
                <c:pt idx="5030">
                  <c:v>7.0178225636482197E-2</c:v>
                </c:pt>
                <c:pt idx="5031">
                  <c:v>3.1420897692441899E-2</c:v>
                </c:pt>
                <c:pt idx="5032">
                  <c:v>-1.1608886532485565E-2</c:v>
                </c:pt>
                <c:pt idx="5033">
                  <c:v>-2.3205567151308108E-2</c:v>
                </c:pt>
                <c:pt idx="5034">
                  <c:v>2.0434569567441899E-2</c:v>
                </c:pt>
                <c:pt idx="5035">
                  <c:v>7.4145510792732197E-2</c:v>
                </c:pt>
                <c:pt idx="5036">
                  <c:v>0.15074463188648393</c:v>
                </c:pt>
                <c:pt idx="5037">
                  <c:v>0.19255371391773191</c:v>
                </c:pt>
                <c:pt idx="5038">
                  <c:v>0.16905517876148207</c:v>
                </c:pt>
                <c:pt idx="5039">
                  <c:v>0.14494629204273393</c:v>
                </c:pt>
                <c:pt idx="5040">
                  <c:v>0.13792724907398199</c:v>
                </c:pt>
                <c:pt idx="5041">
                  <c:v>0.13762207329273188</c:v>
                </c:pt>
                <c:pt idx="5042">
                  <c:v>0.11107178032398227</c:v>
                </c:pt>
                <c:pt idx="5043">
                  <c:v>0.10130615532398222</c:v>
                </c:pt>
                <c:pt idx="5044">
                  <c:v>8.4826663136483557E-2</c:v>
                </c:pt>
                <c:pt idx="5045">
                  <c:v>4.3933104723691913E-2</c:v>
                </c:pt>
                <c:pt idx="5046">
                  <c:v>4.2602540925145522E-3</c:v>
                </c:pt>
                <c:pt idx="5047">
                  <c:v>-3.6022949963808115E-2</c:v>
                </c:pt>
                <c:pt idx="5048">
                  <c:v>-4.6093750745058101E-2</c:v>
                </c:pt>
                <c:pt idx="5049">
                  <c:v>-2.8698731213808077E-2</c:v>
                </c:pt>
                <c:pt idx="5050">
                  <c:v>-1.2524413876235501E-2</c:v>
                </c:pt>
                <c:pt idx="5051">
                  <c:v>-5.5053709074854894E-3</c:v>
                </c:pt>
                <c:pt idx="5052">
                  <c:v>-2.6257324963808108E-2</c:v>
                </c:pt>
                <c:pt idx="5053">
                  <c:v>-2.0458985120058108E-2</c:v>
                </c:pt>
                <c:pt idx="5054">
                  <c:v>-1.0998534969985527E-2</c:v>
                </c:pt>
                <c:pt idx="5055">
                  <c:v>3.5998534411191899E-2</c:v>
                </c:pt>
                <c:pt idx="5056">
                  <c:v>7.9028323292732225E-2</c:v>
                </c:pt>
                <c:pt idx="5057">
                  <c:v>7.9638674855232933E-2</c:v>
                </c:pt>
                <c:pt idx="5058">
                  <c:v>8.787842094898228E-2</c:v>
                </c:pt>
                <c:pt idx="5059">
                  <c:v>0.10863037407398277</c:v>
                </c:pt>
                <c:pt idx="5060">
                  <c:v>0.15715332329273199</c:v>
                </c:pt>
                <c:pt idx="5061">
                  <c:v>0.23405762016773199</c:v>
                </c:pt>
                <c:pt idx="5062">
                  <c:v>0.24809570610523324</c:v>
                </c:pt>
                <c:pt idx="5063">
                  <c:v>0.25084227323532132</c:v>
                </c:pt>
                <c:pt idx="5064">
                  <c:v>0.23710937798023199</c:v>
                </c:pt>
                <c:pt idx="5065">
                  <c:v>0.21330566704273199</c:v>
                </c:pt>
                <c:pt idx="5066">
                  <c:v>0.18828125298023324</c:v>
                </c:pt>
                <c:pt idx="5067">
                  <c:v>0.15227051079273199</c:v>
                </c:pt>
                <c:pt idx="5068">
                  <c:v>0.15135498344898199</c:v>
                </c:pt>
                <c:pt idx="5069">
                  <c:v>0.14982910454273324</c:v>
                </c:pt>
                <c:pt idx="5070">
                  <c:v>0.13762207329273188</c:v>
                </c:pt>
                <c:pt idx="5071">
                  <c:v>0.12358398735523222</c:v>
                </c:pt>
                <c:pt idx="5072">
                  <c:v>9.7949221730232225E-2</c:v>
                </c:pt>
                <c:pt idx="5073">
                  <c:v>0.11748047173023227</c:v>
                </c:pt>
                <c:pt idx="5074">
                  <c:v>0.19041748344898327</c:v>
                </c:pt>
                <c:pt idx="5075">
                  <c:v>0.23802490532398188</c:v>
                </c:pt>
                <c:pt idx="5076">
                  <c:v>0.22734375298023207</c:v>
                </c:pt>
                <c:pt idx="5077">
                  <c:v>0.17729492485523324</c:v>
                </c:pt>
                <c:pt idx="5078">
                  <c:v>0.12633056938648188</c:v>
                </c:pt>
                <c:pt idx="5079">
                  <c:v>7.5061038136482225E-2</c:v>
                </c:pt>
                <c:pt idx="5080">
                  <c:v>2.0129393786191899E-2</c:v>
                </c:pt>
                <c:pt idx="5081">
                  <c:v>-4.1210938245058101E-2</c:v>
                </c:pt>
                <c:pt idx="5082">
                  <c:v>-7.5085446238517831E-2</c:v>
                </c:pt>
                <c:pt idx="5083">
                  <c:v>-6.8371579051017831E-2</c:v>
                </c:pt>
                <c:pt idx="5084">
                  <c:v>-1.1608886532485565E-2</c:v>
                </c:pt>
                <c:pt idx="5085">
                  <c:v>5.1757814362645123E-3</c:v>
                </c:pt>
                <c:pt idx="5086">
                  <c:v>2.1960448473691899E-2</c:v>
                </c:pt>
                <c:pt idx="5087">
                  <c:v>7.1398928761482197E-2</c:v>
                </c:pt>
                <c:pt idx="5088">
                  <c:v>9.2456057667732197E-2</c:v>
                </c:pt>
                <c:pt idx="5089">
                  <c:v>8.818359673023228E-2</c:v>
                </c:pt>
                <c:pt idx="5090">
                  <c:v>6.9873049855232655E-2</c:v>
                </c:pt>
                <c:pt idx="5091">
                  <c:v>7.5366213917732919E-2</c:v>
                </c:pt>
                <c:pt idx="5092">
                  <c:v>9.7644045948983182E-2</c:v>
                </c:pt>
                <c:pt idx="5093">
                  <c:v>0.11992187798023279</c:v>
                </c:pt>
                <c:pt idx="5094">
                  <c:v>8.5131838917732267E-2</c:v>
                </c:pt>
                <c:pt idx="5095">
                  <c:v>6.7736819386482225E-2</c:v>
                </c:pt>
                <c:pt idx="5096">
                  <c:v>7.5366213917732919E-2</c:v>
                </c:pt>
                <c:pt idx="5097">
                  <c:v>8.818359673023228E-2</c:v>
                </c:pt>
                <c:pt idx="5098">
                  <c:v>0.11046142876148227</c:v>
                </c:pt>
                <c:pt idx="5099">
                  <c:v>0.13701172173023199</c:v>
                </c:pt>
                <c:pt idx="5100">
                  <c:v>0.16661377251148207</c:v>
                </c:pt>
                <c:pt idx="5101">
                  <c:v>0.17912597954273199</c:v>
                </c:pt>
                <c:pt idx="5102">
                  <c:v>0.16539306938648207</c:v>
                </c:pt>
                <c:pt idx="5103">
                  <c:v>0.15318603813648324</c:v>
                </c:pt>
                <c:pt idx="5104">
                  <c:v>0.15440674126148324</c:v>
                </c:pt>
                <c:pt idx="5105">
                  <c:v>0.15257568657398199</c:v>
                </c:pt>
                <c:pt idx="5106">
                  <c:v>0.14250488579273324</c:v>
                </c:pt>
                <c:pt idx="5107">
                  <c:v>0.11107178032398227</c:v>
                </c:pt>
                <c:pt idx="5108">
                  <c:v>5.1257323473691885E-2</c:v>
                </c:pt>
                <c:pt idx="5109">
                  <c:v>-5.4943848401308074E-2</c:v>
                </c:pt>
                <c:pt idx="5110">
                  <c:v>-0.11353759467601802</c:v>
                </c:pt>
                <c:pt idx="5111">
                  <c:v>-0.11933593451976755</c:v>
                </c:pt>
                <c:pt idx="5112">
                  <c:v>-0.10743407905101864</c:v>
                </c:pt>
                <c:pt idx="5113">
                  <c:v>-8.1494137644767789E-2</c:v>
                </c:pt>
                <c:pt idx="5114">
                  <c:v>-6.9287106394767789E-2</c:v>
                </c:pt>
                <c:pt idx="5115">
                  <c:v>-1.7102051526308108E-2</c:v>
                </c:pt>
                <c:pt idx="5116">
                  <c:v>4.1796874254942377E-2</c:v>
                </c:pt>
                <c:pt idx="5117">
                  <c:v>8.1164553761483113E-2</c:v>
                </c:pt>
                <c:pt idx="5118">
                  <c:v>7.3229983448982197E-2</c:v>
                </c:pt>
                <c:pt idx="5119">
                  <c:v>8.787842094898228E-2</c:v>
                </c:pt>
                <c:pt idx="5120">
                  <c:v>0.10557861626148222</c:v>
                </c:pt>
                <c:pt idx="5121">
                  <c:v>7.9638674855232933E-2</c:v>
                </c:pt>
                <c:pt idx="5122">
                  <c:v>1.8908690661191906E-2</c:v>
                </c:pt>
                <c:pt idx="5123">
                  <c:v>2.734374953433876E-3</c:v>
                </c:pt>
                <c:pt idx="5124">
                  <c:v>-6.1157224699854894E-3</c:v>
                </c:pt>
                <c:pt idx="5125">
                  <c:v>-4.8950193449854885E-3</c:v>
                </c:pt>
                <c:pt idx="5126">
                  <c:v>5.7861329987645574E-3</c:v>
                </c:pt>
                <c:pt idx="5127">
                  <c:v>6.7016603425145852E-3</c:v>
                </c:pt>
                <c:pt idx="5128">
                  <c:v>-4.0905762463808067E-2</c:v>
                </c:pt>
                <c:pt idx="5129">
                  <c:v>-9.6752926707268275E-2</c:v>
                </c:pt>
                <c:pt idx="5130">
                  <c:v>-0.15290527045726973</c:v>
                </c:pt>
                <c:pt idx="5131">
                  <c:v>-0.18769530951976904</c:v>
                </c:pt>
                <c:pt idx="5132">
                  <c:v>-0.20051269233226904</c:v>
                </c:pt>
                <c:pt idx="5133">
                  <c:v>-0.15504150092601801</c:v>
                </c:pt>
                <c:pt idx="5134">
                  <c:v>-0.10316161811351802</c:v>
                </c:pt>
                <c:pt idx="5135">
                  <c:v>-4.4873047620058101E-2</c:v>
                </c:pt>
                <c:pt idx="5136">
                  <c:v>1.20849604718387E-3</c:v>
                </c:pt>
                <c:pt idx="5137">
                  <c:v>-1.0083007626235527E-2</c:v>
                </c:pt>
                <c:pt idx="5138">
                  <c:v>-3.2055664807558115E-2</c:v>
                </c:pt>
                <c:pt idx="5139">
                  <c:v>-4.0295410901308421E-2</c:v>
                </c:pt>
                <c:pt idx="5140">
                  <c:v>-1.4965820126235565E-2</c:v>
                </c:pt>
                <c:pt idx="5141">
                  <c:v>5.5224608629941913E-2</c:v>
                </c:pt>
                <c:pt idx="5142">
                  <c:v>0.109851077198982</c:v>
                </c:pt>
                <c:pt idx="5143">
                  <c:v>0.10313721001148222</c:v>
                </c:pt>
                <c:pt idx="5144">
                  <c:v>8.2385256886482197E-2</c:v>
                </c:pt>
                <c:pt idx="5145">
                  <c:v>5.7360839098692037E-2</c:v>
                </c:pt>
                <c:pt idx="5146">
                  <c:v>2.1655272692442058E-2</c:v>
                </c:pt>
                <c:pt idx="5147">
                  <c:v>1.4331054873764499E-2</c:v>
                </c:pt>
                <c:pt idx="5148">
                  <c:v>2.429199172183876E-3</c:v>
                </c:pt>
                <c:pt idx="5149">
                  <c:v>-3.9379883557558115E-2</c:v>
                </c:pt>
                <c:pt idx="5150">
                  <c:v>-8.0883786082267789E-2</c:v>
                </c:pt>
                <c:pt idx="5151">
                  <c:v>-7.5085446238517831E-2</c:v>
                </c:pt>
                <c:pt idx="5152">
                  <c:v>-5.9521485120058115E-2</c:v>
                </c:pt>
                <c:pt idx="5153">
                  <c:v>-3.9074707776308226E-2</c:v>
                </c:pt>
                <c:pt idx="5154">
                  <c:v>-1.4355468563735501E-2</c:v>
                </c:pt>
                <c:pt idx="5155">
                  <c:v>-4.8229981213808101E-2</c:v>
                </c:pt>
                <c:pt idx="5156">
                  <c:v>-8.0273434519767789E-2</c:v>
                </c:pt>
                <c:pt idx="5157">
                  <c:v>-9.0649411082267831E-2</c:v>
                </c:pt>
                <c:pt idx="5158">
                  <c:v>-5.8605957776308074E-2</c:v>
                </c:pt>
                <c:pt idx="5159">
                  <c:v>2.7453612536192079E-2</c:v>
                </c:pt>
                <c:pt idx="5160">
                  <c:v>0.10039062798023277</c:v>
                </c:pt>
                <c:pt idx="5161">
                  <c:v>0.12114258110523222</c:v>
                </c:pt>
                <c:pt idx="5162">
                  <c:v>6.7126467823982627E-2</c:v>
                </c:pt>
                <c:pt idx="5163">
                  <c:v>3.26416008174421E-2</c:v>
                </c:pt>
                <c:pt idx="5164">
                  <c:v>3.6303710192441913E-2</c:v>
                </c:pt>
                <c:pt idx="5165">
                  <c:v>3.1115721911191881E-2</c:v>
                </c:pt>
                <c:pt idx="5166">
                  <c:v>-6.2255858210846814E-4</c:v>
                </c:pt>
                <c:pt idx="5167">
                  <c:v>-4.0295410901308421E-2</c:v>
                </c:pt>
                <c:pt idx="5168">
                  <c:v>-6.1962891370058115E-2</c:v>
                </c:pt>
                <c:pt idx="5169">
                  <c:v>-8.1494137644767789E-2</c:v>
                </c:pt>
                <c:pt idx="5170">
                  <c:v>-0.13306884467601801</c:v>
                </c:pt>
                <c:pt idx="5171">
                  <c:v>-0.11018066108226802</c:v>
                </c:pt>
                <c:pt idx="5172">
                  <c:v>-2.0153809338808067E-2</c:v>
                </c:pt>
                <c:pt idx="5173">
                  <c:v>8.2995608448982267E-2</c:v>
                </c:pt>
                <c:pt idx="5174">
                  <c:v>9.672851860523228E-2</c:v>
                </c:pt>
                <c:pt idx="5175">
                  <c:v>3.7524413317441899E-2</c:v>
                </c:pt>
                <c:pt idx="5176">
                  <c:v>-2.9614258557558108E-2</c:v>
                </c:pt>
                <c:pt idx="5177">
                  <c:v>-7.6000973582267803E-2</c:v>
                </c:pt>
                <c:pt idx="5178">
                  <c:v>-7.0202633738517942E-2</c:v>
                </c:pt>
                <c:pt idx="5179">
                  <c:v>-8.8623045012355319E-3</c:v>
                </c:pt>
                <c:pt idx="5180">
                  <c:v>2.8979491442441878E-2</c:v>
                </c:pt>
                <c:pt idx="5181">
                  <c:v>3.6914061754941899E-2</c:v>
                </c:pt>
                <c:pt idx="5182">
                  <c:v>2.8979491442441878E-2</c:v>
                </c:pt>
                <c:pt idx="5183">
                  <c:v>-7.6416013762354903E-3</c:v>
                </c:pt>
                <c:pt idx="5184">
                  <c:v>-5.3112793713808441E-2</c:v>
                </c:pt>
                <c:pt idx="5185">
                  <c:v>-9.5532223582268275E-2</c:v>
                </c:pt>
                <c:pt idx="5186">
                  <c:v>-0.12910155951976787</c:v>
                </c:pt>
                <c:pt idx="5187">
                  <c:v>-0.13001708686351801</c:v>
                </c:pt>
                <c:pt idx="5188">
                  <c:v>-0.15992431342601904</c:v>
                </c:pt>
                <c:pt idx="5189">
                  <c:v>-0.17945556342601801</c:v>
                </c:pt>
                <c:pt idx="5190">
                  <c:v>-0.17854003608226973</c:v>
                </c:pt>
                <c:pt idx="5191">
                  <c:v>-0.14344482123851787</c:v>
                </c:pt>
                <c:pt idx="5192">
                  <c:v>-9.0344235301017831E-2</c:v>
                </c:pt>
                <c:pt idx="5193">
                  <c:v>-2.9003906995058108E-2</c:v>
                </c:pt>
                <c:pt idx="5194">
                  <c:v>2.6843260973692076E-2</c:v>
                </c:pt>
                <c:pt idx="5195">
                  <c:v>6.3464358448982197E-2</c:v>
                </c:pt>
                <c:pt idx="5196">
                  <c:v>6.8957522511482197E-2</c:v>
                </c:pt>
                <c:pt idx="5197">
                  <c:v>5.0036620348692391E-2</c:v>
                </c:pt>
                <c:pt idx="5198">
                  <c:v>2.2875975817442197E-2</c:v>
                </c:pt>
                <c:pt idx="5199">
                  <c:v>-9.1674802824855319E-3</c:v>
                </c:pt>
                <c:pt idx="5200">
                  <c:v>-2.4731446057558108E-2</c:v>
                </c:pt>
                <c:pt idx="5201">
                  <c:v>-3.3886719495058115E-2</c:v>
                </c:pt>
                <c:pt idx="5202">
                  <c:v>-5.1281739026308115E-2</c:v>
                </c:pt>
                <c:pt idx="5203">
                  <c:v>-3.7854004651308115E-2</c:v>
                </c:pt>
                <c:pt idx="5204">
                  <c:v>-2.2595215588808382E-2</c:v>
                </c:pt>
                <c:pt idx="5205">
                  <c:v>-2.0764160901308077E-2</c:v>
                </c:pt>
                <c:pt idx="5206">
                  <c:v>-2.5036621838808077E-2</c:v>
                </c:pt>
                <c:pt idx="5207">
                  <c:v>-2.8393555432558077E-2</c:v>
                </c:pt>
                <c:pt idx="5208">
                  <c:v>-5.5859375745058074E-2</c:v>
                </c:pt>
                <c:pt idx="5209">
                  <c:v>-9.919433295726883E-2</c:v>
                </c:pt>
                <c:pt idx="5210">
                  <c:v>-0.14191894233226973</c:v>
                </c:pt>
                <c:pt idx="5211">
                  <c:v>-0.13520507514476801</c:v>
                </c:pt>
                <c:pt idx="5212">
                  <c:v>-8.576659858226883E-2</c:v>
                </c:pt>
                <c:pt idx="5213">
                  <c:v>-8.363036811351883E-2</c:v>
                </c:pt>
                <c:pt idx="5214">
                  <c:v>-0.12269286811351802</c:v>
                </c:pt>
                <c:pt idx="5215">
                  <c:v>-0.15595702826976801</c:v>
                </c:pt>
                <c:pt idx="5216">
                  <c:v>-0.14344482123851787</c:v>
                </c:pt>
                <c:pt idx="5217">
                  <c:v>-0.11781005561351802</c:v>
                </c:pt>
                <c:pt idx="5218">
                  <c:v>-9.2785641551017831E-2</c:v>
                </c:pt>
                <c:pt idx="5219">
                  <c:v>-5.9826660901308719E-2</c:v>
                </c:pt>
                <c:pt idx="5220">
                  <c:v>-5.4333496838808948E-2</c:v>
                </c:pt>
                <c:pt idx="5221">
                  <c:v>-3.9074707776308226E-2</c:v>
                </c:pt>
                <c:pt idx="5222">
                  <c:v>-3.3886719495058115E-2</c:v>
                </c:pt>
                <c:pt idx="5223">
                  <c:v>-5.0976563245058115E-2</c:v>
                </c:pt>
                <c:pt idx="5224">
                  <c:v>-7.9357907176018205E-2</c:v>
                </c:pt>
                <c:pt idx="5225">
                  <c:v>-0.11445312201976755</c:v>
                </c:pt>
                <c:pt idx="5226">
                  <c:v>-0.11140136420726755</c:v>
                </c:pt>
                <c:pt idx="5227">
                  <c:v>-0.11353759467601802</c:v>
                </c:pt>
                <c:pt idx="5228">
                  <c:v>-0.14100341498851787</c:v>
                </c:pt>
                <c:pt idx="5229">
                  <c:v>-0.14100341498851787</c:v>
                </c:pt>
                <c:pt idx="5230">
                  <c:v>-9.1870114207267803E-2</c:v>
                </c:pt>
                <c:pt idx="5231">
                  <c:v>-2.2595215588808382E-2</c:v>
                </c:pt>
                <c:pt idx="5232">
                  <c:v>2.9284667223691906E-2</c:v>
                </c:pt>
                <c:pt idx="5233">
                  <c:v>3.8439940661192114E-2</c:v>
                </c:pt>
                <c:pt idx="5234">
                  <c:v>3.5388182848691899E-2</c:v>
                </c:pt>
                <c:pt idx="5235">
                  <c:v>1.5246582217514605E-2</c:v>
                </c:pt>
                <c:pt idx="5236">
                  <c:v>-1.6491699963808101E-2</c:v>
                </c:pt>
                <c:pt idx="5237">
                  <c:v>-5.8911133557558115E-2</c:v>
                </c:pt>
                <c:pt idx="5238">
                  <c:v>-6.5319821238517942E-2</c:v>
                </c:pt>
                <c:pt idx="5239">
                  <c:v>-2.5036621838808077E-2</c:v>
                </c:pt>
                <c:pt idx="5240">
                  <c:v>-7.031249813735551E-3</c:v>
                </c:pt>
                <c:pt idx="5241">
                  <c:v>1.37207033112646E-2</c:v>
                </c:pt>
                <c:pt idx="5242">
                  <c:v>-9.2773436335846923E-4</c:v>
                </c:pt>
                <c:pt idx="5243">
                  <c:v>-8.5571287199855007E-3</c:v>
                </c:pt>
                <c:pt idx="5244">
                  <c:v>-1.0083007626235527E-2</c:v>
                </c:pt>
                <c:pt idx="5245">
                  <c:v>-2.1374512463808219E-2</c:v>
                </c:pt>
                <c:pt idx="5246">
                  <c:v>-2.1069336682558219E-2</c:v>
                </c:pt>
                <c:pt idx="5247">
                  <c:v>-3.6743164528161595E-3</c:v>
                </c:pt>
                <c:pt idx="5248">
                  <c:v>4.4848632067441961E-2</c:v>
                </c:pt>
                <c:pt idx="5249">
                  <c:v>9.0014651417732197E-2</c:v>
                </c:pt>
                <c:pt idx="5250">
                  <c:v>0.13640137016773324</c:v>
                </c:pt>
                <c:pt idx="5251">
                  <c:v>0.12785644829273199</c:v>
                </c:pt>
                <c:pt idx="5252">
                  <c:v>5.8581542223691892E-2</c:v>
                </c:pt>
                <c:pt idx="5253">
                  <c:v>-1.23291020281613E-3</c:v>
                </c:pt>
                <c:pt idx="5254">
                  <c:v>-3.2971192151308226E-2</c:v>
                </c:pt>
                <c:pt idx="5255">
                  <c:v>-4.6704102307558067E-2</c:v>
                </c:pt>
                <c:pt idx="5256">
                  <c:v>-4.3041992932558101E-2</c:v>
                </c:pt>
                <c:pt idx="5257">
                  <c:v>-2.5952149182558108E-2</c:v>
                </c:pt>
                <c:pt idx="5258">
                  <c:v>-1.8933106213808223E-2</c:v>
                </c:pt>
                <c:pt idx="5259">
                  <c:v>-1.2219238094985501E-2</c:v>
                </c:pt>
                <c:pt idx="5260">
                  <c:v>-1.8017578870058108E-2</c:v>
                </c:pt>
                <c:pt idx="5261">
                  <c:v>-7.6611325144767803E-2</c:v>
                </c:pt>
                <c:pt idx="5262">
                  <c:v>-0.15656737983226973</c:v>
                </c:pt>
                <c:pt idx="5263">
                  <c:v>-0.17579345405101904</c:v>
                </c:pt>
                <c:pt idx="5264">
                  <c:v>-0.15626220405101904</c:v>
                </c:pt>
                <c:pt idx="5265">
                  <c:v>-0.11170653998851865</c:v>
                </c:pt>
                <c:pt idx="5266">
                  <c:v>-9.2175289988517803E-2</c:v>
                </c:pt>
                <c:pt idx="5267">
                  <c:v>-0.12971191108226904</c:v>
                </c:pt>
                <c:pt idx="5268">
                  <c:v>-0.1678588837385179</c:v>
                </c:pt>
                <c:pt idx="5269">
                  <c:v>-0.21058349311351801</c:v>
                </c:pt>
                <c:pt idx="5270">
                  <c:v>-0.22980956733226807</c:v>
                </c:pt>
                <c:pt idx="5271">
                  <c:v>-0.24049071967601801</c:v>
                </c:pt>
                <c:pt idx="5272">
                  <c:v>-0.25513917207717879</c:v>
                </c:pt>
                <c:pt idx="5273">
                  <c:v>-0.26398926973343068</c:v>
                </c:pt>
                <c:pt idx="5274">
                  <c:v>-0.24750976264476801</c:v>
                </c:pt>
                <c:pt idx="5275">
                  <c:v>-0.18952636420726904</c:v>
                </c:pt>
                <c:pt idx="5276">
                  <c:v>-0.14466552436351682</c:v>
                </c:pt>
                <c:pt idx="5277">
                  <c:v>-0.15198974311351801</c:v>
                </c:pt>
                <c:pt idx="5278">
                  <c:v>-0.10926513373851898</c:v>
                </c:pt>
                <c:pt idx="5279">
                  <c:v>-5.8605957776308074E-2</c:v>
                </c:pt>
                <c:pt idx="5280">
                  <c:v>-3.4497071057558115E-2</c:v>
                </c:pt>
                <c:pt idx="5281">
                  <c:v>-3.4497071057558115E-2</c:v>
                </c:pt>
                <c:pt idx="5282">
                  <c:v>-3.5107422620058115E-2</c:v>
                </c:pt>
                <c:pt idx="5283">
                  <c:v>-1.0083007626235527E-2</c:v>
                </c:pt>
                <c:pt idx="5284">
                  <c:v>2.3791503161191878E-2</c:v>
                </c:pt>
                <c:pt idx="5285">
                  <c:v>1.8908690661191906E-2</c:v>
                </c:pt>
                <c:pt idx="5286">
                  <c:v>-1.5576171688735638E-2</c:v>
                </c:pt>
                <c:pt idx="5287">
                  <c:v>-2.8698731213808077E-2</c:v>
                </c:pt>
                <c:pt idx="5288">
                  <c:v>-3.6633301526308441E-2</c:v>
                </c:pt>
                <c:pt idx="5289">
                  <c:v>-7.0812985301017942E-2</c:v>
                </c:pt>
                <c:pt idx="5290">
                  <c:v>-0.11475829780101802</c:v>
                </c:pt>
                <c:pt idx="5291">
                  <c:v>-0.11750487983226802</c:v>
                </c:pt>
                <c:pt idx="5292">
                  <c:v>-8.0578610301017831E-2</c:v>
                </c:pt>
                <c:pt idx="5293">
                  <c:v>-3.6743164528161595E-3</c:v>
                </c:pt>
                <c:pt idx="5294">
                  <c:v>2.5927733629941906E-2</c:v>
                </c:pt>
                <c:pt idx="5295">
                  <c:v>8.5327150300145097E-3</c:v>
                </c:pt>
                <c:pt idx="5296">
                  <c:v>2.734374953433876E-3</c:v>
                </c:pt>
                <c:pt idx="5297">
                  <c:v>8.2275392487645583E-3</c:v>
                </c:pt>
                <c:pt idx="5298">
                  <c:v>4.3322753161191913E-2</c:v>
                </c:pt>
                <c:pt idx="5299">
                  <c:v>7.0483401417732655E-2</c:v>
                </c:pt>
                <c:pt idx="5300">
                  <c:v>4.0881346911191913E-2</c:v>
                </c:pt>
                <c:pt idx="5301">
                  <c:v>-9.4726560637355319E-3</c:v>
                </c:pt>
                <c:pt idx="5302">
                  <c:v>-5.3723145276308074E-2</c:v>
                </c:pt>
                <c:pt idx="5303">
                  <c:v>-0.11170653998851865</c:v>
                </c:pt>
                <c:pt idx="5304">
                  <c:v>-0.16358642280101807</c:v>
                </c:pt>
                <c:pt idx="5305">
                  <c:v>-0.18159179389476904</c:v>
                </c:pt>
                <c:pt idx="5306">
                  <c:v>-0.18220214545726973</c:v>
                </c:pt>
                <c:pt idx="5307">
                  <c:v>-0.15351562201976801</c:v>
                </c:pt>
                <c:pt idx="5308">
                  <c:v>-0.10621337592601864</c:v>
                </c:pt>
                <c:pt idx="5309">
                  <c:v>-4.5178223401308101E-2</c:v>
                </c:pt>
                <c:pt idx="5310">
                  <c:v>-1.1303710751235527E-2</c:v>
                </c:pt>
                <c:pt idx="5311">
                  <c:v>-6.7260740324854894E-3</c:v>
                </c:pt>
                <c:pt idx="5312">
                  <c:v>-1.7712403088808108E-2</c:v>
                </c:pt>
                <c:pt idx="5313">
                  <c:v>-6.1352539807558483E-2</c:v>
                </c:pt>
                <c:pt idx="5314">
                  <c:v>-8.7902829051017831E-2</c:v>
                </c:pt>
                <c:pt idx="5315">
                  <c:v>-5.3112793713808441E-2</c:v>
                </c:pt>
                <c:pt idx="5316">
                  <c:v>-3.3886719495058115E-2</c:v>
                </c:pt>
                <c:pt idx="5317">
                  <c:v>-2.7783203870058219E-2</c:v>
                </c:pt>
                <c:pt idx="5318">
                  <c:v>-7.1423336863517831E-2</c:v>
                </c:pt>
                <c:pt idx="5319">
                  <c:v>-0.10957030951976753</c:v>
                </c:pt>
                <c:pt idx="5320">
                  <c:v>-0.16541747748851807</c:v>
                </c:pt>
                <c:pt idx="5321">
                  <c:v>-0.22614745795726909</c:v>
                </c:pt>
                <c:pt idx="5322">
                  <c:v>-0.23469237983226904</c:v>
                </c:pt>
                <c:pt idx="5323">
                  <c:v>-0.18067626655101801</c:v>
                </c:pt>
                <c:pt idx="5324">
                  <c:v>-0.121777340769768</c:v>
                </c:pt>
                <c:pt idx="5325">
                  <c:v>-7.0507809519767789E-2</c:v>
                </c:pt>
                <c:pt idx="5326">
                  <c:v>-4.4873047620058101E-2</c:v>
                </c:pt>
                <c:pt idx="5327">
                  <c:v>-3.2971192151308226E-2</c:v>
                </c:pt>
                <c:pt idx="5328">
                  <c:v>7.3120119050145141E-3</c:v>
                </c:pt>
                <c:pt idx="5329">
                  <c:v>4.0576171129941954E-2</c:v>
                </c:pt>
                <c:pt idx="5330">
                  <c:v>4.1796874254942377E-2</c:v>
                </c:pt>
                <c:pt idx="5331">
                  <c:v>1.4636230655014499E-2</c:v>
                </c:pt>
                <c:pt idx="5332">
                  <c:v>1.0668945498764501E-2</c:v>
                </c:pt>
                <c:pt idx="5333">
                  <c:v>-1.2829589657485633E-2</c:v>
                </c:pt>
                <c:pt idx="5334">
                  <c:v>-1.7102051526308108E-2</c:v>
                </c:pt>
                <c:pt idx="5335">
                  <c:v>7.6171876862645115E-3</c:v>
                </c:pt>
                <c:pt idx="5336">
                  <c:v>3.9050292223691913E-2</c:v>
                </c:pt>
                <c:pt idx="5337">
                  <c:v>5.9497069567442037E-2</c:v>
                </c:pt>
                <c:pt idx="5338">
                  <c:v>8.2690432667732267E-2</c:v>
                </c:pt>
                <c:pt idx="5339">
                  <c:v>4.5764159411191913E-2</c:v>
                </c:pt>
                <c:pt idx="5340">
                  <c:v>-7.3364255949855206E-3</c:v>
                </c:pt>
                <c:pt idx="5341">
                  <c:v>-1.4050292782485494E-2</c:v>
                </c:pt>
                <c:pt idx="5342">
                  <c:v>-2.0764160901308077E-2</c:v>
                </c:pt>
                <c:pt idx="5343">
                  <c:v>-6.0437012463808115E-2</c:v>
                </c:pt>
                <c:pt idx="5344">
                  <c:v>-0.11811523139476755</c:v>
                </c:pt>
                <c:pt idx="5345">
                  <c:v>-0.14893798530101904</c:v>
                </c:pt>
                <c:pt idx="5346">
                  <c:v>-0.12971191108226904</c:v>
                </c:pt>
                <c:pt idx="5347">
                  <c:v>-0.12757568061351682</c:v>
                </c:pt>
                <c:pt idx="5348">
                  <c:v>-0.14497070014476801</c:v>
                </c:pt>
                <c:pt idx="5349">
                  <c:v>-0.14100341498851787</c:v>
                </c:pt>
                <c:pt idx="5350">
                  <c:v>-0.12513427436351682</c:v>
                </c:pt>
                <c:pt idx="5351">
                  <c:v>-0.13825683295726904</c:v>
                </c:pt>
                <c:pt idx="5352">
                  <c:v>-0.12238769233226753</c:v>
                </c:pt>
                <c:pt idx="5353">
                  <c:v>-0.11811523139476755</c:v>
                </c:pt>
                <c:pt idx="5354">
                  <c:v>-0.11903075873851865</c:v>
                </c:pt>
                <c:pt idx="5355">
                  <c:v>-5.8911133557558115E-2</c:v>
                </c:pt>
                <c:pt idx="5356">
                  <c:v>3.8439940661192114E-2</c:v>
                </c:pt>
                <c:pt idx="5357">
                  <c:v>9.8864749073983182E-2</c:v>
                </c:pt>
                <c:pt idx="5358">
                  <c:v>9.0014651417732197E-2</c:v>
                </c:pt>
                <c:pt idx="5359">
                  <c:v>5.7971190661191892E-2</c:v>
                </c:pt>
                <c:pt idx="5360">
                  <c:v>4.6679686754941913E-2</c:v>
                </c:pt>
                <c:pt idx="5361">
                  <c:v>5.7055663317442037E-2</c:v>
                </c:pt>
                <c:pt idx="5362">
                  <c:v>5.3698729723691913E-2</c:v>
                </c:pt>
                <c:pt idx="5363">
                  <c:v>3.8745116442441913E-2</c:v>
                </c:pt>
                <c:pt idx="5364">
                  <c:v>3.8134764879941899E-2</c:v>
                </c:pt>
                <c:pt idx="5365">
                  <c:v>4.0270995348691913E-2</c:v>
                </c:pt>
                <c:pt idx="5366">
                  <c:v>4.3322753161191913E-2</c:v>
                </c:pt>
                <c:pt idx="5367">
                  <c:v>3.1420897692441899E-2</c:v>
                </c:pt>
                <c:pt idx="5368">
                  <c:v>-8.8623045012355319E-3</c:v>
                </c:pt>
                <c:pt idx="5369">
                  <c:v>-8.5571287199855007E-3</c:v>
                </c:pt>
                <c:pt idx="5370">
                  <c:v>6.7016603425145852E-3</c:v>
                </c:pt>
                <c:pt idx="5371">
                  <c:v>3.20312492549421E-2</c:v>
                </c:pt>
                <c:pt idx="5372">
                  <c:v>1.7077635973691805E-2</c:v>
                </c:pt>
                <c:pt idx="5373">
                  <c:v>2.3791503161191878E-2</c:v>
                </c:pt>
                <c:pt idx="5374">
                  <c:v>3.4777831286191913E-2</c:v>
                </c:pt>
                <c:pt idx="5375">
                  <c:v>3.0810546129941906E-2</c:v>
                </c:pt>
                <c:pt idx="5376">
                  <c:v>1.2805175967514591E-2</c:v>
                </c:pt>
                <c:pt idx="5377">
                  <c:v>-7.6416013762354903E-3</c:v>
                </c:pt>
                <c:pt idx="5378">
                  <c:v>3.3251952379941913E-2</c:v>
                </c:pt>
                <c:pt idx="5379">
                  <c:v>5.0341796129942037E-2</c:v>
                </c:pt>
                <c:pt idx="5380">
                  <c:v>1.2500000186264501E-2</c:v>
                </c:pt>
                <c:pt idx="5381">
                  <c:v>-3.7854004651308115E-2</c:v>
                </c:pt>
                <c:pt idx="5382">
                  <c:v>-7.7221676707267803E-2</c:v>
                </c:pt>
                <c:pt idx="5383">
                  <c:v>-9.6142575144767831E-2</c:v>
                </c:pt>
                <c:pt idx="5384">
                  <c:v>-0.11689452826976802</c:v>
                </c:pt>
                <c:pt idx="5385">
                  <c:v>-0.10560302436351864</c:v>
                </c:pt>
                <c:pt idx="5386">
                  <c:v>-5.9216309338808483E-2</c:v>
                </c:pt>
                <c:pt idx="5387">
                  <c:v>-2.0458985120058108E-2</c:v>
                </c:pt>
                <c:pt idx="5388">
                  <c:v>-3.0639648903161552E-3</c:v>
                </c:pt>
                <c:pt idx="5389">
                  <c:v>2.1350096911191867E-2</c:v>
                </c:pt>
                <c:pt idx="5390">
                  <c:v>4.1491698473691913E-2</c:v>
                </c:pt>
                <c:pt idx="5391">
                  <c:v>4.7290038317441961E-2</c:v>
                </c:pt>
                <c:pt idx="5392">
                  <c:v>5.6140135973691892E-2</c:v>
                </c:pt>
                <c:pt idx="5393">
                  <c:v>5.7666014879942419E-2</c:v>
                </c:pt>
                <c:pt idx="5394">
                  <c:v>3.5998534411191899E-2</c:v>
                </c:pt>
                <c:pt idx="5395">
                  <c:v>2.5927733629941906E-2</c:v>
                </c:pt>
                <c:pt idx="5396">
                  <c:v>3.0810546129941906E-2</c:v>
                </c:pt>
                <c:pt idx="5397">
                  <c:v>4.0881346911191913E-2</c:v>
                </c:pt>
                <c:pt idx="5398">
                  <c:v>5.2172850817442037E-2</c:v>
                </c:pt>
                <c:pt idx="5399">
                  <c:v>3.5998534411191899E-2</c:v>
                </c:pt>
                <c:pt idx="5400">
                  <c:v>-2.1484375465661643E-3</c:v>
                </c:pt>
                <c:pt idx="5401">
                  <c:v>-3.3581543713808115E-2</c:v>
                </c:pt>
                <c:pt idx="5402">
                  <c:v>-3.6633301526308441E-2</c:v>
                </c:pt>
                <c:pt idx="5403">
                  <c:v>-2.9614258557558108E-2</c:v>
                </c:pt>
                <c:pt idx="5404">
                  <c:v>-2.0764160901308077E-2</c:v>
                </c:pt>
                <c:pt idx="5405">
                  <c:v>-2.9003906995058108E-2</c:v>
                </c:pt>
                <c:pt idx="5406">
                  <c:v>-3.6938477307558115E-2</c:v>
                </c:pt>
                <c:pt idx="5407">
                  <c:v>-3.2666016370058115E-2</c:v>
                </c:pt>
                <c:pt idx="5408">
                  <c:v>-6.7260740324854894E-3</c:v>
                </c:pt>
                <c:pt idx="5409">
                  <c:v>-1.23291020281613E-3</c:v>
                </c:pt>
                <c:pt idx="5410">
                  <c:v>-1.4355468563735501E-2</c:v>
                </c:pt>
                <c:pt idx="5411">
                  <c:v>-7.3559567332267803E-2</c:v>
                </c:pt>
                <c:pt idx="5412">
                  <c:v>-0.11994628608226807</c:v>
                </c:pt>
                <c:pt idx="5413">
                  <c:v>-0.13184814155101904</c:v>
                </c:pt>
                <c:pt idx="5414">
                  <c:v>-9.0344235301017831E-2</c:v>
                </c:pt>
                <c:pt idx="5415">
                  <c:v>1.7382811754941906E-2</c:v>
                </c:pt>
                <c:pt idx="5416">
                  <c:v>7.3840335011482197E-2</c:v>
                </c:pt>
                <c:pt idx="5417">
                  <c:v>7.8112795948982697E-2</c:v>
                </c:pt>
                <c:pt idx="5418">
                  <c:v>6.9873049855232655E-2</c:v>
                </c:pt>
                <c:pt idx="5419">
                  <c:v>4.8205565661191656E-2</c:v>
                </c:pt>
                <c:pt idx="5420">
                  <c:v>1.9519042223691899E-2</c:v>
                </c:pt>
                <c:pt idx="5421">
                  <c:v>1.6772460192441902E-2</c:v>
                </c:pt>
                <c:pt idx="5422">
                  <c:v>3.7829589098691899E-2</c:v>
                </c:pt>
                <c:pt idx="5423">
                  <c:v>8.2080081105232197E-2</c:v>
                </c:pt>
                <c:pt idx="5424">
                  <c:v>0.17637939751148324</c:v>
                </c:pt>
                <c:pt idx="5425">
                  <c:v>0.23039551079273199</c:v>
                </c:pt>
                <c:pt idx="5426">
                  <c:v>0.25419920682907099</c:v>
                </c:pt>
                <c:pt idx="5427">
                  <c:v>0.30180662870407365</c:v>
                </c:pt>
                <c:pt idx="5428">
                  <c:v>0.33385008573532365</c:v>
                </c:pt>
                <c:pt idx="5429">
                  <c:v>0.32866209745407365</c:v>
                </c:pt>
                <c:pt idx="5430">
                  <c:v>0.28410643339157132</c:v>
                </c:pt>
                <c:pt idx="5431">
                  <c:v>0.21635742485523324</c:v>
                </c:pt>
                <c:pt idx="5432">
                  <c:v>0.15318603813648324</c:v>
                </c:pt>
                <c:pt idx="5433">
                  <c:v>0.10679931938648222</c:v>
                </c:pt>
                <c:pt idx="5434">
                  <c:v>3.4167479723691899E-2</c:v>
                </c:pt>
                <c:pt idx="5435">
                  <c:v>-1.5881348401308101E-2</c:v>
                </c:pt>
                <c:pt idx="5436">
                  <c:v>-2.8698731213808077E-2</c:v>
                </c:pt>
                <c:pt idx="5437">
                  <c:v>2.9296876164153413E-4</c:v>
                </c:pt>
                <c:pt idx="5438">
                  <c:v>6.9567874073982225E-2</c:v>
                </c:pt>
                <c:pt idx="5439">
                  <c:v>8.2385256886482197E-2</c:v>
                </c:pt>
                <c:pt idx="5440">
                  <c:v>9.2761233448982197E-2</c:v>
                </c:pt>
                <c:pt idx="5441">
                  <c:v>9.4592288136483169E-2</c:v>
                </c:pt>
                <c:pt idx="5442">
                  <c:v>0.10313721001148222</c:v>
                </c:pt>
                <c:pt idx="5443">
                  <c:v>7.6586917042732669E-2</c:v>
                </c:pt>
                <c:pt idx="5444">
                  <c:v>4.8205565661191656E-2</c:v>
                </c:pt>
                <c:pt idx="5445">
                  <c:v>2.7453612536192079E-2</c:v>
                </c:pt>
                <c:pt idx="5446">
                  <c:v>-3.1738280085847009E-4</c:v>
                </c:pt>
                <c:pt idx="5447">
                  <c:v>-2.2595215588808382E-2</c:v>
                </c:pt>
                <c:pt idx="5448">
                  <c:v>-4.4262696057558663E-2</c:v>
                </c:pt>
                <c:pt idx="5449">
                  <c:v>-5.5249024182558074E-2</c:v>
                </c:pt>
                <c:pt idx="5450">
                  <c:v>-2.8698731213808077E-2</c:v>
                </c:pt>
                <c:pt idx="5451">
                  <c:v>3.1420897692441899E-2</c:v>
                </c:pt>
                <c:pt idx="5452">
                  <c:v>0.11564941704273199</c:v>
                </c:pt>
                <c:pt idx="5453">
                  <c:v>0.17637939751148324</c:v>
                </c:pt>
                <c:pt idx="5454">
                  <c:v>0.21452637016773324</c:v>
                </c:pt>
                <c:pt idx="5455">
                  <c:v>0.24809570610523324</c:v>
                </c:pt>
                <c:pt idx="5456">
                  <c:v>0.28593748807907132</c:v>
                </c:pt>
                <c:pt idx="5457">
                  <c:v>0.29448240995407543</c:v>
                </c:pt>
                <c:pt idx="5458">
                  <c:v>0.27159422636032099</c:v>
                </c:pt>
                <c:pt idx="5459">
                  <c:v>0.23283691704273199</c:v>
                </c:pt>
                <c:pt idx="5460">
                  <c:v>0.18400879204273324</c:v>
                </c:pt>
                <c:pt idx="5461">
                  <c:v>0.13365478813648199</c:v>
                </c:pt>
                <c:pt idx="5462">
                  <c:v>6.6821292042732225E-2</c:v>
                </c:pt>
                <c:pt idx="5463">
                  <c:v>2.9895018786192093E-2</c:v>
                </c:pt>
                <c:pt idx="5464">
                  <c:v>-2.8088379651308108E-2</c:v>
                </c:pt>
                <c:pt idx="5465">
                  <c:v>-5.4943848401308074E-2</c:v>
                </c:pt>
                <c:pt idx="5466">
                  <c:v>-5.9216309338808483E-2</c:v>
                </c:pt>
                <c:pt idx="5467">
                  <c:v>-4.4567871838808663E-2</c:v>
                </c:pt>
                <c:pt idx="5468">
                  <c:v>6.0913087800145817E-3</c:v>
                </c:pt>
                <c:pt idx="5469">
                  <c:v>7.5976565480232197E-2</c:v>
                </c:pt>
                <c:pt idx="5470">
                  <c:v>0.10130615532398222</c:v>
                </c:pt>
                <c:pt idx="5471">
                  <c:v>0.13060303032398188</c:v>
                </c:pt>
                <c:pt idx="5472">
                  <c:v>0.17424316704273324</c:v>
                </c:pt>
                <c:pt idx="5473">
                  <c:v>0.25175780057907099</c:v>
                </c:pt>
                <c:pt idx="5474">
                  <c:v>0.28898924589157132</c:v>
                </c:pt>
                <c:pt idx="5475">
                  <c:v>0.20140381157398199</c:v>
                </c:pt>
                <c:pt idx="5476">
                  <c:v>8.2080081105232197E-2</c:v>
                </c:pt>
                <c:pt idx="5477">
                  <c:v>-1.2219238094985501E-2</c:v>
                </c:pt>
                <c:pt idx="5478">
                  <c:v>-1.8017578870058108E-2</c:v>
                </c:pt>
                <c:pt idx="5479">
                  <c:v>1.2500000186264501E-2</c:v>
                </c:pt>
                <c:pt idx="5480">
                  <c:v>3.9050292223691913E-2</c:v>
                </c:pt>
                <c:pt idx="5481">
                  <c:v>7.7197268605232225E-2</c:v>
                </c:pt>
                <c:pt idx="5482">
                  <c:v>8.848877251148228E-2</c:v>
                </c:pt>
                <c:pt idx="5483">
                  <c:v>8.0249026417732197E-2</c:v>
                </c:pt>
                <c:pt idx="5484">
                  <c:v>7.2924807667732197E-2</c:v>
                </c:pt>
                <c:pt idx="5485">
                  <c:v>9.4897463917733169E-2</c:v>
                </c:pt>
                <c:pt idx="5486">
                  <c:v>0.12602539360523199</c:v>
                </c:pt>
                <c:pt idx="5487">
                  <c:v>0.11198730766773135</c:v>
                </c:pt>
                <c:pt idx="5488">
                  <c:v>8.6657717823982197E-2</c:v>
                </c:pt>
                <c:pt idx="5489">
                  <c:v>7.7197268605232225E-2</c:v>
                </c:pt>
                <c:pt idx="5490">
                  <c:v>0.11595459282398203</c:v>
                </c:pt>
                <c:pt idx="5491">
                  <c:v>0.17210693657398199</c:v>
                </c:pt>
                <c:pt idx="5492">
                  <c:v>0.18339844048023393</c:v>
                </c:pt>
                <c:pt idx="5493">
                  <c:v>0.17637939751148324</c:v>
                </c:pt>
                <c:pt idx="5494">
                  <c:v>0.18126221001148324</c:v>
                </c:pt>
                <c:pt idx="5495">
                  <c:v>0.18309326469898199</c:v>
                </c:pt>
                <c:pt idx="5496">
                  <c:v>0.17760010063648199</c:v>
                </c:pt>
                <c:pt idx="5497">
                  <c:v>0.12907715141773199</c:v>
                </c:pt>
                <c:pt idx="5498">
                  <c:v>2.7758788317441878E-2</c:v>
                </c:pt>
                <c:pt idx="5499">
                  <c:v>-6.8676754832267831E-2</c:v>
                </c:pt>
                <c:pt idx="5500">
                  <c:v>-0.13795165717601801</c:v>
                </c:pt>
                <c:pt idx="5501">
                  <c:v>-0.15870361030101801</c:v>
                </c:pt>
                <c:pt idx="5502">
                  <c:v>-0.15778808295726973</c:v>
                </c:pt>
                <c:pt idx="5503">
                  <c:v>-0.15992431342601904</c:v>
                </c:pt>
                <c:pt idx="5504">
                  <c:v>-0.17030028998851787</c:v>
                </c:pt>
                <c:pt idx="5505">
                  <c:v>-0.13367919623851682</c:v>
                </c:pt>
                <c:pt idx="5506">
                  <c:v>-8.3935543894768108E-2</c:v>
                </c:pt>
                <c:pt idx="5507">
                  <c:v>-4.4262696057558663E-2</c:v>
                </c:pt>
                <c:pt idx="5508">
                  <c:v>-2.3510742932558077E-2</c:v>
                </c:pt>
                <c:pt idx="5509">
                  <c:v>-1.1914062313735565E-2</c:v>
                </c:pt>
                <c:pt idx="5510">
                  <c:v>-4.0295410901308421E-2</c:v>
                </c:pt>
                <c:pt idx="5511">
                  <c:v>-6.1352539807558483E-2</c:v>
                </c:pt>
                <c:pt idx="5512">
                  <c:v>-3.5107422620058115E-2</c:v>
                </c:pt>
                <c:pt idx="5513">
                  <c:v>1.0058593936264499E-2</c:v>
                </c:pt>
                <c:pt idx="5514">
                  <c:v>4.0881346911191913E-2</c:v>
                </c:pt>
                <c:pt idx="5515">
                  <c:v>5.4003905504942037E-2</c:v>
                </c:pt>
                <c:pt idx="5516">
                  <c:v>9.031982719898228E-2</c:v>
                </c:pt>
                <c:pt idx="5517">
                  <c:v>0.15745849907398324</c:v>
                </c:pt>
                <c:pt idx="5518">
                  <c:v>0.23375244438648324</c:v>
                </c:pt>
                <c:pt idx="5519">
                  <c:v>0.25633543729782132</c:v>
                </c:pt>
                <c:pt idx="5520">
                  <c:v>0.25664061307907132</c:v>
                </c:pt>
                <c:pt idx="5521">
                  <c:v>0.22459717094898191</c:v>
                </c:pt>
                <c:pt idx="5522">
                  <c:v>0.18675537407398199</c:v>
                </c:pt>
                <c:pt idx="5523">
                  <c:v>0.15501709282398324</c:v>
                </c:pt>
                <c:pt idx="5524">
                  <c:v>7.2009280323982225E-2</c:v>
                </c:pt>
                <c:pt idx="5525">
                  <c:v>-2.2595215588808382E-2</c:v>
                </c:pt>
                <c:pt idx="5526">
                  <c:v>-8.3020016551018108E-2</c:v>
                </c:pt>
                <c:pt idx="5527">
                  <c:v>-7.7832028269767831E-2</c:v>
                </c:pt>
                <c:pt idx="5528">
                  <c:v>-4.0600586682558067E-2</c:v>
                </c:pt>
                <c:pt idx="5529">
                  <c:v>-3.7243653088808226E-2</c:v>
                </c:pt>
                <c:pt idx="5530">
                  <c:v>-7.0202633738517942E-2</c:v>
                </c:pt>
                <c:pt idx="5531">
                  <c:v>-7.8137204051018205E-2</c:v>
                </c:pt>
                <c:pt idx="5532">
                  <c:v>-4.5178223401308101E-2</c:v>
                </c:pt>
                <c:pt idx="5533">
                  <c:v>-2.1984864026308108E-2</c:v>
                </c:pt>
                <c:pt idx="5534">
                  <c:v>-2.8698731213808077E-2</c:v>
                </c:pt>
                <c:pt idx="5535">
                  <c:v>-3.0529785901308081E-2</c:v>
                </c:pt>
                <c:pt idx="5536">
                  <c:v>-3.1750489026308101E-2</c:v>
                </c:pt>
                <c:pt idx="5537">
                  <c:v>4.2602540925145522E-3</c:v>
                </c:pt>
                <c:pt idx="5538">
                  <c:v>6.5905764698982197E-2</c:v>
                </c:pt>
                <c:pt idx="5539">
                  <c:v>0.11351318657398227</c:v>
                </c:pt>
                <c:pt idx="5540">
                  <c:v>0.12877197563648188</c:v>
                </c:pt>
                <c:pt idx="5541">
                  <c:v>0.13243408501148324</c:v>
                </c:pt>
                <c:pt idx="5542">
                  <c:v>0.105883792042732</c:v>
                </c:pt>
                <c:pt idx="5543">
                  <c:v>9.8864749073983182E-2</c:v>
                </c:pt>
                <c:pt idx="5544">
                  <c:v>9.581299126148228E-2</c:v>
                </c:pt>
                <c:pt idx="5545">
                  <c:v>0.120837405323982</c:v>
                </c:pt>
                <c:pt idx="5546">
                  <c:v>0.12510986626148188</c:v>
                </c:pt>
                <c:pt idx="5547">
                  <c:v>5.4919432848692398E-2</c:v>
                </c:pt>
                <c:pt idx="5548">
                  <c:v>-1.4965820126235565E-2</c:v>
                </c:pt>
                <c:pt idx="5549">
                  <c:v>-5.5554199963808115E-2</c:v>
                </c:pt>
                <c:pt idx="5550">
                  <c:v>-5.0061035901308441E-2</c:v>
                </c:pt>
                <c:pt idx="5551">
                  <c:v>-2.5341797620058219E-2</c:v>
                </c:pt>
                <c:pt idx="5552">
                  <c:v>-4.2846677824855276E-3</c:v>
                </c:pt>
                <c:pt idx="5553">
                  <c:v>1.3415527530014505E-2</c:v>
                </c:pt>
                <c:pt idx="5554">
                  <c:v>6.4685061573982197E-2</c:v>
                </c:pt>
                <c:pt idx="5555">
                  <c:v>0.15257568657398199</c:v>
                </c:pt>
                <c:pt idx="5556">
                  <c:v>0.17302246391773199</c:v>
                </c:pt>
                <c:pt idx="5557">
                  <c:v>0.14372558891773199</c:v>
                </c:pt>
                <c:pt idx="5558">
                  <c:v>0.14830322563648199</c:v>
                </c:pt>
                <c:pt idx="5559">
                  <c:v>0.17210693657398199</c:v>
                </c:pt>
                <c:pt idx="5560">
                  <c:v>0.18736572563648199</c:v>
                </c:pt>
                <c:pt idx="5561">
                  <c:v>0.19377441704273207</c:v>
                </c:pt>
                <c:pt idx="5562">
                  <c:v>0.19499512016773327</c:v>
                </c:pt>
                <c:pt idx="5563">
                  <c:v>0.20476074516773324</c:v>
                </c:pt>
                <c:pt idx="5564">
                  <c:v>0.20079346001148324</c:v>
                </c:pt>
                <c:pt idx="5565">
                  <c:v>0.21452637016773324</c:v>
                </c:pt>
                <c:pt idx="5566">
                  <c:v>0.17912597954273199</c:v>
                </c:pt>
                <c:pt idx="5567">
                  <c:v>0.14891357719898199</c:v>
                </c:pt>
                <c:pt idx="5568">
                  <c:v>0.12236328423023277</c:v>
                </c:pt>
                <c:pt idx="5569">
                  <c:v>5.5224608629941913E-2</c:v>
                </c:pt>
                <c:pt idx="5570">
                  <c:v>-5.8105466887354894E-3</c:v>
                </c:pt>
                <c:pt idx="5571">
                  <c:v>5.1757814362645123E-3</c:v>
                </c:pt>
                <c:pt idx="5572">
                  <c:v>6.6516116261482197E-2</c:v>
                </c:pt>
                <c:pt idx="5573">
                  <c:v>0.10924072563648277</c:v>
                </c:pt>
                <c:pt idx="5574">
                  <c:v>0.12663574516773199</c:v>
                </c:pt>
                <c:pt idx="5575">
                  <c:v>0.10283203423023222</c:v>
                </c:pt>
                <c:pt idx="5576">
                  <c:v>9.0625002980233557E-2</c:v>
                </c:pt>
                <c:pt idx="5577">
                  <c:v>4.6679686754941913E-2</c:v>
                </c:pt>
                <c:pt idx="5578">
                  <c:v>-2.3205567151308108E-2</c:v>
                </c:pt>
                <c:pt idx="5579">
                  <c:v>-5.7690430432558476E-2</c:v>
                </c:pt>
                <c:pt idx="5580">
                  <c:v>-6.0742188245058115E-2</c:v>
                </c:pt>
                <c:pt idx="5581">
                  <c:v>-1.5881348401308101E-2</c:v>
                </c:pt>
                <c:pt idx="5582">
                  <c:v>2.0129393786191899E-2</c:v>
                </c:pt>
                <c:pt idx="5583">
                  <c:v>2.7148436754941878E-2</c:v>
                </c:pt>
                <c:pt idx="5584">
                  <c:v>5.4809572175145123E-3</c:v>
                </c:pt>
                <c:pt idx="5585">
                  <c:v>9.1430665925145097E-3</c:v>
                </c:pt>
                <c:pt idx="5586">
                  <c:v>1.7077635973691805E-2</c:v>
                </c:pt>
                <c:pt idx="5587">
                  <c:v>-1.1608886532485565E-2</c:v>
                </c:pt>
                <c:pt idx="5588">
                  <c:v>-3.0529785901308081E-2</c:v>
                </c:pt>
                <c:pt idx="5589">
                  <c:v>-2.4426270276308108E-2</c:v>
                </c:pt>
                <c:pt idx="5590">
                  <c:v>1.7993163317441906E-2</c:v>
                </c:pt>
                <c:pt idx="5591">
                  <c:v>4.9121093004942037E-2</c:v>
                </c:pt>
                <c:pt idx="5592">
                  <c:v>5.0036620348692391E-2</c:v>
                </c:pt>
                <c:pt idx="5593">
                  <c:v>5.3088378161191892E-2</c:v>
                </c:pt>
                <c:pt idx="5594">
                  <c:v>4.0881346911191913E-2</c:v>
                </c:pt>
                <c:pt idx="5595">
                  <c:v>9.7534181550145097E-3</c:v>
                </c:pt>
                <c:pt idx="5596">
                  <c:v>-4.7924805432558067E-2</c:v>
                </c:pt>
                <c:pt idx="5597">
                  <c:v>-5.4333496838808948E-2</c:v>
                </c:pt>
                <c:pt idx="5598">
                  <c:v>-3.5717774182558115E-2</c:v>
                </c:pt>
                <c:pt idx="5599">
                  <c:v>-6.3183590769767789E-2</c:v>
                </c:pt>
                <c:pt idx="5600">
                  <c:v>-0.100415036082268</c:v>
                </c:pt>
                <c:pt idx="5601">
                  <c:v>-0.10346679389476753</c:v>
                </c:pt>
                <c:pt idx="5602">
                  <c:v>-7.7526852488517803E-2</c:v>
                </c:pt>
                <c:pt idx="5603">
                  <c:v>-0.10255126655101802</c:v>
                </c:pt>
                <c:pt idx="5604">
                  <c:v>-0.16633300483226909</c:v>
                </c:pt>
                <c:pt idx="5605">
                  <c:v>-0.20203857123851682</c:v>
                </c:pt>
                <c:pt idx="5606">
                  <c:v>-0.20142821967601801</c:v>
                </c:pt>
                <c:pt idx="5607">
                  <c:v>-0.15076903998851801</c:v>
                </c:pt>
                <c:pt idx="5608">
                  <c:v>-4.8229981213808101E-2</c:v>
                </c:pt>
                <c:pt idx="5609">
                  <c:v>2.4401854723691906E-2</c:v>
                </c:pt>
                <c:pt idx="5610">
                  <c:v>6.6210940480232197E-2</c:v>
                </c:pt>
                <c:pt idx="5611">
                  <c:v>9.398193657398228E-2</c:v>
                </c:pt>
                <c:pt idx="5612">
                  <c:v>9.154053032398228E-2</c:v>
                </c:pt>
                <c:pt idx="5613">
                  <c:v>8.2995608448982267E-2</c:v>
                </c:pt>
                <c:pt idx="5614">
                  <c:v>6.0717772692442044E-2</c:v>
                </c:pt>
                <c:pt idx="5615">
                  <c:v>1.5856932848691899E-2</c:v>
                </c:pt>
                <c:pt idx="5616">
                  <c:v>5.7861329987645574E-3</c:v>
                </c:pt>
                <c:pt idx="5617">
                  <c:v>3.6608885973691913E-2</c:v>
                </c:pt>
                <c:pt idx="5618">
                  <c:v>5.1867675036192037E-2</c:v>
                </c:pt>
                <c:pt idx="5619">
                  <c:v>5.7971190661191892E-2</c:v>
                </c:pt>
                <c:pt idx="5620">
                  <c:v>9.154053032398228E-2</c:v>
                </c:pt>
                <c:pt idx="5621">
                  <c:v>0.15684814751148393</c:v>
                </c:pt>
                <c:pt idx="5622">
                  <c:v>0.17088623344898199</c:v>
                </c:pt>
                <c:pt idx="5623">
                  <c:v>0.13945312798023199</c:v>
                </c:pt>
                <c:pt idx="5624">
                  <c:v>8.0249026417732197E-2</c:v>
                </c:pt>
                <c:pt idx="5625">
                  <c:v>-7.9467771574854938E-3</c:v>
                </c:pt>
                <c:pt idx="5626">
                  <c:v>-5.2807617932558691E-2</c:v>
                </c:pt>
                <c:pt idx="5627">
                  <c:v>-4.4262696057558663E-2</c:v>
                </c:pt>
                <c:pt idx="5628">
                  <c:v>-6.9592282176017942E-2</c:v>
                </c:pt>
                <c:pt idx="5629">
                  <c:v>-0.10194091498851802</c:v>
                </c:pt>
                <c:pt idx="5630">
                  <c:v>-8.6987301707267831E-2</c:v>
                </c:pt>
                <c:pt idx="5631">
                  <c:v>-6.6540524363517789E-2</c:v>
                </c:pt>
                <c:pt idx="5632">
                  <c:v>-5.7385254651308476E-2</c:v>
                </c:pt>
                <c:pt idx="5633">
                  <c:v>-8.0273434519767789E-2</c:v>
                </c:pt>
                <c:pt idx="5634">
                  <c:v>-6.0131836682558087E-2</c:v>
                </c:pt>
                <c:pt idx="5635">
                  <c:v>-2.4121094495058077E-2</c:v>
                </c:pt>
                <c:pt idx="5636">
                  <c:v>6.3964845612645115E-3</c:v>
                </c:pt>
                <c:pt idx="5637">
                  <c:v>6.1633300036191926E-2</c:v>
                </c:pt>
                <c:pt idx="5638">
                  <c:v>0.13273926079273324</c:v>
                </c:pt>
                <c:pt idx="5639">
                  <c:v>0.14860840141773324</c:v>
                </c:pt>
                <c:pt idx="5640">
                  <c:v>9.8254397511483613E-2</c:v>
                </c:pt>
                <c:pt idx="5641">
                  <c:v>-3.1738280085847009E-4</c:v>
                </c:pt>
                <c:pt idx="5642">
                  <c:v>-6.8981930613517831E-2</c:v>
                </c:pt>
                <c:pt idx="5643">
                  <c:v>-8.7902829051017831E-2</c:v>
                </c:pt>
                <c:pt idx="5644">
                  <c:v>-9.6752926707268275E-2</c:v>
                </c:pt>
                <c:pt idx="5645">
                  <c:v>-6.2878414988517942E-2</c:v>
                </c:pt>
                <c:pt idx="5646">
                  <c:v>-3.1750489026308101E-2</c:v>
                </c:pt>
                <c:pt idx="5647">
                  <c:v>-2.1374512463808219E-2</c:v>
                </c:pt>
                <c:pt idx="5648">
                  <c:v>5.9802245348692037E-2</c:v>
                </c:pt>
                <c:pt idx="5649">
                  <c:v>0.19438476860523191</c:v>
                </c:pt>
                <c:pt idx="5650">
                  <c:v>0.23894043266773393</c:v>
                </c:pt>
                <c:pt idx="5651">
                  <c:v>0.17088623344898199</c:v>
                </c:pt>
                <c:pt idx="5652">
                  <c:v>8.6047366261483155E-2</c:v>
                </c:pt>
                <c:pt idx="5653">
                  <c:v>1.6772460192441902E-2</c:v>
                </c:pt>
                <c:pt idx="5654">
                  <c:v>-1.8627930432558108E-2</c:v>
                </c:pt>
                <c:pt idx="5655">
                  <c:v>-4.7009278088808101E-2</c:v>
                </c:pt>
                <c:pt idx="5656">
                  <c:v>-5.9216309338808483E-2</c:v>
                </c:pt>
                <c:pt idx="5657">
                  <c:v>-1.6796875745058278E-2</c:v>
                </c:pt>
                <c:pt idx="5658">
                  <c:v>5.9497069567442037E-2</c:v>
                </c:pt>
                <c:pt idx="5659">
                  <c:v>0.11259765923023227</c:v>
                </c:pt>
                <c:pt idx="5660">
                  <c:v>0.14616699516773324</c:v>
                </c:pt>
                <c:pt idx="5661">
                  <c:v>0.18797607719898199</c:v>
                </c:pt>
                <c:pt idx="5662">
                  <c:v>0.26671141386032099</c:v>
                </c:pt>
                <c:pt idx="5663">
                  <c:v>0.28197020292282365</c:v>
                </c:pt>
                <c:pt idx="5664">
                  <c:v>0.23192138969898199</c:v>
                </c:pt>
                <c:pt idx="5665">
                  <c:v>0.14494629204273393</c:v>
                </c:pt>
                <c:pt idx="5666">
                  <c:v>8.8793948292733169E-2</c:v>
                </c:pt>
                <c:pt idx="5667">
                  <c:v>6.7431643605232225E-2</c:v>
                </c:pt>
                <c:pt idx="5668">
                  <c:v>7.6586917042732669E-2</c:v>
                </c:pt>
                <c:pt idx="5669">
                  <c:v>8.909912407398228E-2</c:v>
                </c:pt>
                <c:pt idx="5670">
                  <c:v>9.5202639698982197E-2</c:v>
                </c:pt>
                <c:pt idx="5671">
                  <c:v>9.123535454273228E-2</c:v>
                </c:pt>
                <c:pt idx="5672">
                  <c:v>6.0107421129942426E-2</c:v>
                </c:pt>
                <c:pt idx="5673">
                  <c:v>6.1633300036191926E-2</c:v>
                </c:pt>
                <c:pt idx="5674">
                  <c:v>7.8723147511482197E-2</c:v>
                </c:pt>
                <c:pt idx="5675">
                  <c:v>8.6352542042732267E-2</c:v>
                </c:pt>
                <c:pt idx="5676">
                  <c:v>7.5061038136482225E-2</c:v>
                </c:pt>
                <c:pt idx="5677">
                  <c:v>4.0576171129941954E-2</c:v>
                </c:pt>
                <c:pt idx="5678">
                  <c:v>2.4401854723691906E-2</c:v>
                </c:pt>
                <c:pt idx="5679">
                  <c:v>-1.1303710751235527E-2</c:v>
                </c:pt>
                <c:pt idx="5680">
                  <c:v>-4.8840332776308067E-2</c:v>
                </c:pt>
                <c:pt idx="5681">
                  <c:v>-8.5156247019767831E-2</c:v>
                </c:pt>
                <c:pt idx="5682">
                  <c:v>-0.10255126655101802</c:v>
                </c:pt>
                <c:pt idx="5683">
                  <c:v>-9.1259762644767831E-2</c:v>
                </c:pt>
                <c:pt idx="5684">
                  <c:v>-9.1259762644767831E-2</c:v>
                </c:pt>
                <c:pt idx="5685">
                  <c:v>-7.8747555613517803E-2</c:v>
                </c:pt>
                <c:pt idx="5686">
                  <c:v>-8.4851071238517831E-2</c:v>
                </c:pt>
                <c:pt idx="5687">
                  <c:v>-7.6916500926017942E-2</c:v>
                </c:pt>
                <c:pt idx="5688">
                  <c:v>-3.0834961682558282E-2</c:v>
                </c:pt>
                <c:pt idx="5689">
                  <c:v>9.7534181550145097E-3</c:v>
                </c:pt>
                <c:pt idx="5690">
                  <c:v>-2.7587891090661365E-3</c:v>
                </c:pt>
                <c:pt idx="5691">
                  <c:v>4.5654298737645123E-3</c:v>
                </c:pt>
                <c:pt idx="5692">
                  <c:v>5.1757814362645123E-3</c:v>
                </c:pt>
                <c:pt idx="5693">
                  <c:v>-7.031249813735551E-3</c:v>
                </c:pt>
                <c:pt idx="5694">
                  <c:v>-4.1210938245058101E-2</c:v>
                </c:pt>
                <c:pt idx="5695">
                  <c:v>-8.9123532176018122E-2</c:v>
                </c:pt>
                <c:pt idx="5696">
                  <c:v>-9.0954586863517831E-2</c:v>
                </c:pt>
                <c:pt idx="5697">
                  <c:v>-3.1445313245058226E-2</c:v>
                </c:pt>
                <c:pt idx="5698">
                  <c:v>-4.5898435637354903E-3</c:v>
                </c:pt>
                <c:pt idx="5699">
                  <c:v>6.3964845612645115E-3</c:v>
                </c:pt>
                <c:pt idx="5700">
                  <c:v>2.8063964098691878E-2</c:v>
                </c:pt>
                <c:pt idx="5701">
                  <c:v>5.5224608629941913E-2</c:v>
                </c:pt>
                <c:pt idx="5702">
                  <c:v>5.2783202379942037E-2</c:v>
                </c:pt>
                <c:pt idx="5703">
                  <c:v>1.616210862994193E-2</c:v>
                </c:pt>
                <c:pt idx="5704">
                  <c:v>-5.1892090588808441E-2</c:v>
                </c:pt>
                <c:pt idx="5705">
                  <c:v>-0.10773925483226802</c:v>
                </c:pt>
                <c:pt idx="5706">
                  <c:v>-0.11903075873851865</c:v>
                </c:pt>
                <c:pt idx="5707">
                  <c:v>-9.2480465769767831E-2</c:v>
                </c:pt>
                <c:pt idx="5708">
                  <c:v>-6.6540524363517789E-2</c:v>
                </c:pt>
                <c:pt idx="5709">
                  <c:v>-4.5483399182558101E-2</c:v>
                </c:pt>
                <c:pt idx="5710">
                  <c:v>-6.5014645457267803E-2</c:v>
                </c:pt>
                <c:pt idx="5711">
                  <c:v>-0.100415036082268</c:v>
                </c:pt>
                <c:pt idx="5712">
                  <c:v>-0.12147216498851864</c:v>
                </c:pt>
                <c:pt idx="5713">
                  <c:v>-0.10682372748851898</c:v>
                </c:pt>
                <c:pt idx="5714">
                  <c:v>-9.6447750926017803E-2</c:v>
                </c:pt>
                <c:pt idx="5715">
                  <c:v>-8.6071774363517789E-2</c:v>
                </c:pt>
                <c:pt idx="5716">
                  <c:v>-3.2360840588808226E-2</c:v>
                </c:pt>
                <c:pt idx="5717">
                  <c:v>7.6171876862645115E-3</c:v>
                </c:pt>
                <c:pt idx="5718">
                  <c:v>2.7758788317441878E-2</c:v>
                </c:pt>
                <c:pt idx="5719">
                  <c:v>3.4777831286191913E-2</c:v>
                </c:pt>
                <c:pt idx="5720">
                  <c:v>1.7382811754941906E-2</c:v>
                </c:pt>
                <c:pt idx="5721">
                  <c:v>-2.3510742932558077E-2</c:v>
                </c:pt>
                <c:pt idx="5722">
                  <c:v>-6.0437012463808115E-2</c:v>
                </c:pt>
                <c:pt idx="5723">
                  <c:v>-9.0039059519767831E-2</c:v>
                </c:pt>
                <c:pt idx="5724">
                  <c:v>-9.9804684519767831E-2</c:v>
                </c:pt>
                <c:pt idx="5725">
                  <c:v>-6.5014645457267803E-2</c:v>
                </c:pt>
                <c:pt idx="5726">
                  <c:v>-5.3112793713808441E-2</c:v>
                </c:pt>
                <c:pt idx="5727">
                  <c:v>-7.3559567332267803E-2</c:v>
                </c:pt>
                <c:pt idx="5728">
                  <c:v>-6.1657715588808087E-2</c:v>
                </c:pt>
                <c:pt idx="5729">
                  <c:v>-3.3691406715661456E-3</c:v>
                </c:pt>
                <c:pt idx="5730">
                  <c:v>3.1115721911191881E-2</c:v>
                </c:pt>
                <c:pt idx="5731">
                  <c:v>-1.1914062313735565E-2</c:v>
                </c:pt>
                <c:pt idx="5732">
                  <c:v>-6.5930172801017803E-2</c:v>
                </c:pt>
                <c:pt idx="5733">
                  <c:v>-9.2785641551017831E-2</c:v>
                </c:pt>
                <c:pt idx="5734">
                  <c:v>-0.10987548530101802</c:v>
                </c:pt>
                <c:pt idx="5735">
                  <c:v>-0.106518551707268</c:v>
                </c:pt>
                <c:pt idx="5736">
                  <c:v>-8.1799313426017831E-2</c:v>
                </c:pt>
                <c:pt idx="5737">
                  <c:v>-2.6562500745058077E-2</c:v>
                </c:pt>
                <c:pt idx="5738">
                  <c:v>1.9519042223691899E-2</c:v>
                </c:pt>
                <c:pt idx="5739">
                  <c:v>2.6538085192441878E-2</c:v>
                </c:pt>
                <c:pt idx="5740">
                  <c:v>1.37207033112646E-2</c:v>
                </c:pt>
                <c:pt idx="5741">
                  <c:v>-2.4731446057558108E-2</c:v>
                </c:pt>
                <c:pt idx="5742">
                  <c:v>-5.4028321057558476E-2</c:v>
                </c:pt>
                <c:pt idx="5743">
                  <c:v>-6.8066403269767831E-2</c:v>
                </c:pt>
                <c:pt idx="5744">
                  <c:v>-9.0344235301017831E-2</c:v>
                </c:pt>
                <c:pt idx="5745">
                  <c:v>-6.1657715588808087E-2</c:v>
                </c:pt>
                <c:pt idx="5746">
                  <c:v>-4.7619629651308441E-2</c:v>
                </c:pt>
                <c:pt idx="5747">
                  <c:v>-4.1210938245058101E-2</c:v>
                </c:pt>
                <c:pt idx="5748">
                  <c:v>1.1279297061264499E-2</c:v>
                </c:pt>
                <c:pt idx="5749">
                  <c:v>5.2783202379942037E-2</c:v>
                </c:pt>
                <c:pt idx="5750">
                  <c:v>6.0717772692442044E-2</c:v>
                </c:pt>
                <c:pt idx="5751">
                  <c:v>2.2570800036191899E-2</c:v>
                </c:pt>
                <c:pt idx="5752">
                  <c:v>7.3120119050145141E-3</c:v>
                </c:pt>
                <c:pt idx="5753">
                  <c:v>2.9589843004941906E-2</c:v>
                </c:pt>
                <c:pt idx="5754">
                  <c:v>-6.2255858210846814E-4</c:v>
                </c:pt>
                <c:pt idx="5755">
                  <c:v>-3.9685059338808101E-2</c:v>
                </c:pt>
                <c:pt idx="5756">
                  <c:v>-7.2033688426017942E-2</c:v>
                </c:pt>
                <c:pt idx="5757">
                  <c:v>-0.10194091498851802</c:v>
                </c:pt>
                <c:pt idx="5758">
                  <c:v>-0.11018066108226802</c:v>
                </c:pt>
                <c:pt idx="5759">
                  <c:v>-0.14649657905101801</c:v>
                </c:pt>
                <c:pt idx="5760">
                  <c:v>-0.16083984076976807</c:v>
                </c:pt>
                <c:pt idx="5761">
                  <c:v>-0.16968993842601807</c:v>
                </c:pt>
                <c:pt idx="5762">
                  <c:v>-0.18403320014476904</c:v>
                </c:pt>
                <c:pt idx="5763">
                  <c:v>-0.19471435248851807</c:v>
                </c:pt>
                <c:pt idx="5764">
                  <c:v>-0.17213134467601801</c:v>
                </c:pt>
                <c:pt idx="5765">
                  <c:v>-6.7761227488517942E-2</c:v>
                </c:pt>
                <c:pt idx="5766">
                  <c:v>4.6984862536191885E-2</c:v>
                </c:pt>
                <c:pt idx="5767">
                  <c:v>0.10405273735523222</c:v>
                </c:pt>
                <c:pt idx="5768">
                  <c:v>0.14036865532398188</c:v>
                </c:pt>
                <c:pt idx="5769">
                  <c:v>0.13395996391773199</c:v>
                </c:pt>
                <c:pt idx="5770">
                  <c:v>0.104968264698982</c:v>
                </c:pt>
                <c:pt idx="5771">
                  <c:v>5.0036620348692391E-2</c:v>
                </c:pt>
                <c:pt idx="5772">
                  <c:v>8.2275392487645583E-3</c:v>
                </c:pt>
                <c:pt idx="5773">
                  <c:v>-5.0976563245058115E-2</c:v>
                </c:pt>
                <c:pt idx="5774">
                  <c:v>-8.2714840769768108E-2</c:v>
                </c:pt>
                <c:pt idx="5775">
                  <c:v>-7.9052731394768205E-2</c:v>
                </c:pt>
                <c:pt idx="5776">
                  <c:v>-0.12208251655101802</c:v>
                </c:pt>
                <c:pt idx="5777">
                  <c:v>-0.17030028998851787</c:v>
                </c:pt>
                <c:pt idx="5778">
                  <c:v>-0.22614745795726909</c:v>
                </c:pt>
                <c:pt idx="5779">
                  <c:v>-0.23133544623851787</c:v>
                </c:pt>
                <c:pt idx="5780">
                  <c:v>-0.1953247040510179</c:v>
                </c:pt>
                <c:pt idx="5781">
                  <c:v>-0.15046386420726904</c:v>
                </c:pt>
                <c:pt idx="5782">
                  <c:v>-0.14832763373851787</c:v>
                </c:pt>
                <c:pt idx="5783">
                  <c:v>-0.14405517280101801</c:v>
                </c:pt>
                <c:pt idx="5784">
                  <c:v>-9.0039059519767831E-2</c:v>
                </c:pt>
                <c:pt idx="5785">
                  <c:v>-4.3652344495058067E-2</c:v>
                </c:pt>
                <c:pt idx="5786">
                  <c:v>-5.7690430432558476E-2</c:v>
                </c:pt>
                <c:pt idx="5787">
                  <c:v>-6.6235348582267248E-2</c:v>
                </c:pt>
                <c:pt idx="5788">
                  <c:v>-5.8300781995058483E-2</c:v>
                </c:pt>
                <c:pt idx="5789">
                  <c:v>-4.6398926526308441E-2</c:v>
                </c:pt>
                <c:pt idx="5790">
                  <c:v>-4.2736817151308663E-2</c:v>
                </c:pt>
                <c:pt idx="5791">
                  <c:v>-3.9990235120058115E-2</c:v>
                </c:pt>
                <c:pt idx="5792">
                  <c:v>-3.1738280085847009E-4</c:v>
                </c:pt>
                <c:pt idx="5793">
                  <c:v>3.6303710192441913E-2</c:v>
                </c:pt>
                <c:pt idx="5794">
                  <c:v>3.50830070674421E-2</c:v>
                </c:pt>
                <c:pt idx="5795">
                  <c:v>-4.4262696057558663E-2</c:v>
                </c:pt>
                <c:pt idx="5796">
                  <c:v>-0.11384277045726807</c:v>
                </c:pt>
                <c:pt idx="5797">
                  <c:v>-0.12086181342601802</c:v>
                </c:pt>
                <c:pt idx="5798">
                  <c:v>-0.11445312201976755</c:v>
                </c:pt>
                <c:pt idx="5799">
                  <c:v>-9.7668454051017831E-2</c:v>
                </c:pt>
                <c:pt idx="5800">
                  <c:v>-5.6774903088808115E-2</c:v>
                </c:pt>
                <c:pt idx="5801">
                  <c:v>-2.7478028088808219E-2</c:v>
                </c:pt>
                <c:pt idx="5802">
                  <c:v>7.9223634675145635E-3</c:v>
                </c:pt>
                <c:pt idx="5803">
                  <c:v>3.5388182848691899E-2</c:v>
                </c:pt>
                <c:pt idx="5804">
                  <c:v>1.1279297061264499E-2</c:v>
                </c:pt>
                <c:pt idx="5805">
                  <c:v>-1.5270995907485501E-2</c:v>
                </c:pt>
                <c:pt idx="5806">
                  <c:v>5.9814454289153728E-4</c:v>
                </c:pt>
                <c:pt idx="5807">
                  <c:v>6.8347170948982225E-2</c:v>
                </c:pt>
                <c:pt idx="5808">
                  <c:v>0.12785644829273199</c:v>
                </c:pt>
                <c:pt idx="5809">
                  <c:v>0.11473388969898203</c:v>
                </c:pt>
                <c:pt idx="5810">
                  <c:v>7.2619631886482669E-2</c:v>
                </c:pt>
                <c:pt idx="5811">
                  <c:v>4.6984862536191885E-2</c:v>
                </c:pt>
                <c:pt idx="5812">
                  <c:v>4.6679686754941913E-2</c:v>
                </c:pt>
                <c:pt idx="5813">
                  <c:v>9.0014651417732197E-2</c:v>
                </c:pt>
                <c:pt idx="5814">
                  <c:v>0.12816162407398102</c:v>
                </c:pt>
                <c:pt idx="5815">
                  <c:v>0.12785644829273199</c:v>
                </c:pt>
                <c:pt idx="5816">
                  <c:v>0.12694092094898188</c:v>
                </c:pt>
                <c:pt idx="5817">
                  <c:v>0.16234131157398207</c:v>
                </c:pt>
                <c:pt idx="5818">
                  <c:v>0.20018310844898188</c:v>
                </c:pt>
                <c:pt idx="5819">
                  <c:v>0.20384521782398199</c:v>
                </c:pt>
                <c:pt idx="5820">
                  <c:v>0.18156738579273393</c:v>
                </c:pt>
                <c:pt idx="5821">
                  <c:v>0.12816162407398102</c:v>
                </c:pt>
                <c:pt idx="5822">
                  <c:v>0.11534424126148279</c:v>
                </c:pt>
                <c:pt idx="5823">
                  <c:v>8.6657717823982197E-2</c:v>
                </c:pt>
                <c:pt idx="5824">
                  <c:v>7.3229983448982197E-2</c:v>
                </c:pt>
                <c:pt idx="5825">
                  <c:v>4.9731444567442037E-2</c:v>
                </c:pt>
                <c:pt idx="5826">
                  <c:v>-2.1374512463808219E-2</c:v>
                </c:pt>
                <c:pt idx="5827">
                  <c:v>-6.9287106394767789E-2</c:v>
                </c:pt>
                <c:pt idx="5828">
                  <c:v>-8.6376950144767831E-2</c:v>
                </c:pt>
                <c:pt idx="5829">
                  <c:v>-2.5952149182558108E-2</c:v>
                </c:pt>
                <c:pt idx="5830">
                  <c:v>-2.1484375465661643E-3</c:v>
                </c:pt>
                <c:pt idx="5831">
                  <c:v>-1.2219238094985501E-2</c:v>
                </c:pt>
                <c:pt idx="5832">
                  <c:v>1.1584472842514584E-2</c:v>
                </c:pt>
                <c:pt idx="5833">
                  <c:v>3.8439940661192114E-2</c:v>
                </c:pt>
                <c:pt idx="5834">
                  <c:v>7.6281741261482156E-2</c:v>
                </c:pt>
                <c:pt idx="5835">
                  <c:v>0.12938232719898188</c:v>
                </c:pt>
                <c:pt idx="5836">
                  <c:v>0.15043945610523393</c:v>
                </c:pt>
                <c:pt idx="5837">
                  <c:v>0.12999267876148199</c:v>
                </c:pt>
                <c:pt idx="5838">
                  <c:v>7.2009280323982225E-2</c:v>
                </c:pt>
                <c:pt idx="5839">
                  <c:v>-3.3691406715661456E-3</c:v>
                </c:pt>
                <c:pt idx="5840">
                  <c:v>-5.9216309338808483E-2</c:v>
                </c:pt>
                <c:pt idx="5841">
                  <c:v>-0.12086181342601802</c:v>
                </c:pt>
                <c:pt idx="5842">
                  <c:v>-0.18800048530101904</c:v>
                </c:pt>
                <c:pt idx="5843">
                  <c:v>-0.19440917670726909</c:v>
                </c:pt>
                <c:pt idx="5844">
                  <c:v>-0.12666015326976787</c:v>
                </c:pt>
                <c:pt idx="5845">
                  <c:v>-6.9592282176017942E-2</c:v>
                </c:pt>
                <c:pt idx="5846">
                  <c:v>-6.4208982512354894E-3</c:v>
                </c:pt>
                <c:pt idx="5847">
                  <c:v>8.4216311573982267E-2</c:v>
                </c:pt>
                <c:pt idx="5848">
                  <c:v>0.13487549126148199</c:v>
                </c:pt>
                <c:pt idx="5849">
                  <c:v>0.14311523735523324</c:v>
                </c:pt>
                <c:pt idx="5850">
                  <c:v>0.10771484673023277</c:v>
                </c:pt>
                <c:pt idx="5851">
                  <c:v>7.6892092823982669E-2</c:v>
                </c:pt>
                <c:pt idx="5852">
                  <c:v>6.4685061573982197E-2</c:v>
                </c:pt>
                <c:pt idx="5853">
                  <c:v>3.6914061754941899E-2</c:v>
                </c:pt>
                <c:pt idx="5854">
                  <c:v>9.4482423737645097E-3</c:v>
                </c:pt>
                <c:pt idx="5855">
                  <c:v>5.7861329987645574E-3</c:v>
                </c:pt>
                <c:pt idx="5856">
                  <c:v>1.3110351748764595E-2</c:v>
                </c:pt>
                <c:pt idx="5857">
                  <c:v>2.734374953433876E-3</c:v>
                </c:pt>
                <c:pt idx="5858">
                  <c:v>-2.6562500745058077E-2</c:v>
                </c:pt>
                <c:pt idx="5859">
                  <c:v>-6.4208982512354894E-3</c:v>
                </c:pt>
                <c:pt idx="5860">
                  <c:v>6.6210940480232197E-2</c:v>
                </c:pt>
                <c:pt idx="5861">
                  <c:v>0.15471191704273324</c:v>
                </c:pt>
                <c:pt idx="5862">
                  <c:v>0.16722412407398191</c:v>
                </c:pt>
                <c:pt idx="5863">
                  <c:v>0.14219971001148199</c:v>
                </c:pt>
                <c:pt idx="5864">
                  <c:v>0.16112060844898107</c:v>
                </c:pt>
                <c:pt idx="5865">
                  <c:v>0.16691894829273327</c:v>
                </c:pt>
                <c:pt idx="5866">
                  <c:v>0.13426513969898199</c:v>
                </c:pt>
                <c:pt idx="5867">
                  <c:v>9.8254397511483613E-2</c:v>
                </c:pt>
                <c:pt idx="5868">
                  <c:v>9.3066409230233169E-2</c:v>
                </c:pt>
                <c:pt idx="5869">
                  <c:v>0.13273926079273324</c:v>
                </c:pt>
                <c:pt idx="5870">
                  <c:v>0.18553467094898188</c:v>
                </c:pt>
                <c:pt idx="5871">
                  <c:v>0.22154541313648327</c:v>
                </c:pt>
                <c:pt idx="5872">
                  <c:v>0.23771972954273324</c:v>
                </c:pt>
                <c:pt idx="5873">
                  <c:v>0.21696777641773324</c:v>
                </c:pt>
                <c:pt idx="5874">
                  <c:v>0.16630859673023207</c:v>
                </c:pt>
                <c:pt idx="5875">
                  <c:v>0.10466308891773222</c:v>
                </c:pt>
                <c:pt idx="5876">
                  <c:v>6.4074710011482225E-2</c:v>
                </c:pt>
                <c:pt idx="5877">
                  <c:v>6.8957522511482197E-2</c:v>
                </c:pt>
                <c:pt idx="5878">
                  <c:v>7.6892092823982669E-2</c:v>
                </c:pt>
                <c:pt idx="5879">
                  <c:v>7.1398928761482197E-2</c:v>
                </c:pt>
                <c:pt idx="5880">
                  <c:v>7.6586917042732669E-2</c:v>
                </c:pt>
                <c:pt idx="5881">
                  <c:v>7.7197268605232225E-2</c:v>
                </c:pt>
                <c:pt idx="5882">
                  <c:v>8.7268069386483169E-2</c:v>
                </c:pt>
                <c:pt idx="5883">
                  <c:v>0.12266846001148222</c:v>
                </c:pt>
                <c:pt idx="5884">
                  <c:v>0.12327881157398222</c:v>
                </c:pt>
                <c:pt idx="5885">
                  <c:v>0.105883792042732</c:v>
                </c:pt>
                <c:pt idx="5886">
                  <c:v>0.11046142876148227</c:v>
                </c:pt>
                <c:pt idx="5887">
                  <c:v>0.11687012016773203</c:v>
                </c:pt>
                <c:pt idx="5888">
                  <c:v>0.12633056938648188</c:v>
                </c:pt>
                <c:pt idx="5889">
                  <c:v>0.11625976860523203</c:v>
                </c:pt>
                <c:pt idx="5890">
                  <c:v>9.9780276417732225E-2</c:v>
                </c:pt>
                <c:pt idx="5891">
                  <c:v>6.1328124254942128E-2</c:v>
                </c:pt>
                <c:pt idx="5892">
                  <c:v>2.6232909411192076E-2</c:v>
                </c:pt>
                <c:pt idx="5893">
                  <c:v>2.9296876164153413E-4</c:v>
                </c:pt>
                <c:pt idx="5894">
                  <c:v>-1.4660644344985565E-2</c:v>
                </c:pt>
                <c:pt idx="5895">
                  <c:v>1.9824218004941899E-2</c:v>
                </c:pt>
                <c:pt idx="5896">
                  <c:v>6.4685061573982197E-2</c:v>
                </c:pt>
                <c:pt idx="5897">
                  <c:v>9.0014651417732197E-2</c:v>
                </c:pt>
                <c:pt idx="5898">
                  <c:v>9.428711235523228E-2</c:v>
                </c:pt>
                <c:pt idx="5899">
                  <c:v>0.10069580376148277</c:v>
                </c:pt>
                <c:pt idx="5900">
                  <c:v>0.10924072563648277</c:v>
                </c:pt>
                <c:pt idx="5901">
                  <c:v>0.10679931938648222</c:v>
                </c:pt>
                <c:pt idx="5902">
                  <c:v>9.703369438648228E-2</c:v>
                </c:pt>
                <c:pt idx="5903">
                  <c:v>7.2619631886482669E-2</c:v>
                </c:pt>
                <c:pt idx="5904">
                  <c:v>5.5529784411191913E-2</c:v>
                </c:pt>
                <c:pt idx="5905">
                  <c:v>5.0952147692441913E-2</c:v>
                </c:pt>
                <c:pt idx="5906">
                  <c:v>5.4919432848692398E-2</c:v>
                </c:pt>
                <c:pt idx="5907">
                  <c:v>4.6679686754941913E-2</c:v>
                </c:pt>
                <c:pt idx="5908">
                  <c:v>4.0270995348691913E-2</c:v>
                </c:pt>
                <c:pt idx="5909">
                  <c:v>8.1469729542732197E-2</c:v>
                </c:pt>
                <c:pt idx="5910">
                  <c:v>0.14586181938648199</c:v>
                </c:pt>
                <c:pt idx="5911">
                  <c:v>0.16813965141773207</c:v>
                </c:pt>
                <c:pt idx="5912">
                  <c:v>0.17821045219898324</c:v>
                </c:pt>
                <c:pt idx="5913">
                  <c:v>0.17760010063648199</c:v>
                </c:pt>
                <c:pt idx="5914">
                  <c:v>0.17637939751148324</c:v>
                </c:pt>
                <c:pt idx="5915">
                  <c:v>0.18492431938648324</c:v>
                </c:pt>
                <c:pt idx="5916">
                  <c:v>0.16997070610523207</c:v>
                </c:pt>
                <c:pt idx="5917">
                  <c:v>0.14494629204273393</c:v>
                </c:pt>
                <c:pt idx="5918">
                  <c:v>0.11717529594898279</c:v>
                </c:pt>
                <c:pt idx="5919">
                  <c:v>7.6281741261482156E-2</c:v>
                </c:pt>
                <c:pt idx="5920">
                  <c:v>6.2548831105232225E-2</c:v>
                </c:pt>
                <c:pt idx="5921">
                  <c:v>6.4379885792732197E-2</c:v>
                </c:pt>
                <c:pt idx="5922">
                  <c:v>8.4216311573982267E-2</c:v>
                </c:pt>
                <c:pt idx="5923">
                  <c:v>0.105883792042732</c:v>
                </c:pt>
                <c:pt idx="5924">
                  <c:v>0.10863037407398277</c:v>
                </c:pt>
                <c:pt idx="5925">
                  <c:v>5.7666014879942419E-2</c:v>
                </c:pt>
                <c:pt idx="5926">
                  <c:v>-7.9467771574854938E-3</c:v>
                </c:pt>
                <c:pt idx="5927">
                  <c:v>-7.1118161082267789E-2</c:v>
                </c:pt>
                <c:pt idx="5928">
                  <c:v>-0.10957030951976753</c:v>
                </c:pt>
                <c:pt idx="5929">
                  <c:v>-0.14497070014476801</c:v>
                </c:pt>
                <c:pt idx="5930">
                  <c:v>-0.16389159858226909</c:v>
                </c:pt>
                <c:pt idx="5931">
                  <c:v>-0.1617553681135179</c:v>
                </c:pt>
                <c:pt idx="5932">
                  <c:v>-0.1693847626447679</c:v>
                </c:pt>
                <c:pt idx="5933">
                  <c:v>-0.15961913764476904</c:v>
                </c:pt>
                <c:pt idx="5934">
                  <c:v>-0.12208251655101802</c:v>
                </c:pt>
                <c:pt idx="5935">
                  <c:v>-5.4333496838808948E-2</c:v>
                </c:pt>
                <c:pt idx="5936" formatCode="0.00E+00">
                  <c:v>-1.2207031431898905E-5</c:v>
                </c:pt>
                <c:pt idx="5937">
                  <c:v>4.0881346911191913E-2</c:v>
                </c:pt>
                <c:pt idx="5938">
                  <c:v>4.6984862536191885E-2</c:v>
                </c:pt>
                <c:pt idx="5939">
                  <c:v>-6.1157224699854894E-3</c:v>
                </c:pt>
                <c:pt idx="5940">
                  <c:v>-7.1118161082267789E-2</c:v>
                </c:pt>
                <c:pt idx="5941">
                  <c:v>-0.11872558295726865</c:v>
                </c:pt>
                <c:pt idx="5942">
                  <c:v>-0.10407714545726802</c:v>
                </c:pt>
                <c:pt idx="5943">
                  <c:v>-5.9521485120058115E-2</c:v>
                </c:pt>
                <c:pt idx="5944">
                  <c:v>-6.3488766551017803E-2</c:v>
                </c:pt>
                <c:pt idx="5945">
                  <c:v>-6.4709469676017803E-2</c:v>
                </c:pt>
                <c:pt idx="5946">
                  <c:v>-6.0437012463808115E-2</c:v>
                </c:pt>
                <c:pt idx="5947">
                  <c:v>-6.5624997019767803E-2</c:v>
                </c:pt>
                <c:pt idx="5948">
                  <c:v>-8.0883786082267789E-2</c:v>
                </c:pt>
                <c:pt idx="5949">
                  <c:v>-0.11567382514476755</c:v>
                </c:pt>
                <c:pt idx="5950">
                  <c:v>-9.7058102488517831E-2</c:v>
                </c:pt>
                <c:pt idx="5951">
                  <c:v>-4.8535156995058067E-2</c:v>
                </c:pt>
                <c:pt idx="5952">
                  <c:v>1.3415527530014505E-2</c:v>
                </c:pt>
                <c:pt idx="5953">
                  <c:v>6.5295413136482225E-2</c:v>
                </c:pt>
                <c:pt idx="5954">
                  <c:v>6.1328124254942128E-2</c:v>
                </c:pt>
                <c:pt idx="5955">
                  <c:v>2.8063964098691878E-2</c:v>
                </c:pt>
                <c:pt idx="5956">
                  <c:v>-3.2666016370058115E-2</c:v>
                </c:pt>
                <c:pt idx="5957">
                  <c:v>-8.332519233226883E-2</c:v>
                </c:pt>
                <c:pt idx="5958">
                  <c:v>-0.10957030951976753</c:v>
                </c:pt>
                <c:pt idx="5959">
                  <c:v>-8.9428707957267831E-2</c:v>
                </c:pt>
                <c:pt idx="5960">
                  <c:v>-7.5695797801017942E-2</c:v>
                </c:pt>
                <c:pt idx="5961">
                  <c:v>-9.0039059519767831E-2</c:v>
                </c:pt>
                <c:pt idx="5962">
                  <c:v>-8.7292477488517803E-2</c:v>
                </c:pt>
                <c:pt idx="5963">
                  <c:v>-3.3276367932558115E-2</c:v>
                </c:pt>
                <c:pt idx="5964">
                  <c:v>1.4331054873764499E-2</c:v>
                </c:pt>
                <c:pt idx="5965">
                  <c:v>2.6538085192441878E-2</c:v>
                </c:pt>
                <c:pt idx="5966">
                  <c:v>1.0058593936264499E-2</c:v>
                </c:pt>
                <c:pt idx="5967">
                  <c:v>8.2275392487645583E-3</c:v>
                </c:pt>
                <c:pt idx="5968">
                  <c:v>-6.2255858210846814E-4</c:v>
                </c:pt>
                <c:pt idx="5969">
                  <c:v>-3.2055664807558115E-2</c:v>
                </c:pt>
                <c:pt idx="5970">
                  <c:v>-2.5341797620058219E-2</c:v>
                </c:pt>
                <c:pt idx="5971">
                  <c:v>-1.5380859840661461E-3</c:v>
                </c:pt>
                <c:pt idx="5972">
                  <c:v>-1.2524413876235501E-2</c:v>
                </c:pt>
                <c:pt idx="5973">
                  <c:v>-3.4802246838808115E-2</c:v>
                </c:pt>
                <c:pt idx="5974">
                  <c:v>-5.5053709074854894E-3</c:v>
                </c:pt>
                <c:pt idx="5975">
                  <c:v>5.2172850817442037E-2</c:v>
                </c:pt>
                <c:pt idx="5976">
                  <c:v>9.215088188648228E-2</c:v>
                </c:pt>
                <c:pt idx="5977">
                  <c:v>0.12877197563648188</c:v>
                </c:pt>
                <c:pt idx="5978">
                  <c:v>0.11870117485523279</c:v>
                </c:pt>
                <c:pt idx="5979">
                  <c:v>8.5131838917732267E-2</c:v>
                </c:pt>
                <c:pt idx="5980">
                  <c:v>8.3300784230232197E-2</c:v>
                </c:pt>
                <c:pt idx="5981">
                  <c:v>0.11442871391773203</c:v>
                </c:pt>
                <c:pt idx="5982">
                  <c:v>0.12724609673023324</c:v>
                </c:pt>
                <c:pt idx="5983">
                  <c:v>0.13518066704273188</c:v>
                </c:pt>
                <c:pt idx="5984">
                  <c:v>0.11748047173023227</c:v>
                </c:pt>
                <c:pt idx="5985">
                  <c:v>7.7807620167732697E-2</c:v>
                </c:pt>
                <c:pt idx="5986">
                  <c:v>3.4777831286191913E-2</c:v>
                </c:pt>
                <c:pt idx="5987">
                  <c:v>3.0200194567441906E-2</c:v>
                </c:pt>
                <c:pt idx="5988">
                  <c:v>2.5317382067441906E-2</c:v>
                </c:pt>
                <c:pt idx="5989">
                  <c:v>2.8063964098691878E-2</c:v>
                </c:pt>
                <c:pt idx="5990">
                  <c:v>1.1889648623764501E-2</c:v>
                </c:pt>
                <c:pt idx="5991">
                  <c:v>-2.3815918713808219E-2</c:v>
                </c:pt>
                <c:pt idx="5992">
                  <c:v>-2.5341797620058219E-2</c:v>
                </c:pt>
                <c:pt idx="5993">
                  <c:v>-6.3793942332267803E-2</c:v>
                </c:pt>
                <c:pt idx="5994">
                  <c:v>-0.12452392280101864</c:v>
                </c:pt>
                <c:pt idx="5995">
                  <c:v>-0.11781005561351802</c:v>
                </c:pt>
                <c:pt idx="5996">
                  <c:v>-3.4191895276308115E-2</c:v>
                </c:pt>
                <c:pt idx="5997">
                  <c:v>2.9895018786192093E-2</c:v>
                </c:pt>
                <c:pt idx="5998">
                  <c:v>6.9262698292732655E-2</c:v>
                </c:pt>
                <c:pt idx="5999">
                  <c:v>0.106188967823982</c:v>
                </c:pt>
                <c:pt idx="6000">
                  <c:v>0.13853760063648199</c:v>
                </c:pt>
                <c:pt idx="6001">
                  <c:v>0.13334961235523199</c:v>
                </c:pt>
                <c:pt idx="6002">
                  <c:v>0.11687012016773203</c:v>
                </c:pt>
                <c:pt idx="6003">
                  <c:v>0.13395996391773199</c:v>
                </c:pt>
                <c:pt idx="6004">
                  <c:v>0.14342041313648324</c:v>
                </c:pt>
                <c:pt idx="6005">
                  <c:v>0.13151855766773199</c:v>
                </c:pt>
                <c:pt idx="6006">
                  <c:v>9.703369438648228E-2</c:v>
                </c:pt>
                <c:pt idx="6007">
                  <c:v>9.6118167042732225E-2</c:v>
                </c:pt>
                <c:pt idx="6008">
                  <c:v>0.122973635792732</c:v>
                </c:pt>
                <c:pt idx="6009">
                  <c:v>0.13395996391773199</c:v>
                </c:pt>
                <c:pt idx="6010">
                  <c:v>0.105883792042732</c:v>
                </c:pt>
                <c:pt idx="6011">
                  <c:v>8.3300784230232197E-2</c:v>
                </c:pt>
                <c:pt idx="6012">
                  <c:v>6.0412596911192426E-2</c:v>
                </c:pt>
                <c:pt idx="6013">
                  <c:v>-1.4660644344985565E-2</c:v>
                </c:pt>
                <c:pt idx="6014">
                  <c:v>-4.4873047620058101E-2</c:v>
                </c:pt>
                <c:pt idx="6015">
                  <c:v>-5.3417969495058115E-2</c:v>
                </c:pt>
                <c:pt idx="6016">
                  <c:v>-5.2807617932558691E-2</c:v>
                </c:pt>
                <c:pt idx="6017">
                  <c:v>-4.6093750745058101E-2</c:v>
                </c:pt>
                <c:pt idx="6018">
                  <c:v>-4.0905762463808067E-2</c:v>
                </c:pt>
                <c:pt idx="6019">
                  <c:v>-2.3815918713808219E-2</c:v>
                </c:pt>
                <c:pt idx="6020">
                  <c:v>-1.9848633557558101E-2</c:v>
                </c:pt>
                <c:pt idx="6021">
                  <c:v>-3.8464356213808101E-2</c:v>
                </c:pt>
                <c:pt idx="6022">
                  <c:v>-3.9685059338808101E-2</c:v>
                </c:pt>
                <c:pt idx="6023">
                  <c:v>-3.1738280085847009E-4</c:v>
                </c:pt>
                <c:pt idx="6024">
                  <c:v>5.8886718004942037E-2</c:v>
                </c:pt>
                <c:pt idx="6025">
                  <c:v>9.733887016773228E-2</c:v>
                </c:pt>
                <c:pt idx="6026">
                  <c:v>0.10466308891773222</c:v>
                </c:pt>
                <c:pt idx="6027">
                  <c:v>8.4216311573982267E-2</c:v>
                </c:pt>
                <c:pt idx="6028">
                  <c:v>8.4216311573982267E-2</c:v>
                </c:pt>
                <c:pt idx="6029">
                  <c:v>0.10344238579273198</c:v>
                </c:pt>
                <c:pt idx="6030">
                  <c:v>8.3911135792732267E-2</c:v>
                </c:pt>
                <c:pt idx="6031">
                  <c:v>6.9567874073982225E-2</c:v>
                </c:pt>
                <c:pt idx="6032">
                  <c:v>1.4331054873764499E-2</c:v>
                </c:pt>
                <c:pt idx="6033">
                  <c:v>-6.6235348582267248E-2</c:v>
                </c:pt>
                <c:pt idx="6034">
                  <c:v>-0.108959957957268</c:v>
                </c:pt>
                <c:pt idx="6035">
                  <c:v>-0.10987548530101802</c:v>
                </c:pt>
                <c:pt idx="6036">
                  <c:v>-6.9287106394767789E-2</c:v>
                </c:pt>
                <c:pt idx="6037">
                  <c:v>-2.7478028088808219E-2</c:v>
                </c:pt>
                <c:pt idx="6038">
                  <c:v>-1.0998534969985527E-2</c:v>
                </c:pt>
                <c:pt idx="6039">
                  <c:v>2.8979491442441878E-2</c:v>
                </c:pt>
                <c:pt idx="6040">
                  <c:v>2.3791503161191878E-2</c:v>
                </c:pt>
                <c:pt idx="6041">
                  <c:v>2.9895018786192093E-2</c:v>
                </c:pt>
                <c:pt idx="6042">
                  <c:v>1.5856932848691899E-2</c:v>
                </c:pt>
                <c:pt idx="6043">
                  <c:v>-2.7587891090661365E-3</c:v>
                </c:pt>
                <c:pt idx="6044">
                  <c:v>-3.4497071057558115E-2</c:v>
                </c:pt>
                <c:pt idx="6045">
                  <c:v>-5.5554199963808115E-2</c:v>
                </c:pt>
                <c:pt idx="6046">
                  <c:v>-6.8981930613517831E-2</c:v>
                </c:pt>
                <c:pt idx="6047">
                  <c:v>-5.9521485120058115E-2</c:v>
                </c:pt>
                <c:pt idx="6048">
                  <c:v>-4.3041992932558101E-2</c:v>
                </c:pt>
                <c:pt idx="6049">
                  <c:v>-2.8088379651308108E-2</c:v>
                </c:pt>
                <c:pt idx="6050">
                  <c:v>-9.4726560637355319E-3</c:v>
                </c:pt>
                <c:pt idx="6051">
                  <c:v>1.20849604718387E-3</c:v>
                </c:pt>
                <c:pt idx="6052">
                  <c:v>1.37207033112646E-2</c:v>
                </c:pt>
                <c:pt idx="6053">
                  <c:v>6.7016603425145852E-3</c:v>
                </c:pt>
                <c:pt idx="6054">
                  <c:v>1.8298339098691906E-2</c:v>
                </c:pt>
                <c:pt idx="6055">
                  <c:v>4.5458983629941961E-2</c:v>
                </c:pt>
                <c:pt idx="6056">
                  <c:v>4.9426268786191913E-2</c:v>
                </c:pt>
                <c:pt idx="6057">
                  <c:v>3.7829589098691899E-2</c:v>
                </c:pt>
                <c:pt idx="6058">
                  <c:v>1.7687987536191902E-2</c:v>
                </c:pt>
                <c:pt idx="6059">
                  <c:v>-9.2773436335846923E-4</c:v>
                </c:pt>
                <c:pt idx="6060">
                  <c:v>-2.9309082776308108E-2</c:v>
                </c:pt>
                <c:pt idx="6061">
                  <c:v>-1.23291020281613E-3</c:v>
                </c:pt>
                <c:pt idx="6062">
                  <c:v>5.3393553942442391E-2</c:v>
                </c:pt>
                <c:pt idx="6063">
                  <c:v>8.1469729542732197E-2</c:v>
                </c:pt>
                <c:pt idx="6064">
                  <c:v>5.5224608629941913E-2</c:v>
                </c:pt>
                <c:pt idx="6065">
                  <c:v>-4.2846677824855276E-3</c:v>
                </c:pt>
                <c:pt idx="6066">
                  <c:v>-4.0600586682558067E-2</c:v>
                </c:pt>
                <c:pt idx="6067">
                  <c:v>-2.7783203870058219E-2</c:v>
                </c:pt>
                <c:pt idx="6068">
                  <c:v>1.7687987536191902E-2</c:v>
                </c:pt>
                <c:pt idx="6069">
                  <c:v>6.7736819386482225E-2</c:v>
                </c:pt>
                <c:pt idx="6070">
                  <c:v>9.4897463917733169E-2</c:v>
                </c:pt>
                <c:pt idx="6071">
                  <c:v>7.2924807667732197E-2</c:v>
                </c:pt>
                <c:pt idx="6072">
                  <c:v>4.8205565661191656E-2</c:v>
                </c:pt>
                <c:pt idx="6073">
                  <c:v>2.3791503161191878E-2</c:v>
                </c:pt>
                <c:pt idx="6074">
                  <c:v>3.1726073473691899E-2</c:v>
                </c:pt>
                <c:pt idx="6075">
                  <c:v>4.3322753161191913E-2</c:v>
                </c:pt>
                <c:pt idx="6076">
                  <c:v>4.3627928942441961E-2</c:v>
                </c:pt>
                <c:pt idx="6077">
                  <c:v>1.4636230655014499E-2</c:v>
                </c:pt>
                <c:pt idx="6078">
                  <c:v>-3.3276367932558115E-2</c:v>
                </c:pt>
                <c:pt idx="6079">
                  <c:v>-4.6398926526308441E-2</c:v>
                </c:pt>
                <c:pt idx="6080">
                  <c:v>-3.0834961682558282E-2</c:v>
                </c:pt>
                <c:pt idx="6081">
                  <c:v>1.0363769717514581E-2</c:v>
                </c:pt>
                <c:pt idx="6082">
                  <c:v>4.0576171129941954E-2</c:v>
                </c:pt>
                <c:pt idx="6083">
                  <c:v>3.0200194567441906E-2</c:v>
                </c:pt>
                <c:pt idx="6084">
                  <c:v>-1.4660644344985565E-2</c:v>
                </c:pt>
                <c:pt idx="6085">
                  <c:v>-3.0529785901308081E-2</c:v>
                </c:pt>
                <c:pt idx="6086">
                  <c:v>-1.5576171688735638E-2</c:v>
                </c:pt>
                <c:pt idx="6087">
                  <c:v>4.8706056550145531E-3</c:v>
                </c:pt>
                <c:pt idx="6088">
                  <c:v>2.6232909411192076E-2</c:v>
                </c:pt>
                <c:pt idx="6089">
                  <c:v>3.9050292223691913E-2</c:v>
                </c:pt>
                <c:pt idx="6090">
                  <c:v>4.8815917223692037E-2</c:v>
                </c:pt>
                <c:pt idx="6091">
                  <c:v>3.7219237536192114E-2</c:v>
                </c:pt>
                <c:pt idx="6092">
                  <c:v>-1.0388183407485527E-2</c:v>
                </c:pt>
                <c:pt idx="6093">
                  <c:v>-4.8535156995058067E-2</c:v>
                </c:pt>
                <c:pt idx="6094">
                  <c:v>-8.363036811351883E-2</c:v>
                </c:pt>
                <c:pt idx="6095">
                  <c:v>-9.7668454051017831E-2</c:v>
                </c:pt>
                <c:pt idx="6096">
                  <c:v>-8.8513180613517803E-2</c:v>
                </c:pt>
                <c:pt idx="6097">
                  <c:v>-6.3183590769767789E-2</c:v>
                </c:pt>
                <c:pt idx="6098">
                  <c:v>-2.0458985120058108E-2</c:v>
                </c:pt>
                <c:pt idx="6099">
                  <c:v>2.734374953433876E-3</c:v>
                </c:pt>
                <c:pt idx="6100">
                  <c:v>2.8979491442441878E-2</c:v>
                </c:pt>
                <c:pt idx="6101">
                  <c:v>9.398193657398228E-2</c:v>
                </c:pt>
                <c:pt idx="6102">
                  <c:v>0.14158935844898199</c:v>
                </c:pt>
                <c:pt idx="6103">
                  <c:v>0.15593262016773324</c:v>
                </c:pt>
                <c:pt idx="6104">
                  <c:v>0.12724609673023324</c:v>
                </c:pt>
                <c:pt idx="6105">
                  <c:v>9.3066409230233169E-2</c:v>
                </c:pt>
                <c:pt idx="6106">
                  <c:v>7.6586917042732669E-2</c:v>
                </c:pt>
                <c:pt idx="6107">
                  <c:v>8.0249026417732197E-2</c:v>
                </c:pt>
                <c:pt idx="6108">
                  <c:v>9.672851860523228E-2</c:v>
                </c:pt>
                <c:pt idx="6109">
                  <c:v>9.0014651417732197E-2</c:v>
                </c:pt>
                <c:pt idx="6110">
                  <c:v>4.3322753161191913E-2</c:v>
                </c:pt>
                <c:pt idx="6111">
                  <c:v>-2.0764160901308077E-2</c:v>
                </c:pt>
                <c:pt idx="6112">
                  <c:v>-8.9428707957267831E-2</c:v>
                </c:pt>
                <c:pt idx="6113">
                  <c:v>-0.16083984076976807</c:v>
                </c:pt>
                <c:pt idx="6114">
                  <c:v>-0.21271972358226973</c:v>
                </c:pt>
                <c:pt idx="6115">
                  <c:v>-0.21180419623851787</c:v>
                </c:pt>
                <c:pt idx="6116">
                  <c:v>-0.17152099311351787</c:v>
                </c:pt>
                <c:pt idx="6117">
                  <c:v>-0.14222411811351787</c:v>
                </c:pt>
                <c:pt idx="6118">
                  <c:v>-0.10346679389476753</c:v>
                </c:pt>
                <c:pt idx="6119">
                  <c:v>-6.9897457957268497E-2</c:v>
                </c:pt>
                <c:pt idx="6120">
                  <c:v>-6.5014645457267803E-2</c:v>
                </c:pt>
                <c:pt idx="6121">
                  <c:v>-7.0812985301017942E-2</c:v>
                </c:pt>
                <c:pt idx="6122">
                  <c:v>-6.5930172801017803E-2</c:v>
                </c:pt>
                <c:pt idx="6123">
                  <c:v>-4.3652344495058067E-2</c:v>
                </c:pt>
                <c:pt idx="6124">
                  <c:v>-1.4050292782485494E-2</c:v>
                </c:pt>
                <c:pt idx="6125">
                  <c:v>-2.1984864026308108E-2</c:v>
                </c:pt>
                <c:pt idx="6126">
                  <c:v>-5.0976563245058115E-2</c:v>
                </c:pt>
                <c:pt idx="6127">
                  <c:v>-7.2644039988517831E-2</c:v>
                </c:pt>
                <c:pt idx="6128">
                  <c:v>-2.5952149182558108E-2</c:v>
                </c:pt>
                <c:pt idx="6129">
                  <c:v>3.26416008174421E-2</c:v>
                </c:pt>
                <c:pt idx="6130">
                  <c:v>9.3676760792733169E-2</c:v>
                </c:pt>
                <c:pt idx="6131">
                  <c:v>0.11351318657398227</c:v>
                </c:pt>
                <c:pt idx="6132">
                  <c:v>0.122973635792732</c:v>
                </c:pt>
                <c:pt idx="6133">
                  <c:v>0.14921875298023324</c:v>
                </c:pt>
                <c:pt idx="6134">
                  <c:v>0.20140381157398199</c:v>
                </c:pt>
                <c:pt idx="6135">
                  <c:v>0.19499512016773327</c:v>
                </c:pt>
                <c:pt idx="6136">
                  <c:v>9.9475100636482308E-2</c:v>
                </c:pt>
                <c:pt idx="6137">
                  <c:v>-8.8623045012355319E-3</c:v>
                </c:pt>
                <c:pt idx="6138">
                  <c:v>-5.3723145276308074E-2</c:v>
                </c:pt>
                <c:pt idx="6139">
                  <c:v>-8.3020016551018108E-2</c:v>
                </c:pt>
                <c:pt idx="6140">
                  <c:v>-0.13612060248851682</c:v>
                </c:pt>
                <c:pt idx="6141">
                  <c:v>-0.14039306342601801</c:v>
                </c:pt>
                <c:pt idx="6142">
                  <c:v>-0.11201171576976755</c:v>
                </c:pt>
                <c:pt idx="6143">
                  <c:v>-9.7058102488517831E-2</c:v>
                </c:pt>
                <c:pt idx="6144">
                  <c:v>-7.1118161082267789E-2</c:v>
                </c:pt>
                <c:pt idx="6145">
                  <c:v>-7.9357907176018205E-2</c:v>
                </c:pt>
                <c:pt idx="6146">
                  <c:v>-7.9663082957268205E-2</c:v>
                </c:pt>
                <c:pt idx="6147">
                  <c:v>-4.7009278088808101E-2</c:v>
                </c:pt>
                <c:pt idx="6148">
                  <c:v>1.40258790925146E-2</c:v>
                </c:pt>
                <c:pt idx="6149">
                  <c:v>3.8745116442441913E-2</c:v>
                </c:pt>
                <c:pt idx="6150">
                  <c:v>3.7219237536192114E-2</c:v>
                </c:pt>
                <c:pt idx="6151">
                  <c:v>1.4941406436264505E-2</c:v>
                </c:pt>
                <c:pt idx="6152">
                  <c:v>-1.5270995907485501E-2</c:v>
                </c:pt>
                <c:pt idx="6153">
                  <c:v>-2.9003906995058108E-2</c:v>
                </c:pt>
                <c:pt idx="6154">
                  <c:v>-6.5624997019767803E-2</c:v>
                </c:pt>
                <c:pt idx="6155">
                  <c:v>-0.11781005561351802</c:v>
                </c:pt>
                <c:pt idx="6156">
                  <c:v>-8.454589545726883E-2</c:v>
                </c:pt>
                <c:pt idx="6157">
                  <c:v>-2.7587891090661365E-3</c:v>
                </c:pt>
                <c:pt idx="6158">
                  <c:v>3.7219237536192114E-2</c:v>
                </c:pt>
                <c:pt idx="6159">
                  <c:v>9.733887016773228E-2</c:v>
                </c:pt>
                <c:pt idx="6160">
                  <c:v>0.14097900688648324</c:v>
                </c:pt>
                <c:pt idx="6161">
                  <c:v>0.12602539360523199</c:v>
                </c:pt>
                <c:pt idx="6162">
                  <c:v>0.100085452198982</c:v>
                </c:pt>
                <c:pt idx="6163">
                  <c:v>4.8510741442441961E-2</c:v>
                </c:pt>
                <c:pt idx="6164">
                  <c:v>3.6499022971838825E-3</c:v>
                </c:pt>
                <c:pt idx="6165">
                  <c:v>8.2275392487645583E-3</c:v>
                </c:pt>
                <c:pt idx="6166">
                  <c:v>7.00683612376456E-3</c:v>
                </c:pt>
                <c:pt idx="6167">
                  <c:v>3.6499022971838825E-3</c:v>
                </c:pt>
                <c:pt idx="6168">
                  <c:v>-2.1679688245058108E-2</c:v>
                </c:pt>
                <c:pt idx="6169">
                  <c:v>-4.7009278088808101E-2</c:v>
                </c:pt>
                <c:pt idx="6170">
                  <c:v>-7.5390622019767942E-2</c:v>
                </c:pt>
                <c:pt idx="6171">
                  <c:v>-8.6376950144767831E-2</c:v>
                </c:pt>
                <c:pt idx="6172">
                  <c:v>-8.6682125926017831E-2</c:v>
                </c:pt>
                <c:pt idx="6173">
                  <c:v>-8.2714840769768108E-2</c:v>
                </c:pt>
                <c:pt idx="6174">
                  <c:v>-8.1799313426017831E-2</c:v>
                </c:pt>
                <c:pt idx="6175">
                  <c:v>-6.8676754832267831E-2</c:v>
                </c:pt>
                <c:pt idx="6176">
                  <c:v>-3.4191895276308115E-2</c:v>
                </c:pt>
                <c:pt idx="6177">
                  <c:v>4.9121093004942037E-2</c:v>
                </c:pt>
                <c:pt idx="6178">
                  <c:v>0.13029785454273324</c:v>
                </c:pt>
                <c:pt idx="6179">
                  <c:v>0.16173096001148207</c:v>
                </c:pt>
                <c:pt idx="6180">
                  <c:v>0.16356201469898191</c:v>
                </c:pt>
                <c:pt idx="6181">
                  <c:v>0.14799804985523393</c:v>
                </c:pt>
                <c:pt idx="6182">
                  <c:v>0.13579101860523199</c:v>
                </c:pt>
                <c:pt idx="6183">
                  <c:v>0.11656494438648279</c:v>
                </c:pt>
                <c:pt idx="6184">
                  <c:v>7.5671389698982156E-2</c:v>
                </c:pt>
                <c:pt idx="6185">
                  <c:v>2.9895018786192093E-2</c:v>
                </c:pt>
                <c:pt idx="6186">
                  <c:v>-2.5036621838808077E-2</c:v>
                </c:pt>
                <c:pt idx="6187">
                  <c:v>-5.9216309338808483E-2</c:v>
                </c:pt>
                <c:pt idx="6188">
                  <c:v>-0.108959957957268</c:v>
                </c:pt>
                <c:pt idx="6189">
                  <c:v>-0.14710693061351787</c:v>
                </c:pt>
                <c:pt idx="6190">
                  <c:v>-0.13947753608226904</c:v>
                </c:pt>
                <c:pt idx="6191">
                  <c:v>-0.124829098582268</c:v>
                </c:pt>
                <c:pt idx="6192">
                  <c:v>-9.4616696238517831E-2</c:v>
                </c:pt>
                <c:pt idx="6193">
                  <c:v>-8.332519233226883E-2</c:v>
                </c:pt>
                <c:pt idx="6194">
                  <c:v>-6.5624997019767803E-2</c:v>
                </c:pt>
                <c:pt idx="6195">
                  <c:v>-3.1445313245058226E-2</c:v>
                </c:pt>
                <c:pt idx="6196">
                  <c:v>-8.8623045012355319E-3</c:v>
                </c:pt>
                <c:pt idx="6197">
                  <c:v>9.4482423737645097E-3</c:v>
                </c:pt>
                <c:pt idx="6198">
                  <c:v>3.7219237536192114E-2</c:v>
                </c:pt>
                <c:pt idx="6199">
                  <c:v>6.7736819386482225E-2</c:v>
                </c:pt>
                <c:pt idx="6200">
                  <c:v>5.8581542223691892E-2</c:v>
                </c:pt>
                <c:pt idx="6201">
                  <c:v>3.4472655504941913E-2</c:v>
                </c:pt>
                <c:pt idx="6202">
                  <c:v>3.6499022971838825E-3</c:v>
                </c:pt>
                <c:pt idx="6203">
                  <c:v>-5.5859375745058074E-2</c:v>
                </c:pt>
                <c:pt idx="6204">
                  <c:v>-0.13032226264476787</c:v>
                </c:pt>
                <c:pt idx="6205">
                  <c:v>-0.14100341498851787</c:v>
                </c:pt>
                <c:pt idx="6206">
                  <c:v>-0.10743407905101864</c:v>
                </c:pt>
                <c:pt idx="6207">
                  <c:v>-4.9450684338808691E-2</c:v>
                </c:pt>
                <c:pt idx="6208">
                  <c:v>-2.5036621838808077E-2</c:v>
                </c:pt>
                <c:pt idx="6209">
                  <c:v>-1.3439941219985565E-2</c:v>
                </c:pt>
                <c:pt idx="6210">
                  <c:v>3.6303710192441913E-2</c:v>
                </c:pt>
                <c:pt idx="6211">
                  <c:v>0.10191650688648222</c:v>
                </c:pt>
                <c:pt idx="6212">
                  <c:v>0.11687012016773203</c:v>
                </c:pt>
                <c:pt idx="6213">
                  <c:v>8.0249026417732197E-2</c:v>
                </c:pt>
                <c:pt idx="6214">
                  <c:v>4.3017577379941954E-2</c:v>
                </c:pt>
                <c:pt idx="6215">
                  <c:v>3.7829589098691899E-2</c:v>
                </c:pt>
                <c:pt idx="6216">
                  <c:v>2.1350096911191867E-2</c:v>
                </c:pt>
                <c:pt idx="6217">
                  <c:v>-1.0083007626235527E-2</c:v>
                </c:pt>
                <c:pt idx="6218">
                  <c:v>-6.8371579051017831E-2</c:v>
                </c:pt>
                <c:pt idx="6219">
                  <c:v>-0.11597900092601807</c:v>
                </c:pt>
                <c:pt idx="6220">
                  <c:v>-0.10499267280101864</c:v>
                </c:pt>
                <c:pt idx="6221">
                  <c:v>-5.6469727307558115E-2</c:v>
                </c:pt>
                <c:pt idx="6222">
                  <c:v>-3.0639648903161552E-3</c:v>
                </c:pt>
                <c:pt idx="6223">
                  <c:v>3.8134764879941899E-2</c:v>
                </c:pt>
                <c:pt idx="6224">
                  <c:v>3.4472655504941913E-2</c:v>
                </c:pt>
                <c:pt idx="6225">
                  <c:v>4.7595214098691961E-2</c:v>
                </c:pt>
                <c:pt idx="6226">
                  <c:v>0.10222168266773222</c:v>
                </c:pt>
                <c:pt idx="6227">
                  <c:v>0.13884277641773199</c:v>
                </c:pt>
                <c:pt idx="6228">
                  <c:v>0.13853760063648199</c:v>
                </c:pt>
                <c:pt idx="6229">
                  <c:v>0.10344238579273198</c:v>
                </c:pt>
                <c:pt idx="6230">
                  <c:v>3.4777831286191913E-2</c:v>
                </c:pt>
                <c:pt idx="6231">
                  <c:v>-3.4497071057558115E-2</c:v>
                </c:pt>
                <c:pt idx="6232">
                  <c:v>-8.6987301707267831E-2</c:v>
                </c:pt>
                <c:pt idx="6233">
                  <c:v>-0.11292724311351807</c:v>
                </c:pt>
                <c:pt idx="6234">
                  <c:v>-7.6611325144767803E-2</c:v>
                </c:pt>
                <c:pt idx="6235">
                  <c:v>3.344726515933876E-3</c:v>
                </c:pt>
                <c:pt idx="6236">
                  <c:v>6.7126467823982627E-2</c:v>
                </c:pt>
                <c:pt idx="6237">
                  <c:v>0.10740967094898277</c:v>
                </c:pt>
                <c:pt idx="6238">
                  <c:v>0.10557861626148222</c:v>
                </c:pt>
                <c:pt idx="6239">
                  <c:v>6.7126467823982627E-2</c:v>
                </c:pt>
                <c:pt idx="6240">
                  <c:v>7.3120119050145141E-3</c:v>
                </c:pt>
                <c:pt idx="6241">
                  <c:v>-2.3510742932558077E-2</c:v>
                </c:pt>
                <c:pt idx="6242">
                  <c:v>-1.9848633557558101E-2</c:v>
                </c:pt>
                <c:pt idx="6243">
                  <c:v>1.1279297061264499E-2</c:v>
                </c:pt>
                <c:pt idx="6244">
                  <c:v>7.5366213917732919E-2</c:v>
                </c:pt>
                <c:pt idx="6245">
                  <c:v>0.12480469048023277</c:v>
                </c:pt>
                <c:pt idx="6246">
                  <c:v>0.13579101860523199</c:v>
                </c:pt>
                <c:pt idx="6247">
                  <c:v>0.13334961235523199</c:v>
                </c:pt>
                <c:pt idx="6248">
                  <c:v>0.10374756157398222</c:v>
                </c:pt>
                <c:pt idx="6249">
                  <c:v>8.0249026417732197E-2</c:v>
                </c:pt>
                <c:pt idx="6250">
                  <c:v>6.1938475817442128E-2</c:v>
                </c:pt>
                <c:pt idx="6251">
                  <c:v>7.3229983448982197E-2</c:v>
                </c:pt>
                <c:pt idx="6252">
                  <c:v>8.0859377980233113E-2</c:v>
                </c:pt>
                <c:pt idx="6253">
                  <c:v>5.6750487536192037E-2</c:v>
                </c:pt>
                <c:pt idx="6254">
                  <c:v>3.7524413317441899E-2</c:v>
                </c:pt>
                <c:pt idx="6255">
                  <c:v>2.6232909411192076E-2</c:v>
                </c:pt>
                <c:pt idx="6256">
                  <c:v>-3.0639648903161552E-3</c:v>
                </c:pt>
                <c:pt idx="6257">
                  <c:v>-2.4731446057558108E-2</c:v>
                </c:pt>
                <c:pt idx="6258">
                  <c:v>-2.8698731213808077E-2</c:v>
                </c:pt>
                <c:pt idx="6259">
                  <c:v>-2.4731446057558108E-2</c:v>
                </c:pt>
                <c:pt idx="6260">
                  <c:v>-4.0600586682558067E-2</c:v>
                </c:pt>
                <c:pt idx="6261">
                  <c:v>-3.1445313245058226E-2</c:v>
                </c:pt>
                <c:pt idx="6262">
                  <c:v>-1.1914062313735565E-2</c:v>
                </c:pt>
                <c:pt idx="6263">
                  <c:v>-2.1484375465661643E-3</c:v>
                </c:pt>
                <c:pt idx="6264">
                  <c:v>3.0200194567441906E-2</c:v>
                </c:pt>
                <c:pt idx="6265">
                  <c:v>3.20312492549421E-2</c:v>
                </c:pt>
                <c:pt idx="6266">
                  <c:v>2.8369139879941878E-2</c:v>
                </c:pt>
                <c:pt idx="6267">
                  <c:v>6.9873049855232655E-2</c:v>
                </c:pt>
                <c:pt idx="6268">
                  <c:v>0.11076660454273227</c:v>
                </c:pt>
                <c:pt idx="6269">
                  <c:v>0.13121338188648393</c:v>
                </c:pt>
                <c:pt idx="6270">
                  <c:v>0.16234131157398207</c:v>
                </c:pt>
                <c:pt idx="6271">
                  <c:v>0.17088623344898199</c:v>
                </c:pt>
                <c:pt idx="6272">
                  <c:v>0.13487549126148199</c:v>
                </c:pt>
                <c:pt idx="6273">
                  <c:v>0.11564941704273199</c:v>
                </c:pt>
                <c:pt idx="6274">
                  <c:v>6.2548831105232225E-2</c:v>
                </c:pt>
                <c:pt idx="6275">
                  <c:v>-8.5571287199855007E-3</c:v>
                </c:pt>
                <c:pt idx="6276">
                  <c:v>-5.4028321057558476E-2</c:v>
                </c:pt>
                <c:pt idx="6277">
                  <c:v>-5.8911133557558115E-2</c:v>
                </c:pt>
                <c:pt idx="6278">
                  <c:v>-3.5717774182558115E-2</c:v>
                </c:pt>
                <c:pt idx="6279">
                  <c:v>-8.5571287199855007E-3</c:v>
                </c:pt>
                <c:pt idx="6280">
                  <c:v>-1.5881348401308101E-2</c:v>
                </c:pt>
                <c:pt idx="6281">
                  <c:v>-2.1679688245058108E-2</c:v>
                </c:pt>
                <c:pt idx="6282">
                  <c:v>-5.5053709074854894E-3</c:v>
                </c:pt>
                <c:pt idx="6283">
                  <c:v>1.5246582217514605E-2</c:v>
                </c:pt>
                <c:pt idx="6284">
                  <c:v>9.0332032414153207E-4</c:v>
                </c:pt>
                <c:pt idx="6285">
                  <c:v>-1.4355468563735501E-2</c:v>
                </c:pt>
                <c:pt idx="6286">
                  <c:v>-2.1374512463808219E-2</c:v>
                </c:pt>
                <c:pt idx="6287">
                  <c:v>-1.2829589657485633E-2</c:v>
                </c:pt>
                <c:pt idx="6288">
                  <c:v>4.3933104723691913E-2</c:v>
                </c:pt>
                <c:pt idx="6289">
                  <c:v>6.5295413136482225E-2</c:v>
                </c:pt>
                <c:pt idx="6290">
                  <c:v>4.8815917223692037E-2</c:v>
                </c:pt>
                <c:pt idx="6291">
                  <c:v>8.5327150300145097E-3</c:v>
                </c:pt>
                <c:pt idx="6292">
                  <c:v>-9.1674802824855319E-3</c:v>
                </c:pt>
                <c:pt idx="6293">
                  <c:v>-9.4726560637355319E-3</c:v>
                </c:pt>
                <c:pt idx="6294">
                  <c:v>-1.4660644344985565E-2</c:v>
                </c:pt>
                <c:pt idx="6295">
                  <c:v>-3.9379883557558115E-2</c:v>
                </c:pt>
                <c:pt idx="6296">
                  <c:v>-5.6469727307558115E-2</c:v>
                </c:pt>
                <c:pt idx="6297">
                  <c:v>-5.0976563245058115E-2</c:v>
                </c:pt>
                <c:pt idx="6298">
                  <c:v>-3.9990235120058115E-2</c:v>
                </c:pt>
                <c:pt idx="6299">
                  <c:v>-2.1484375465661643E-3</c:v>
                </c:pt>
                <c:pt idx="6300">
                  <c:v>2.6538085192441878E-2</c:v>
                </c:pt>
                <c:pt idx="6301">
                  <c:v>7.8417971730232697E-2</c:v>
                </c:pt>
                <c:pt idx="6302">
                  <c:v>0.14372558891773199</c:v>
                </c:pt>
                <c:pt idx="6303">
                  <c:v>0.18889160454273324</c:v>
                </c:pt>
                <c:pt idx="6304">
                  <c:v>0.18919678032398199</c:v>
                </c:pt>
                <c:pt idx="6305">
                  <c:v>0.18980713188648393</c:v>
                </c:pt>
                <c:pt idx="6306">
                  <c:v>0.18950195610523324</c:v>
                </c:pt>
                <c:pt idx="6307">
                  <c:v>0.15501709282398324</c:v>
                </c:pt>
                <c:pt idx="6308">
                  <c:v>9.9780276417732225E-2</c:v>
                </c:pt>
                <c:pt idx="6309">
                  <c:v>6.8957522511482197E-2</c:v>
                </c:pt>
                <c:pt idx="6310">
                  <c:v>5.2478026598691913E-2</c:v>
                </c:pt>
                <c:pt idx="6311">
                  <c:v>3.4777831286191913E-2</c:v>
                </c:pt>
                <c:pt idx="6312">
                  <c:v>4.2102050036191954E-2</c:v>
                </c:pt>
                <c:pt idx="6313">
                  <c:v>4.1796874254942377E-2</c:v>
                </c:pt>
                <c:pt idx="6314">
                  <c:v>7.4755862355232225E-2</c:v>
                </c:pt>
                <c:pt idx="6315">
                  <c:v>0.14891357719898199</c:v>
                </c:pt>
                <c:pt idx="6316">
                  <c:v>0.22368164360523191</c:v>
                </c:pt>
                <c:pt idx="6317">
                  <c:v>0.21788330376148324</c:v>
                </c:pt>
                <c:pt idx="6318">
                  <c:v>0.15776367485523324</c:v>
                </c:pt>
                <c:pt idx="6319">
                  <c:v>9.428711235523228E-2</c:v>
                </c:pt>
                <c:pt idx="6320">
                  <c:v>4.6679686754941913E-2</c:v>
                </c:pt>
                <c:pt idx="6321">
                  <c:v>1.7687987536191902E-2</c:v>
                </c:pt>
                <c:pt idx="6322">
                  <c:v>-2.8088379651308108E-2</c:v>
                </c:pt>
                <c:pt idx="6323">
                  <c:v>-6.3183590769767789E-2</c:v>
                </c:pt>
                <c:pt idx="6324">
                  <c:v>-0.10682372748851898</c:v>
                </c:pt>
                <c:pt idx="6325">
                  <c:v>-0.124218747019768</c:v>
                </c:pt>
                <c:pt idx="6326">
                  <c:v>-0.11628417670726807</c:v>
                </c:pt>
                <c:pt idx="6327">
                  <c:v>-7.0507809519767789E-2</c:v>
                </c:pt>
                <c:pt idx="6328">
                  <c:v>-8.5571287199855007E-3</c:v>
                </c:pt>
                <c:pt idx="6329">
                  <c:v>3.7219237536192114E-2</c:v>
                </c:pt>
                <c:pt idx="6330">
                  <c:v>6.0412596911192426E-2</c:v>
                </c:pt>
                <c:pt idx="6331">
                  <c:v>9.3066409230233169E-2</c:v>
                </c:pt>
                <c:pt idx="6332">
                  <c:v>0.12846679985523324</c:v>
                </c:pt>
                <c:pt idx="6333">
                  <c:v>0.12816162407398102</c:v>
                </c:pt>
                <c:pt idx="6334">
                  <c:v>9.642334282398228E-2</c:v>
                </c:pt>
                <c:pt idx="6335">
                  <c:v>4.7595214098691961E-2</c:v>
                </c:pt>
                <c:pt idx="6336">
                  <c:v>3.4777831286191913E-2</c:v>
                </c:pt>
                <c:pt idx="6337">
                  <c:v>7.7807620167732697E-2</c:v>
                </c:pt>
                <c:pt idx="6338">
                  <c:v>0.14647217094898188</c:v>
                </c:pt>
                <c:pt idx="6339">
                  <c:v>0.19072265923023191</c:v>
                </c:pt>
                <c:pt idx="6340">
                  <c:v>0.23649902641773324</c:v>
                </c:pt>
                <c:pt idx="6341">
                  <c:v>0.30668944120407365</c:v>
                </c:pt>
                <c:pt idx="6342">
                  <c:v>0.35887449979782543</c:v>
                </c:pt>
                <c:pt idx="6343">
                  <c:v>0.3436157107353211</c:v>
                </c:pt>
                <c:pt idx="6344">
                  <c:v>0.25450438261032099</c:v>
                </c:pt>
                <c:pt idx="6345">
                  <c:v>0.12999267876148199</c:v>
                </c:pt>
                <c:pt idx="6346">
                  <c:v>-3.9794920012354929E-3</c:v>
                </c:pt>
                <c:pt idx="6347">
                  <c:v>-7.8137204051018205E-2</c:v>
                </c:pt>
                <c:pt idx="6348">
                  <c:v>-0.13856200873851787</c:v>
                </c:pt>
                <c:pt idx="6349">
                  <c:v>-0.13581542670726904</c:v>
                </c:pt>
                <c:pt idx="6350">
                  <c:v>-9.8889157176017831E-2</c:v>
                </c:pt>
                <c:pt idx="6351">
                  <c:v>-7.3254391551017831E-2</c:v>
                </c:pt>
                <c:pt idx="6352">
                  <c:v>-8.454589545726883E-2</c:v>
                </c:pt>
                <c:pt idx="6353">
                  <c:v>-0.11109618842601865</c:v>
                </c:pt>
                <c:pt idx="6354">
                  <c:v>-0.11231689155101802</c:v>
                </c:pt>
                <c:pt idx="6355">
                  <c:v>-7.3864743113517831E-2</c:v>
                </c:pt>
                <c:pt idx="6356">
                  <c:v>-3.6938477307558115E-2</c:v>
                </c:pt>
                <c:pt idx="6357">
                  <c:v>1.7993163317441906E-2</c:v>
                </c:pt>
                <c:pt idx="6358">
                  <c:v>-1.5380859840661461E-3</c:v>
                </c:pt>
                <c:pt idx="6359">
                  <c:v>-5.3723145276308074E-2</c:v>
                </c:pt>
                <c:pt idx="6360">
                  <c:v>-4.8840332776308067E-2</c:v>
                </c:pt>
                <c:pt idx="6361">
                  <c:v>-5.3417969495058115E-2</c:v>
                </c:pt>
                <c:pt idx="6362">
                  <c:v>-3.1140137463808282E-2</c:v>
                </c:pt>
                <c:pt idx="6363">
                  <c:v>-9.2773436335846923E-4</c:v>
                </c:pt>
                <c:pt idx="6364">
                  <c:v>1.6467284411191902E-2</c:v>
                </c:pt>
                <c:pt idx="6365">
                  <c:v>8.5327150300145097E-3</c:v>
                </c:pt>
                <c:pt idx="6366">
                  <c:v>2.2875975817442197E-2</c:v>
                </c:pt>
                <c:pt idx="6367">
                  <c:v>5.0952147692441913E-2</c:v>
                </c:pt>
                <c:pt idx="6368">
                  <c:v>8.6962893605232267E-2</c:v>
                </c:pt>
                <c:pt idx="6369">
                  <c:v>9.9475100636482308E-2</c:v>
                </c:pt>
                <c:pt idx="6370">
                  <c:v>7.0178225636482197E-2</c:v>
                </c:pt>
                <c:pt idx="6371">
                  <c:v>2.8369139879941878E-2</c:v>
                </c:pt>
                <c:pt idx="6372">
                  <c:v>-2.2595215588808382E-2</c:v>
                </c:pt>
                <c:pt idx="6373">
                  <c:v>-6.6540524363517789E-2</c:v>
                </c:pt>
                <c:pt idx="6374">
                  <c:v>-5.6164551526308115E-2</c:v>
                </c:pt>
                <c:pt idx="6375">
                  <c:v>-3.2666016370058115E-2</c:v>
                </c:pt>
                <c:pt idx="6376">
                  <c:v>-3.0529785901308081E-2</c:v>
                </c:pt>
                <c:pt idx="6377">
                  <c:v>-2.5952149182558108E-2</c:v>
                </c:pt>
                <c:pt idx="6378">
                  <c:v>-1.4660644344985565E-2</c:v>
                </c:pt>
                <c:pt idx="6379">
                  <c:v>-7.3364255949855206E-3</c:v>
                </c:pt>
                <c:pt idx="6380">
                  <c:v>-7.031249813735551E-3</c:v>
                </c:pt>
                <c:pt idx="6381">
                  <c:v>1.8908690661191906E-2</c:v>
                </c:pt>
                <c:pt idx="6382">
                  <c:v>7.0178225636482197E-2</c:v>
                </c:pt>
                <c:pt idx="6383">
                  <c:v>0.13304443657398324</c:v>
                </c:pt>
                <c:pt idx="6384">
                  <c:v>0.12877197563648188</c:v>
                </c:pt>
                <c:pt idx="6385">
                  <c:v>0.13090820610523324</c:v>
                </c:pt>
                <c:pt idx="6386">
                  <c:v>0.11564941704273199</c:v>
                </c:pt>
                <c:pt idx="6387">
                  <c:v>4.5764159411191913E-2</c:v>
                </c:pt>
                <c:pt idx="6388">
                  <c:v>-6.7260740324854894E-3</c:v>
                </c:pt>
                <c:pt idx="6389">
                  <c:v>-4.2846677824855276E-3</c:v>
                </c:pt>
                <c:pt idx="6390">
                  <c:v>2.3181151598691878E-2</c:v>
                </c:pt>
                <c:pt idx="6391">
                  <c:v>7.5976565480232197E-2</c:v>
                </c:pt>
                <c:pt idx="6392">
                  <c:v>0.11168213188648227</c:v>
                </c:pt>
                <c:pt idx="6393">
                  <c:v>0.14342041313648324</c:v>
                </c:pt>
                <c:pt idx="6394">
                  <c:v>0.12938232719898188</c:v>
                </c:pt>
                <c:pt idx="6395">
                  <c:v>0.10954590141773222</c:v>
                </c:pt>
                <c:pt idx="6396">
                  <c:v>7.1704104542732225E-2</c:v>
                </c:pt>
                <c:pt idx="6397">
                  <c:v>7.6281741261482156E-2</c:v>
                </c:pt>
                <c:pt idx="6398">
                  <c:v>8.6047366261483155E-2</c:v>
                </c:pt>
                <c:pt idx="6399">
                  <c:v>6.1938475817442128E-2</c:v>
                </c:pt>
                <c:pt idx="6400">
                  <c:v>5.8581542223691892E-2</c:v>
                </c:pt>
                <c:pt idx="6401">
                  <c:v>7.3535159230232197E-2</c:v>
                </c:pt>
                <c:pt idx="6402">
                  <c:v>7.3535159230232197E-2</c:v>
                </c:pt>
                <c:pt idx="6403">
                  <c:v>7.7502444386482225E-2</c:v>
                </c:pt>
                <c:pt idx="6404">
                  <c:v>9.7949221730232225E-2</c:v>
                </c:pt>
                <c:pt idx="6405">
                  <c:v>0.12968750298023188</c:v>
                </c:pt>
                <c:pt idx="6406">
                  <c:v>0.17027588188648324</c:v>
                </c:pt>
                <c:pt idx="6407">
                  <c:v>0.17546387016773324</c:v>
                </c:pt>
                <c:pt idx="6408">
                  <c:v>0.14311523735523324</c:v>
                </c:pt>
                <c:pt idx="6409">
                  <c:v>0.12205810844898222</c:v>
                </c:pt>
                <c:pt idx="6410">
                  <c:v>9.154053032398228E-2</c:v>
                </c:pt>
                <c:pt idx="6411">
                  <c:v>4.4238280504941961E-2</c:v>
                </c:pt>
                <c:pt idx="6412">
                  <c:v>-2.2595215588808382E-2</c:v>
                </c:pt>
                <c:pt idx="6413">
                  <c:v>-4.6704102307558067E-2</c:v>
                </c:pt>
                <c:pt idx="6414">
                  <c:v>-5.8300781995058483E-2</c:v>
                </c:pt>
                <c:pt idx="6415">
                  <c:v>-5.5249024182558074E-2</c:v>
                </c:pt>
                <c:pt idx="6416">
                  <c:v>-1.1914062313735565E-2</c:v>
                </c:pt>
                <c:pt idx="6417">
                  <c:v>3.3557128161191885E-2</c:v>
                </c:pt>
                <c:pt idx="6418">
                  <c:v>8.1164553761483113E-2</c:v>
                </c:pt>
                <c:pt idx="6419">
                  <c:v>0.11931152641773203</c:v>
                </c:pt>
                <c:pt idx="6420">
                  <c:v>0.120837405323982</c:v>
                </c:pt>
                <c:pt idx="6421">
                  <c:v>6.6516116261482197E-2</c:v>
                </c:pt>
                <c:pt idx="6422">
                  <c:v>-3.1140137463808282E-2</c:v>
                </c:pt>
                <c:pt idx="6423">
                  <c:v>-9.4616696238517831E-2</c:v>
                </c:pt>
                <c:pt idx="6424">
                  <c:v>-0.11170653998851865</c:v>
                </c:pt>
                <c:pt idx="6425">
                  <c:v>-8.5156247019767831E-2</c:v>
                </c:pt>
                <c:pt idx="6426">
                  <c:v>-8.6071774363517789E-2</c:v>
                </c:pt>
                <c:pt idx="6427">
                  <c:v>-8.6071774363517789E-2</c:v>
                </c:pt>
                <c:pt idx="6428">
                  <c:v>-8.2714840769768108E-2</c:v>
                </c:pt>
                <c:pt idx="6429">
                  <c:v>-5.4638672620058115E-2</c:v>
                </c:pt>
                <c:pt idx="6430">
                  <c:v>-1.8432617653161363E-3</c:v>
                </c:pt>
                <c:pt idx="6431">
                  <c:v>4.6069335192441913E-2</c:v>
                </c:pt>
                <c:pt idx="6432">
                  <c:v>0.12144775688648222</c:v>
                </c:pt>
                <c:pt idx="6433">
                  <c:v>0.14128418266773324</c:v>
                </c:pt>
                <c:pt idx="6434">
                  <c:v>0.11992187798023279</c:v>
                </c:pt>
                <c:pt idx="6435">
                  <c:v>8.9709475636483169E-2</c:v>
                </c:pt>
                <c:pt idx="6436">
                  <c:v>7.7807620167732697E-2</c:v>
                </c:pt>
                <c:pt idx="6437">
                  <c:v>4.8510741442441961E-2</c:v>
                </c:pt>
                <c:pt idx="6438">
                  <c:v>-3.5717774182558115E-2</c:v>
                </c:pt>
                <c:pt idx="6439">
                  <c:v>-0.12452392280101864</c:v>
                </c:pt>
                <c:pt idx="6440">
                  <c:v>-0.18037109076976801</c:v>
                </c:pt>
                <c:pt idx="6441">
                  <c:v>-0.15107421576976801</c:v>
                </c:pt>
                <c:pt idx="6442">
                  <c:v>-9.4616696238517831E-2</c:v>
                </c:pt>
                <c:pt idx="6443">
                  <c:v>-6.9897457957268497E-2</c:v>
                </c:pt>
                <c:pt idx="6444">
                  <c:v>-5.8300781995058483E-2</c:v>
                </c:pt>
                <c:pt idx="6445">
                  <c:v>-2.9003906995058108E-2</c:v>
                </c:pt>
                <c:pt idx="6446">
                  <c:v>4.7290038317441961E-2</c:v>
                </c:pt>
                <c:pt idx="6447">
                  <c:v>7.6586917042732669E-2</c:v>
                </c:pt>
                <c:pt idx="6448">
                  <c:v>7.2314456105232655E-2</c:v>
                </c:pt>
                <c:pt idx="6449">
                  <c:v>6.1022948473691892E-2</c:v>
                </c:pt>
                <c:pt idx="6450">
                  <c:v>-9.4726560637355319E-3</c:v>
                </c:pt>
                <c:pt idx="6451">
                  <c:v>-6.2573239207267803E-2</c:v>
                </c:pt>
                <c:pt idx="6452">
                  <c:v>-6.6235348582267248E-2</c:v>
                </c:pt>
                <c:pt idx="6453">
                  <c:v>-5.3112793713808441E-2</c:v>
                </c:pt>
                <c:pt idx="6454">
                  <c:v>-2.3815918713808219E-2</c:v>
                </c:pt>
                <c:pt idx="6455">
                  <c:v>-1.2524413876235501E-2</c:v>
                </c:pt>
                <c:pt idx="6456">
                  <c:v>-1.6491699963808101E-2</c:v>
                </c:pt>
                <c:pt idx="6457">
                  <c:v>-6.9592282176017942E-2</c:v>
                </c:pt>
                <c:pt idx="6458">
                  <c:v>-9.4921872019768275E-2</c:v>
                </c:pt>
                <c:pt idx="6459">
                  <c:v>-5.5249024182558074E-2</c:v>
                </c:pt>
                <c:pt idx="6460">
                  <c:v>2.6843260973692076E-2</c:v>
                </c:pt>
                <c:pt idx="6461">
                  <c:v>9.0014651417732197E-2</c:v>
                </c:pt>
                <c:pt idx="6462">
                  <c:v>4.1186522692441913E-2</c:v>
                </c:pt>
                <c:pt idx="6463">
                  <c:v>-3.2666016370058115E-2</c:v>
                </c:pt>
                <c:pt idx="6464">
                  <c:v>-7.3864743113517831E-2</c:v>
                </c:pt>
                <c:pt idx="6465">
                  <c:v>-0.12513427436351682</c:v>
                </c:pt>
                <c:pt idx="6466">
                  <c:v>-0.12543945014476904</c:v>
                </c:pt>
                <c:pt idx="6467">
                  <c:v>-8.4851071238517831E-2</c:v>
                </c:pt>
                <c:pt idx="6468">
                  <c:v>-2.4731446057558108E-2</c:v>
                </c:pt>
                <c:pt idx="6469">
                  <c:v>9.4482423737645097E-3</c:v>
                </c:pt>
                <c:pt idx="6470">
                  <c:v>2.1044921129941899E-2</c:v>
                </c:pt>
                <c:pt idx="6471">
                  <c:v>-2.5646973401308219E-2</c:v>
                </c:pt>
                <c:pt idx="6472">
                  <c:v>-5.5554199963808115E-2</c:v>
                </c:pt>
                <c:pt idx="6473">
                  <c:v>-3.6938477307558115E-2</c:v>
                </c:pt>
                <c:pt idx="6474">
                  <c:v>-2.3205567151308108E-2</c:v>
                </c:pt>
                <c:pt idx="6475">
                  <c:v>-3.8159180432558101E-2</c:v>
                </c:pt>
                <c:pt idx="6476">
                  <c:v>-4.4567871838808663E-2</c:v>
                </c:pt>
                <c:pt idx="6477">
                  <c:v>-3.2666016370058115E-2</c:v>
                </c:pt>
                <c:pt idx="6478">
                  <c:v>-1.8017578870058108E-2</c:v>
                </c:pt>
                <c:pt idx="6479">
                  <c:v>-2.5646973401308219E-2</c:v>
                </c:pt>
                <c:pt idx="6480">
                  <c:v>-5.2807617932558691E-2</c:v>
                </c:pt>
                <c:pt idx="6481">
                  <c:v>-7.5085446238517831E-2</c:v>
                </c:pt>
                <c:pt idx="6482">
                  <c:v>-7.6306149363517803E-2</c:v>
                </c:pt>
                <c:pt idx="6483">
                  <c:v>-7.6306149363517803E-2</c:v>
                </c:pt>
                <c:pt idx="6484">
                  <c:v>-5.5554199963808115E-2</c:v>
                </c:pt>
                <c:pt idx="6485">
                  <c:v>1.2500000186264501E-2</c:v>
                </c:pt>
                <c:pt idx="6486">
                  <c:v>7.0788577198982225E-2</c:v>
                </c:pt>
                <c:pt idx="6487">
                  <c:v>9.337158501148228E-2</c:v>
                </c:pt>
                <c:pt idx="6488">
                  <c:v>7.5061038136482225E-2</c:v>
                </c:pt>
                <c:pt idx="6489">
                  <c:v>2.8979491442441878E-2</c:v>
                </c:pt>
                <c:pt idx="6490">
                  <c:v>-3.6328125745058101E-2</c:v>
                </c:pt>
                <c:pt idx="6491">
                  <c:v>-9.0954586863517831E-2</c:v>
                </c:pt>
                <c:pt idx="6492">
                  <c:v>-0.10773925483226802</c:v>
                </c:pt>
                <c:pt idx="6493">
                  <c:v>-9.3090817332268275E-2</c:v>
                </c:pt>
                <c:pt idx="6494">
                  <c:v>-9.8889157176017831E-2</c:v>
                </c:pt>
                <c:pt idx="6495">
                  <c:v>-8.2409664988517789E-2</c:v>
                </c:pt>
                <c:pt idx="6496">
                  <c:v>-2.6562500745058077E-2</c:v>
                </c:pt>
                <c:pt idx="6497">
                  <c:v>9.8864749073983182E-2</c:v>
                </c:pt>
                <c:pt idx="6498">
                  <c:v>0.18065185844898188</c:v>
                </c:pt>
                <c:pt idx="6499">
                  <c:v>0.18675537407398199</c:v>
                </c:pt>
                <c:pt idx="6500">
                  <c:v>0.17027588188648324</c:v>
                </c:pt>
                <c:pt idx="6501">
                  <c:v>0.15257568657398199</c:v>
                </c:pt>
                <c:pt idx="6502">
                  <c:v>0.11168213188648227</c:v>
                </c:pt>
                <c:pt idx="6503">
                  <c:v>6.4379885792732197E-2</c:v>
                </c:pt>
                <c:pt idx="6504">
                  <c:v>2.0129393786191899E-2</c:v>
                </c:pt>
                <c:pt idx="6505">
                  <c:v>5.9814454289153728E-4</c:v>
                </c:pt>
                <c:pt idx="6506">
                  <c:v>-2.1069336682558219E-2</c:v>
                </c:pt>
                <c:pt idx="6507">
                  <c:v>-6.4709469676017803E-2</c:v>
                </c:pt>
                <c:pt idx="6508">
                  <c:v>-5.9826660901308719E-2</c:v>
                </c:pt>
                <c:pt idx="6509">
                  <c:v>-1.2219238094985501E-2</c:v>
                </c:pt>
                <c:pt idx="6510">
                  <c:v>5.4809572175145123E-3</c:v>
                </c:pt>
                <c:pt idx="6511">
                  <c:v>-5.5053709074854894E-3</c:v>
                </c:pt>
                <c:pt idx="6512">
                  <c:v>-4.2126465588808101E-2</c:v>
                </c:pt>
                <c:pt idx="6513">
                  <c:v>-7.6000973582267803E-2</c:v>
                </c:pt>
                <c:pt idx="6514">
                  <c:v>-8.4240719676017789E-2</c:v>
                </c:pt>
                <c:pt idx="6515">
                  <c:v>-9.0954586863517831E-2</c:v>
                </c:pt>
                <c:pt idx="6516">
                  <c:v>-9.0039059519767831E-2</c:v>
                </c:pt>
                <c:pt idx="6517">
                  <c:v>-6.0131836682558087E-2</c:v>
                </c:pt>
                <c:pt idx="6518">
                  <c:v>-2.6562500745058077E-2</c:v>
                </c:pt>
                <c:pt idx="6519">
                  <c:v>-7.9467771574854938E-3</c:v>
                </c:pt>
                <c:pt idx="6520">
                  <c:v>8.5327150300145097E-3</c:v>
                </c:pt>
                <c:pt idx="6521">
                  <c:v>5.0952147692441913E-2</c:v>
                </c:pt>
                <c:pt idx="6522">
                  <c:v>9.7644045948983182E-2</c:v>
                </c:pt>
                <c:pt idx="6523">
                  <c:v>0.124499514698982</c:v>
                </c:pt>
                <c:pt idx="6524">
                  <c:v>0.16203613579273327</c:v>
                </c:pt>
                <c:pt idx="6525">
                  <c:v>0.17546387016773324</c:v>
                </c:pt>
                <c:pt idx="6526">
                  <c:v>0.16264648735523327</c:v>
                </c:pt>
                <c:pt idx="6527">
                  <c:v>0.14860840141773324</c:v>
                </c:pt>
                <c:pt idx="6528">
                  <c:v>0.15379638969898324</c:v>
                </c:pt>
                <c:pt idx="6529">
                  <c:v>0.10222168266773222</c:v>
                </c:pt>
                <c:pt idx="6530">
                  <c:v>4.1796874254942377E-2</c:v>
                </c:pt>
                <c:pt idx="6531">
                  <c:v>2.2265624254941878E-2</c:v>
                </c:pt>
                <c:pt idx="6532">
                  <c:v>1.1584472842514584E-2</c:v>
                </c:pt>
                <c:pt idx="6533">
                  <c:v>8.5327150300145097E-3</c:v>
                </c:pt>
                <c:pt idx="6534">
                  <c:v>1.5856932848691899E-2</c:v>
                </c:pt>
                <c:pt idx="6535">
                  <c:v>5.7360839098692037E-2</c:v>
                </c:pt>
                <c:pt idx="6536">
                  <c:v>0.101611331105232</c:v>
                </c:pt>
                <c:pt idx="6537">
                  <c:v>0.12572021782398188</c:v>
                </c:pt>
                <c:pt idx="6538">
                  <c:v>0.10802002251148277</c:v>
                </c:pt>
                <c:pt idx="6539">
                  <c:v>5.7666014879942419E-2</c:v>
                </c:pt>
                <c:pt idx="6540">
                  <c:v>2.5927733629941906E-2</c:v>
                </c:pt>
                <c:pt idx="6541">
                  <c:v>1.5551757998764505E-2</c:v>
                </c:pt>
                <c:pt idx="6542">
                  <c:v>1.5136718284338728E-3</c:v>
                </c:pt>
                <c:pt idx="6543">
                  <c:v>-1.4050292782485494E-2</c:v>
                </c:pt>
                <c:pt idx="6544">
                  <c:v>-9.2773436335846923E-4</c:v>
                </c:pt>
                <c:pt idx="6545">
                  <c:v>2.3181151598691878E-2</c:v>
                </c:pt>
                <c:pt idx="6546">
                  <c:v>7.6281741261482156E-2</c:v>
                </c:pt>
                <c:pt idx="6547">
                  <c:v>0.12968750298023188</c:v>
                </c:pt>
                <c:pt idx="6548">
                  <c:v>0.17851562798023199</c:v>
                </c:pt>
                <c:pt idx="6549">
                  <c:v>0.17729492485523324</c:v>
                </c:pt>
                <c:pt idx="6550">
                  <c:v>0.17241211235523324</c:v>
                </c:pt>
                <c:pt idx="6551">
                  <c:v>0.15074463188648393</c:v>
                </c:pt>
                <c:pt idx="6552">
                  <c:v>9.672851860523228E-2</c:v>
                </c:pt>
                <c:pt idx="6553">
                  <c:v>4.5654298737645123E-3</c:v>
                </c:pt>
                <c:pt idx="6554">
                  <c:v>-3.6022949963808115E-2</c:v>
                </c:pt>
                <c:pt idx="6555">
                  <c:v>-5.9216309338808483E-2</c:v>
                </c:pt>
                <c:pt idx="6556">
                  <c:v>-7.4475094676017831E-2</c:v>
                </c:pt>
                <c:pt idx="6557">
                  <c:v>-5.5859375745058074E-2</c:v>
                </c:pt>
                <c:pt idx="6558">
                  <c:v>-4.5178223401308101E-2</c:v>
                </c:pt>
                <c:pt idx="6559">
                  <c:v>-3.2971192151308226E-2</c:v>
                </c:pt>
                <c:pt idx="6560">
                  <c:v>6.7016603425145852E-3</c:v>
                </c:pt>
                <c:pt idx="6561">
                  <c:v>4.3933104723691913E-2</c:v>
                </c:pt>
                <c:pt idx="6562">
                  <c:v>6.8652346730232197E-2</c:v>
                </c:pt>
                <c:pt idx="6563">
                  <c:v>0.12266846001148222</c:v>
                </c:pt>
                <c:pt idx="6564">
                  <c:v>0.16356201469898191</c:v>
                </c:pt>
                <c:pt idx="6565">
                  <c:v>0.19835205376148207</c:v>
                </c:pt>
                <c:pt idx="6566">
                  <c:v>0.19926758110523327</c:v>
                </c:pt>
                <c:pt idx="6567">
                  <c:v>0.14677734673023324</c:v>
                </c:pt>
                <c:pt idx="6568">
                  <c:v>9.428711235523228E-2</c:v>
                </c:pt>
                <c:pt idx="6569">
                  <c:v>4.8510741442441961E-2</c:v>
                </c:pt>
                <c:pt idx="6570">
                  <c:v>5.4809572175145123E-3</c:v>
                </c:pt>
                <c:pt idx="6571">
                  <c:v>-7.031249813735551E-3</c:v>
                </c:pt>
                <c:pt idx="6572">
                  <c:v>9.4482423737645097E-3</c:v>
                </c:pt>
                <c:pt idx="6573">
                  <c:v>3.3251952379941913E-2</c:v>
                </c:pt>
                <c:pt idx="6574">
                  <c:v>8.6047366261483155E-2</c:v>
                </c:pt>
                <c:pt idx="6575">
                  <c:v>0.13426513969898199</c:v>
                </c:pt>
                <c:pt idx="6576">
                  <c:v>0.17210693657398199</c:v>
                </c:pt>
                <c:pt idx="6577">
                  <c:v>0.16447754204273207</c:v>
                </c:pt>
                <c:pt idx="6578">
                  <c:v>0.10649414360523277</c:v>
                </c:pt>
                <c:pt idx="6579">
                  <c:v>5.2172850817442037E-2</c:v>
                </c:pt>
                <c:pt idx="6580">
                  <c:v>3.7219237536192114E-2</c:v>
                </c:pt>
                <c:pt idx="6581">
                  <c:v>1.6772460192441902E-2</c:v>
                </c:pt>
                <c:pt idx="6582">
                  <c:v>1.2194824405014501E-2</c:v>
                </c:pt>
                <c:pt idx="6583">
                  <c:v>-7.3364255949855206E-3</c:v>
                </c:pt>
                <c:pt idx="6584">
                  <c:v>-1.2829589657485633E-2</c:v>
                </c:pt>
                <c:pt idx="6585">
                  <c:v>-5.0366211682558441E-2</c:v>
                </c:pt>
                <c:pt idx="6586">
                  <c:v>-7.4780270457267942E-2</c:v>
                </c:pt>
                <c:pt idx="6587">
                  <c:v>-4.1821289807558101E-2</c:v>
                </c:pt>
                <c:pt idx="6588">
                  <c:v>1.6772460192441902E-2</c:v>
                </c:pt>
                <c:pt idx="6589">
                  <c:v>1.6772460192441902E-2</c:v>
                </c:pt>
                <c:pt idx="6590">
                  <c:v>-1.4050292782485494E-2</c:v>
                </c:pt>
                <c:pt idx="6591">
                  <c:v>-3.1750489026308101E-2</c:v>
                </c:pt>
                <c:pt idx="6592">
                  <c:v>-1.2829589657485633E-2</c:v>
                </c:pt>
                <c:pt idx="6593">
                  <c:v>3.1420897692441899E-2</c:v>
                </c:pt>
                <c:pt idx="6594">
                  <c:v>3.1115721911191881E-2</c:v>
                </c:pt>
                <c:pt idx="6595">
                  <c:v>-1.9848633557558101E-2</c:v>
                </c:pt>
                <c:pt idx="6596">
                  <c:v>-8.3020016551018108E-2</c:v>
                </c:pt>
                <c:pt idx="6597">
                  <c:v>-0.13093261420726801</c:v>
                </c:pt>
                <c:pt idx="6598">
                  <c:v>-0.16267089545726807</c:v>
                </c:pt>
                <c:pt idx="6599">
                  <c:v>-0.12604980170726904</c:v>
                </c:pt>
                <c:pt idx="6600">
                  <c:v>-7.9663082957268205E-2</c:v>
                </c:pt>
                <c:pt idx="6601">
                  <c:v>-3.9685059338808101E-2</c:v>
                </c:pt>
                <c:pt idx="6602">
                  <c:v>-2.1984864026308108E-2</c:v>
                </c:pt>
                <c:pt idx="6603">
                  <c:v>-8.5571287199855007E-3</c:v>
                </c:pt>
                <c:pt idx="6604">
                  <c:v>3.8439940661192114E-2</c:v>
                </c:pt>
                <c:pt idx="6605">
                  <c:v>5.7055663317442037E-2</c:v>
                </c:pt>
                <c:pt idx="6606">
                  <c:v>-5.2001951262354885E-3</c:v>
                </c:pt>
                <c:pt idx="6607">
                  <c:v>-8.6071774363517789E-2</c:v>
                </c:pt>
                <c:pt idx="6608">
                  <c:v>-0.14283446967601801</c:v>
                </c:pt>
                <c:pt idx="6609">
                  <c:v>-0.16846923530101909</c:v>
                </c:pt>
                <c:pt idx="6610">
                  <c:v>-0.13917236030101787</c:v>
                </c:pt>
                <c:pt idx="6611">
                  <c:v>-8.8513180613517803E-2</c:v>
                </c:pt>
                <c:pt idx="6612">
                  <c:v>-4.7619629651308441E-2</c:v>
                </c:pt>
                <c:pt idx="6613">
                  <c:v>1.0363769717514581E-2</c:v>
                </c:pt>
                <c:pt idx="6614">
                  <c:v>6.3464358448982197E-2</c:v>
                </c:pt>
                <c:pt idx="6615">
                  <c:v>0.11198730766773135</c:v>
                </c:pt>
                <c:pt idx="6616">
                  <c:v>0.13518066704273188</c:v>
                </c:pt>
                <c:pt idx="6617">
                  <c:v>0.11320801079273199</c:v>
                </c:pt>
                <c:pt idx="6618">
                  <c:v>6.8957522511482197E-2</c:v>
                </c:pt>
                <c:pt idx="6619">
                  <c:v>4.9426268786191913E-2</c:v>
                </c:pt>
                <c:pt idx="6620">
                  <c:v>2.5012206286191906E-2</c:v>
                </c:pt>
                <c:pt idx="6621">
                  <c:v>-2.5646973401308219E-2</c:v>
                </c:pt>
                <c:pt idx="6622">
                  <c:v>-9.0039059519767831E-2</c:v>
                </c:pt>
                <c:pt idx="6623">
                  <c:v>-0.10407714545726802</c:v>
                </c:pt>
                <c:pt idx="6624">
                  <c:v>-9.0649411082267831E-2</c:v>
                </c:pt>
                <c:pt idx="6625">
                  <c:v>-9.1564938426018122E-2</c:v>
                </c:pt>
                <c:pt idx="6626">
                  <c:v>-7.9968258738517831E-2</c:v>
                </c:pt>
                <c:pt idx="6627">
                  <c:v>-5.6469727307558115E-2</c:v>
                </c:pt>
                <c:pt idx="6628">
                  <c:v>-4.0295410901308421E-2</c:v>
                </c:pt>
                <c:pt idx="6629">
                  <c:v>-5.3723145276308074E-2</c:v>
                </c:pt>
                <c:pt idx="6630">
                  <c:v>-9.4006344676018275E-2</c:v>
                </c:pt>
                <c:pt idx="6631">
                  <c:v>-0.14313964545726904</c:v>
                </c:pt>
                <c:pt idx="6632">
                  <c:v>-0.13947753608226904</c:v>
                </c:pt>
                <c:pt idx="6633">
                  <c:v>-0.10072021186351864</c:v>
                </c:pt>
                <c:pt idx="6634">
                  <c:v>-4.6093750745058101E-2</c:v>
                </c:pt>
                <c:pt idx="6635">
                  <c:v>-1.2219238094985501E-2</c:v>
                </c:pt>
                <c:pt idx="6636">
                  <c:v>1.1889648623764501E-2</c:v>
                </c:pt>
                <c:pt idx="6637">
                  <c:v>-1.1303710751235527E-2</c:v>
                </c:pt>
                <c:pt idx="6638">
                  <c:v>-5.0976563245058115E-2</c:v>
                </c:pt>
                <c:pt idx="6639">
                  <c:v>-4.2736817151308663E-2</c:v>
                </c:pt>
                <c:pt idx="6640">
                  <c:v>7.6171876862645115E-3</c:v>
                </c:pt>
                <c:pt idx="6641">
                  <c:v>5.1562499254942391E-2</c:v>
                </c:pt>
                <c:pt idx="6642">
                  <c:v>9.123535454273228E-2</c:v>
                </c:pt>
                <c:pt idx="6643">
                  <c:v>0.12205810844898222</c:v>
                </c:pt>
                <c:pt idx="6644">
                  <c:v>0.13640137016773324</c:v>
                </c:pt>
                <c:pt idx="6645">
                  <c:v>6.6516116261482197E-2</c:v>
                </c:pt>
                <c:pt idx="6646">
                  <c:v>5.1757814362645123E-3</c:v>
                </c:pt>
                <c:pt idx="6647">
                  <c:v>-2.2595215588808382E-2</c:v>
                </c:pt>
                <c:pt idx="6648">
                  <c:v>-6.5624997019767803E-2</c:v>
                </c:pt>
                <c:pt idx="6649">
                  <c:v>-9.1259762644767831E-2</c:v>
                </c:pt>
                <c:pt idx="6650">
                  <c:v>-5.5859375745058074E-2</c:v>
                </c:pt>
                <c:pt idx="6651">
                  <c:v>2.3181151598691878E-2</c:v>
                </c:pt>
                <c:pt idx="6652">
                  <c:v>6.2854006886482225E-2</c:v>
                </c:pt>
                <c:pt idx="6653">
                  <c:v>9.672851860523228E-2</c:v>
                </c:pt>
                <c:pt idx="6654">
                  <c:v>0.13945312798023199</c:v>
                </c:pt>
                <c:pt idx="6655">
                  <c:v>0.15349121391773324</c:v>
                </c:pt>
                <c:pt idx="6656">
                  <c:v>0.13151855766773199</c:v>
                </c:pt>
                <c:pt idx="6657">
                  <c:v>0.10863037407398277</c:v>
                </c:pt>
                <c:pt idx="6658">
                  <c:v>9.398193657398228E-2</c:v>
                </c:pt>
                <c:pt idx="6659">
                  <c:v>7.8417971730232697E-2</c:v>
                </c:pt>
                <c:pt idx="6660">
                  <c:v>3.8745116442441913E-2</c:v>
                </c:pt>
                <c:pt idx="6661">
                  <c:v>-2.7783203870058219E-2</c:v>
                </c:pt>
                <c:pt idx="6662">
                  <c:v>-8.3935543894768108E-2</c:v>
                </c:pt>
                <c:pt idx="6663">
                  <c:v>-8.6071774363517789E-2</c:v>
                </c:pt>
                <c:pt idx="6664">
                  <c:v>-7.0812985301017942E-2</c:v>
                </c:pt>
                <c:pt idx="6665">
                  <c:v>-7.9663082957268205E-2</c:v>
                </c:pt>
                <c:pt idx="6666">
                  <c:v>-0.12238769233226753</c:v>
                </c:pt>
                <c:pt idx="6667">
                  <c:v>-0.121777340769768</c:v>
                </c:pt>
                <c:pt idx="6668">
                  <c:v>-9.2175289988517803E-2</c:v>
                </c:pt>
                <c:pt idx="6669">
                  <c:v>-4.8840332776308067E-2</c:v>
                </c:pt>
                <c:pt idx="6670">
                  <c:v>9.1430665925145097E-3</c:v>
                </c:pt>
                <c:pt idx="6671">
                  <c:v>5.7666014879942419E-2</c:v>
                </c:pt>
                <c:pt idx="6672">
                  <c:v>5.8886718004942037E-2</c:v>
                </c:pt>
                <c:pt idx="6673">
                  <c:v>4.6984862536191885E-2</c:v>
                </c:pt>
                <c:pt idx="6674">
                  <c:v>3.3251952379941913E-2</c:v>
                </c:pt>
                <c:pt idx="6675">
                  <c:v>3.3557128161191885E-2</c:v>
                </c:pt>
                <c:pt idx="6676">
                  <c:v>5.4614257067442037E-2</c:v>
                </c:pt>
                <c:pt idx="6677">
                  <c:v>5.9802245348692037E-2</c:v>
                </c:pt>
                <c:pt idx="6678">
                  <c:v>6.0717772692442044E-2</c:v>
                </c:pt>
                <c:pt idx="6679">
                  <c:v>5.4919432848692398E-2</c:v>
                </c:pt>
                <c:pt idx="6680">
                  <c:v>4.6069335192441913E-2</c:v>
                </c:pt>
                <c:pt idx="6681">
                  <c:v>7.4450686573982225E-2</c:v>
                </c:pt>
                <c:pt idx="6682">
                  <c:v>9.3066409230233169E-2</c:v>
                </c:pt>
                <c:pt idx="6683">
                  <c:v>7.4450686573982225E-2</c:v>
                </c:pt>
                <c:pt idx="6684">
                  <c:v>5.9814454289153728E-4</c:v>
                </c:pt>
                <c:pt idx="6685">
                  <c:v>-6.3488766551017803E-2</c:v>
                </c:pt>
                <c:pt idx="6686">
                  <c:v>-5.6469727307558115E-2</c:v>
                </c:pt>
                <c:pt idx="6687">
                  <c:v>-3.3276367932558115E-2</c:v>
                </c:pt>
                <c:pt idx="6688">
                  <c:v>-7.3364255949855206E-3</c:v>
                </c:pt>
                <c:pt idx="6689">
                  <c:v>1.7687987536191902E-2</c:v>
                </c:pt>
                <c:pt idx="6690">
                  <c:v>2.6538085192441878E-2</c:v>
                </c:pt>
                <c:pt idx="6691">
                  <c:v>8.5437014698982197E-2</c:v>
                </c:pt>
                <c:pt idx="6692">
                  <c:v>0.15989990532398199</c:v>
                </c:pt>
                <c:pt idx="6693">
                  <c:v>0.19041748344898327</c:v>
                </c:pt>
                <c:pt idx="6694">
                  <c:v>0.18522949516773393</c:v>
                </c:pt>
                <c:pt idx="6695">
                  <c:v>0.17088623344898199</c:v>
                </c:pt>
                <c:pt idx="6696">
                  <c:v>0.15166015923023199</c:v>
                </c:pt>
                <c:pt idx="6697">
                  <c:v>8.8793948292733169E-2</c:v>
                </c:pt>
                <c:pt idx="6698">
                  <c:v>4.5764159411191913E-2</c:v>
                </c:pt>
                <c:pt idx="6699">
                  <c:v>4.2407225817442377E-2</c:v>
                </c:pt>
                <c:pt idx="6700">
                  <c:v>6.1328124254942128E-2</c:v>
                </c:pt>
                <c:pt idx="6701">
                  <c:v>4.9426268786191913E-2</c:v>
                </c:pt>
                <c:pt idx="6702">
                  <c:v>6.4379885792732197E-2</c:v>
                </c:pt>
                <c:pt idx="6703">
                  <c:v>8.5437014698982197E-2</c:v>
                </c:pt>
                <c:pt idx="6704">
                  <c:v>0.124499514698982</c:v>
                </c:pt>
                <c:pt idx="6705">
                  <c:v>0.15471191704273324</c:v>
                </c:pt>
                <c:pt idx="6706">
                  <c:v>0.17851562798023199</c:v>
                </c:pt>
                <c:pt idx="6707">
                  <c:v>0.11198730766773135</c:v>
                </c:pt>
                <c:pt idx="6708">
                  <c:v>4.4238280504941961E-2</c:v>
                </c:pt>
                <c:pt idx="6709">
                  <c:v>4.1491698473691913E-2</c:v>
                </c:pt>
                <c:pt idx="6710">
                  <c:v>2.3791503161191878E-2</c:v>
                </c:pt>
                <c:pt idx="6711">
                  <c:v>-1.8322754651308223E-2</c:v>
                </c:pt>
                <c:pt idx="6712">
                  <c:v>-7.8137204051018205E-2</c:v>
                </c:pt>
                <c:pt idx="6713">
                  <c:v>-0.12971191108226904</c:v>
                </c:pt>
                <c:pt idx="6714">
                  <c:v>-0.12849120795726904</c:v>
                </c:pt>
                <c:pt idx="6715">
                  <c:v>-9.8278805613517831E-2</c:v>
                </c:pt>
                <c:pt idx="6716">
                  <c:v>-9.7668454051017831E-2</c:v>
                </c:pt>
                <c:pt idx="6717">
                  <c:v>-0.10773925483226802</c:v>
                </c:pt>
                <c:pt idx="6718">
                  <c:v>-8.9428707957267831E-2</c:v>
                </c:pt>
                <c:pt idx="6719">
                  <c:v>-3.7243653088808226E-2</c:v>
                </c:pt>
                <c:pt idx="6720">
                  <c:v>1.8298339098691906E-2</c:v>
                </c:pt>
                <c:pt idx="6721">
                  <c:v>4.8815917223692037E-2</c:v>
                </c:pt>
                <c:pt idx="6722">
                  <c:v>6.2243651598691926E-2</c:v>
                </c:pt>
                <c:pt idx="6723">
                  <c:v>8.4826663136483557E-2</c:v>
                </c:pt>
                <c:pt idx="6724">
                  <c:v>6.4685061573982197E-2</c:v>
                </c:pt>
                <c:pt idx="6725">
                  <c:v>2.7148436754941878E-2</c:v>
                </c:pt>
                <c:pt idx="6726">
                  <c:v>-5.8105466887354894E-3</c:v>
                </c:pt>
                <c:pt idx="6727">
                  <c:v>-4.5483399182558101E-2</c:v>
                </c:pt>
                <c:pt idx="6728">
                  <c:v>-5.4943848401308074E-2</c:v>
                </c:pt>
                <c:pt idx="6729">
                  <c:v>-9.1674802824855319E-3</c:v>
                </c:pt>
                <c:pt idx="6730">
                  <c:v>1.8298339098691906E-2</c:v>
                </c:pt>
                <c:pt idx="6731">
                  <c:v>7.2009280323982225E-2</c:v>
                </c:pt>
                <c:pt idx="6732">
                  <c:v>0.11320801079273199</c:v>
                </c:pt>
                <c:pt idx="6733">
                  <c:v>0.13182373344898188</c:v>
                </c:pt>
                <c:pt idx="6734">
                  <c:v>0.16569824516773327</c:v>
                </c:pt>
                <c:pt idx="6735">
                  <c:v>0.18889160454273324</c:v>
                </c:pt>
                <c:pt idx="6736">
                  <c:v>0.18065185844898188</c:v>
                </c:pt>
                <c:pt idx="6737">
                  <c:v>0.12022705376148277</c:v>
                </c:pt>
                <c:pt idx="6738">
                  <c:v>6.5295413136482225E-2</c:v>
                </c:pt>
                <c:pt idx="6739">
                  <c:v>-4.2846677824855276E-3</c:v>
                </c:pt>
                <c:pt idx="6740">
                  <c:v>-4.2431641370058101E-2</c:v>
                </c:pt>
                <c:pt idx="6741">
                  <c:v>-1.2524413876235501E-2</c:v>
                </c:pt>
                <c:pt idx="6742">
                  <c:v>1.3110351748764595E-2</c:v>
                </c:pt>
                <c:pt idx="6743">
                  <c:v>5.2783202379942037E-2</c:v>
                </c:pt>
                <c:pt idx="6744">
                  <c:v>8.5131838917732267E-2</c:v>
                </c:pt>
                <c:pt idx="6745">
                  <c:v>7.6586917042732669E-2</c:v>
                </c:pt>
                <c:pt idx="6746">
                  <c:v>0.10863037407398277</c:v>
                </c:pt>
                <c:pt idx="6747">
                  <c:v>0.15227051079273199</c:v>
                </c:pt>
                <c:pt idx="6748">
                  <c:v>0.17790527641773324</c:v>
                </c:pt>
                <c:pt idx="6749">
                  <c:v>0.16569824516773327</c:v>
                </c:pt>
                <c:pt idx="6750">
                  <c:v>9.3066409230233169E-2</c:v>
                </c:pt>
                <c:pt idx="6751">
                  <c:v>3.0200194567441906E-2</c:v>
                </c:pt>
                <c:pt idx="6752">
                  <c:v>-1.5270995907485501E-2</c:v>
                </c:pt>
                <c:pt idx="6753">
                  <c:v>-7.6416013762354903E-3</c:v>
                </c:pt>
                <c:pt idx="6754">
                  <c:v>2.2570800036191899E-2</c:v>
                </c:pt>
                <c:pt idx="6755">
                  <c:v>6.4074710011482225E-2</c:v>
                </c:pt>
                <c:pt idx="6756">
                  <c:v>8.940429985523228E-2</c:v>
                </c:pt>
                <c:pt idx="6757">
                  <c:v>0.11198730766773135</c:v>
                </c:pt>
                <c:pt idx="6758">
                  <c:v>0.12266846001148222</c:v>
                </c:pt>
                <c:pt idx="6759">
                  <c:v>0.14586181938648199</c:v>
                </c:pt>
                <c:pt idx="6760">
                  <c:v>0.15806885063648324</c:v>
                </c:pt>
                <c:pt idx="6761">
                  <c:v>0.15745849907398324</c:v>
                </c:pt>
                <c:pt idx="6762">
                  <c:v>0.12663574516773199</c:v>
                </c:pt>
                <c:pt idx="6763">
                  <c:v>8.0554202198983557E-2</c:v>
                </c:pt>
                <c:pt idx="6764">
                  <c:v>5.4809572175145123E-3</c:v>
                </c:pt>
                <c:pt idx="6765">
                  <c:v>-7.5695797801017942E-2</c:v>
                </c:pt>
                <c:pt idx="6766">
                  <c:v>-0.12574462592601787</c:v>
                </c:pt>
                <c:pt idx="6767">
                  <c:v>-0.10316161811351802</c:v>
                </c:pt>
                <c:pt idx="6768">
                  <c:v>-8.2409664988517789E-2</c:v>
                </c:pt>
                <c:pt idx="6769">
                  <c:v>-7.8137204051018205E-2</c:v>
                </c:pt>
                <c:pt idx="6770">
                  <c:v>-6.2573239207267803E-2</c:v>
                </c:pt>
                <c:pt idx="6771">
                  <c:v>-1.9238281995058101E-2</c:v>
                </c:pt>
                <c:pt idx="6772">
                  <c:v>-1.5380859840661461E-3</c:v>
                </c:pt>
                <c:pt idx="6773">
                  <c:v>1.3415527530014505E-2</c:v>
                </c:pt>
                <c:pt idx="6774">
                  <c:v>1.1584472842514584E-2</c:v>
                </c:pt>
                <c:pt idx="6775">
                  <c:v>-5.2001951262354885E-3</c:v>
                </c:pt>
                <c:pt idx="6776">
                  <c:v>-7.6416013762354903E-3</c:v>
                </c:pt>
                <c:pt idx="6777">
                  <c:v>-6.3793942332267803E-2</c:v>
                </c:pt>
                <c:pt idx="6778">
                  <c:v>-9.6142575144767831E-2</c:v>
                </c:pt>
                <c:pt idx="6779">
                  <c:v>-0.11872558295726865</c:v>
                </c:pt>
                <c:pt idx="6780">
                  <c:v>-0.1678588837385179</c:v>
                </c:pt>
                <c:pt idx="6781">
                  <c:v>-0.15412597358226904</c:v>
                </c:pt>
                <c:pt idx="6782">
                  <c:v>-0.12849120795726904</c:v>
                </c:pt>
                <c:pt idx="6783">
                  <c:v>-0.12666015326976787</c:v>
                </c:pt>
                <c:pt idx="6784">
                  <c:v>-0.12818603217601801</c:v>
                </c:pt>
                <c:pt idx="6785">
                  <c:v>-6.6235348582267248E-2</c:v>
                </c:pt>
                <c:pt idx="6786">
                  <c:v>7.00683612376456E-3</c:v>
                </c:pt>
                <c:pt idx="6787">
                  <c:v>4.8815917223692037E-2</c:v>
                </c:pt>
                <c:pt idx="6788">
                  <c:v>5.4919432848692398E-2</c:v>
                </c:pt>
                <c:pt idx="6789">
                  <c:v>3.2946776598691913E-2</c:v>
                </c:pt>
                <c:pt idx="6790">
                  <c:v>4.6069335192441913E-2</c:v>
                </c:pt>
                <c:pt idx="6791">
                  <c:v>7.4145510792732197E-2</c:v>
                </c:pt>
                <c:pt idx="6792">
                  <c:v>7.8417971730232697E-2</c:v>
                </c:pt>
                <c:pt idx="6793">
                  <c:v>4.8510741442441961E-2</c:v>
                </c:pt>
                <c:pt idx="6794">
                  <c:v>2.3486327379941906E-2</c:v>
                </c:pt>
                <c:pt idx="6795">
                  <c:v>1.2194824405014501E-2</c:v>
                </c:pt>
                <c:pt idx="6796">
                  <c:v>-4.8950193449854885E-3</c:v>
                </c:pt>
                <c:pt idx="6797">
                  <c:v>-1.0083007626235527E-2</c:v>
                </c:pt>
                <c:pt idx="6798">
                  <c:v>-1.0083007626235527E-2</c:v>
                </c:pt>
                <c:pt idx="6799">
                  <c:v>-3.1738280085847009E-4</c:v>
                </c:pt>
                <c:pt idx="6800">
                  <c:v>-2.0764160901308077E-2</c:v>
                </c:pt>
                <c:pt idx="6801">
                  <c:v>-2.4121094495058077E-2</c:v>
                </c:pt>
                <c:pt idx="6802">
                  <c:v>-3.6938477307558115E-2</c:v>
                </c:pt>
                <c:pt idx="6803">
                  <c:v>-8.6682125926017831E-2</c:v>
                </c:pt>
                <c:pt idx="6804">
                  <c:v>-0.14619140326976801</c:v>
                </c:pt>
                <c:pt idx="6805">
                  <c:v>-0.1916625946760179</c:v>
                </c:pt>
                <c:pt idx="6806">
                  <c:v>-0.17030028998851787</c:v>
                </c:pt>
                <c:pt idx="6807">
                  <c:v>-8.8513180613517803E-2</c:v>
                </c:pt>
                <c:pt idx="6808">
                  <c:v>-4.7314453870058441E-2</c:v>
                </c:pt>
                <c:pt idx="6809">
                  <c:v>-5.3112793713808441E-2</c:v>
                </c:pt>
                <c:pt idx="6810">
                  <c:v>-4.5483399182558101E-2</c:v>
                </c:pt>
                <c:pt idx="6811">
                  <c:v>-7.8137204051018205E-2</c:v>
                </c:pt>
                <c:pt idx="6812">
                  <c:v>-0.10438232123851802</c:v>
                </c:pt>
                <c:pt idx="6813">
                  <c:v>-0.12238769233226753</c:v>
                </c:pt>
                <c:pt idx="6814">
                  <c:v>-0.12574462592601787</c:v>
                </c:pt>
                <c:pt idx="6815">
                  <c:v>-0.11079101264476755</c:v>
                </c:pt>
                <c:pt idx="6816">
                  <c:v>-0.13154296576976801</c:v>
                </c:pt>
                <c:pt idx="6817">
                  <c:v>-0.16358642280101807</c:v>
                </c:pt>
                <c:pt idx="6818">
                  <c:v>-0.15717773139476801</c:v>
                </c:pt>
                <c:pt idx="6819">
                  <c:v>-0.10194091498851802</c:v>
                </c:pt>
                <c:pt idx="6820">
                  <c:v>-3.1445313245058226E-2</c:v>
                </c:pt>
                <c:pt idx="6821">
                  <c:v>3.2946776598691913E-2</c:v>
                </c:pt>
                <c:pt idx="6822">
                  <c:v>0.106188967823982</c:v>
                </c:pt>
                <c:pt idx="6823">
                  <c:v>0.16722412407398191</c:v>
                </c:pt>
                <c:pt idx="6824">
                  <c:v>0.17760010063648199</c:v>
                </c:pt>
                <c:pt idx="6825">
                  <c:v>0.14464111626148199</c:v>
                </c:pt>
                <c:pt idx="6826">
                  <c:v>8.6047366261483155E-2</c:v>
                </c:pt>
                <c:pt idx="6827">
                  <c:v>3.26416008174421E-2</c:v>
                </c:pt>
                <c:pt idx="6828">
                  <c:v>-5.5053709074854894E-3</c:v>
                </c:pt>
                <c:pt idx="6829">
                  <c:v>-5.7995606213808483E-2</c:v>
                </c:pt>
                <c:pt idx="6830">
                  <c:v>-0.10377196967601802</c:v>
                </c:pt>
                <c:pt idx="6831">
                  <c:v>-9.6142575144767831E-2</c:v>
                </c:pt>
                <c:pt idx="6832">
                  <c:v>-9.1564938426018122E-2</c:v>
                </c:pt>
                <c:pt idx="6833">
                  <c:v>-0.11170653998851865</c:v>
                </c:pt>
                <c:pt idx="6834">
                  <c:v>-0.12971191108226904</c:v>
                </c:pt>
                <c:pt idx="6835">
                  <c:v>-0.11170653998851865</c:v>
                </c:pt>
                <c:pt idx="6836">
                  <c:v>-7.4475094676017831E-2</c:v>
                </c:pt>
                <c:pt idx="6837">
                  <c:v>-2.8698731213808077E-2</c:v>
                </c:pt>
                <c:pt idx="6838">
                  <c:v>7.00683612376456E-3</c:v>
                </c:pt>
                <c:pt idx="6839">
                  <c:v>2.3486327379941906E-2</c:v>
                </c:pt>
                <c:pt idx="6840">
                  <c:v>4.9426268786191913E-2</c:v>
                </c:pt>
                <c:pt idx="6841">
                  <c:v>3.4777831286191913E-2</c:v>
                </c:pt>
                <c:pt idx="6842">
                  <c:v>-3.0834961682558282E-2</c:v>
                </c:pt>
                <c:pt idx="6843">
                  <c:v>-4.0600586682558067E-2</c:v>
                </c:pt>
                <c:pt idx="6844">
                  <c:v>-3.8769531995058067E-2</c:v>
                </c:pt>
                <c:pt idx="6845">
                  <c:v>1.9213866442441899E-2</c:v>
                </c:pt>
                <c:pt idx="6846">
                  <c:v>6.7126467823982627E-2</c:v>
                </c:pt>
                <c:pt idx="6847">
                  <c:v>4.6679686754941913E-2</c:v>
                </c:pt>
                <c:pt idx="6848">
                  <c:v>7.6171876862645115E-3</c:v>
                </c:pt>
                <c:pt idx="6849">
                  <c:v>-1.8933106213808223E-2</c:v>
                </c:pt>
                <c:pt idx="6850">
                  <c:v>1.4941406436264505E-2</c:v>
                </c:pt>
                <c:pt idx="6851">
                  <c:v>4.0576171129941954E-2</c:v>
                </c:pt>
                <c:pt idx="6852">
                  <c:v>4.9121093004942037E-2</c:v>
                </c:pt>
                <c:pt idx="6853">
                  <c:v>1.1889648623764501E-2</c:v>
                </c:pt>
                <c:pt idx="6854">
                  <c:v>-9.4726560637355319E-3</c:v>
                </c:pt>
                <c:pt idx="6855">
                  <c:v>9.0332032414153207E-4</c:v>
                </c:pt>
                <c:pt idx="6856">
                  <c:v>-7.9467771574854938E-3</c:v>
                </c:pt>
                <c:pt idx="6857">
                  <c:v>-4.1516114026308434E-2</c:v>
                </c:pt>
                <c:pt idx="6858">
                  <c:v>-5.5554199963808115E-2</c:v>
                </c:pt>
                <c:pt idx="6859">
                  <c:v>-3.1445313245058226E-2</c:v>
                </c:pt>
                <c:pt idx="6860">
                  <c:v>4.3322753161191913E-2</c:v>
                </c:pt>
                <c:pt idx="6861">
                  <c:v>9.0625002980233557E-2</c:v>
                </c:pt>
                <c:pt idx="6862">
                  <c:v>9.337158501148228E-2</c:v>
                </c:pt>
                <c:pt idx="6863">
                  <c:v>0.10649414360523277</c:v>
                </c:pt>
                <c:pt idx="6864">
                  <c:v>0.11442871391773203</c:v>
                </c:pt>
                <c:pt idx="6865">
                  <c:v>0.13395996391773199</c:v>
                </c:pt>
                <c:pt idx="6866">
                  <c:v>0.16112060844898107</c:v>
                </c:pt>
                <c:pt idx="6867">
                  <c:v>0.18278808891773324</c:v>
                </c:pt>
                <c:pt idx="6868">
                  <c:v>0.16905517876148207</c:v>
                </c:pt>
                <c:pt idx="6869">
                  <c:v>0.11198730766773135</c:v>
                </c:pt>
                <c:pt idx="6870">
                  <c:v>3.1726073473691899E-2</c:v>
                </c:pt>
                <c:pt idx="6871">
                  <c:v>-2.3815918713808219E-2</c:v>
                </c:pt>
                <c:pt idx="6872">
                  <c:v>-1.6491699963808101E-2</c:v>
                </c:pt>
                <c:pt idx="6873">
                  <c:v>3.3862303942441899E-2</c:v>
                </c:pt>
                <c:pt idx="6874">
                  <c:v>6.9567874073982225E-2</c:v>
                </c:pt>
                <c:pt idx="6875">
                  <c:v>8.4826663136483557E-2</c:v>
                </c:pt>
                <c:pt idx="6876">
                  <c:v>0.108325198292732</c:v>
                </c:pt>
                <c:pt idx="6877">
                  <c:v>9.733887016773228E-2</c:v>
                </c:pt>
                <c:pt idx="6878">
                  <c:v>8.909912407398228E-2</c:v>
                </c:pt>
                <c:pt idx="6879">
                  <c:v>0.13151855766773199</c:v>
                </c:pt>
                <c:pt idx="6880">
                  <c:v>0.12266846001148222</c:v>
                </c:pt>
                <c:pt idx="6881">
                  <c:v>6.2548831105232225E-2</c:v>
                </c:pt>
                <c:pt idx="6882">
                  <c:v>-3.9794920012354929E-3</c:v>
                </c:pt>
                <c:pt idx="6883">
                  <c:v>-5.4028321057558476E-2</c:v>
                </c:pt>
                <c:pt idx="6884">
                  <c:v>-8.7597653269767831E-2</c:v>
                </c:pt>
                <c:pt idx="6885">
                  <c:v>-9.7363278269767803E-2</c:v>
                </c:pt>
                <c:pt idx="6886">
                  <c:v>-7.6000973582267803E-2</c:v>
                </c:pt>
                <c:pt idx="6887">
                  <c:v>-4.9755860120058115E-2</c:v>
                </c:pt>
                <c:pt idx="6888">
                  <c:v>-4.7009278088808101E-2</c:v>
                </c:pt>
                <c:pt idx="6889">
                  <c:v>-5.1586914807558441E-2</c:v>
                </c:pt>
                <c:pt idx="6890">
                  <c:v>-2.6562500745058077E-2</c:v>
                </c:pt>
                <c:pt idx="6891">
                  <c:v>2.5012206286191906E-2</c:v>
                </c:pt>
                <c:pt idx="6892">
                  <c:v>6.6821292042732225E-2</c:v>
                </c:pt>
                <c:pt idx="6893">
                  <c:v>7.9943850636482197E-2</c:v>
                </c:pt>
                <c:pt idx="6894">
                  <c:v>8.2385256886482197E-2</c:v>
                </c:pt>
                <c:pt idx="6895">
                  <c:v>6.2243651598691926E-2</c:v>
                </c:pt>
                <c:pt idx="6896">
                  <c:v>1.3415527530014505E-2</c:v>
                </c:pt>
                <c:pt idx="6897">
                  <c:v>2.734374953433876E-3</c:v>
                </c:pt>
                <c:pt idx="6898">
                  <c:v>4.6679686754941913E-2</c:v>
                </c:pt>
                <c:pt idx="6899">
                  <c:v>8.6962893605232267E-2</c:v>
                </c:pt>
                <c:pt idx="6900">
                  <c:v>9.3066409230233169E-2</c:v>
                </c:pt>
                <c:pt idx="6901">
                  <c:v>0.11992187798023279</c:v>
                </c:pt>
                <c:pt idx="6902">
                  <c:v>0.15593262016773324</c:v>
                </c:pt>
                <c:pt idx="6903">
                  <c:v>0.18278808891773324</c:v>
                </c:pt>
                <c:pt idx="6904">
                  <c:v>0.16447754204273207</c:v>
                </c:pt>
                <c:pt idx="6905">
                  <c:v>0.13945312798023199</c:v>
                </c:pt>
                <c:pt idx="6906">
                  <c:v>8.8793948292733169E-2</c:v>
                </c:pt>
                <c:pt idx="6907">
                  <c:v>-1.5881348401308101E-2</c:v>
                </c:pt>
                <c:pt idx="6908">
                  <c:v>-8.9428707957267831E-2</c:v>
                </c:pt>
                <c:pt idx="6909">
                  <c:v>-0.10102538764476753</c:v>
                </c:pt>
                <c:pt idx="6910">
                  <c:v>-9.919433295726883E-2</c:v>
                </c:pt>
                <c:pt idx="6911">
                  <c:v>-9.5532223582268275E-2</c:v>
                </c:pt>
                <c:pt idx="6912">
                  <c:v>-8.0578610301017831E-2</c:v>
                </c:pt>
                <c:pt idx="6913">
                  <c:v>-3.1750489026308101E-2</c:v>
                </c:pt>
                <c:pt idx="6914">
                  <c:v>5.1257323473691885E-2</c:v>
                </c:pt>
                <c:pt idx="6915">
                  <c:v>0.10069580376148277</c:v>
                </c:pt>
                <c:pt idx="6916">
                  <c:v>9.3676760792733169E-2</c:v>
                </c:pt>
                <c:pt idx="6917">
                  <c:v>7.2924807667732197E-2</c:v>
                </c:pt>
                <c:pt idx="6918">
                  <c:v>3.8439940661192114E-2</c:v>
                </c:pt>
                <c:pt idx="6919">
                  <c:v>-2.9003906995058108E-2</c:v>
                </c:pt>
                <c:pt idx="6920">
                  <c:v>-9.8889157176017831E-2</c:v>
                </c:pt>
                <c:pt idx="6921">
                  <c:v>-0.12910155951976787</c:v>
                </c:pt>
                <c:pt idx="6922">
                  <c:v>-7.6306149363517803E-2</c:v>
                </c:pt>
                <c:pt idx="6923">
                  <c:v>-2.0458985120058108E-2</c:v>
                </c:pt>
                <c:pt idx="6924">
                  <c:v>-2.7172852307558108E-2</c:v>
                </c:pt>
                <c:pt idx="6925">
                  <c:v>-1.1914062313735565E-2</c:v>
                </c:pt>
                <c:pt idx="6926">
                  <c:v>6.3464358448982197E-2</c:v>
                </c:pt>
                <c:pt idx="6927">
                  <c:v>0.14891357719898199</c:v>
                </c:pt>
                <c:pt idx="6928">
                  <c:v>0.16356201469898191</c:v>
                </c:pt>
                <c:pt idx="6929">
                  <c:v>0.12236328423023277</c:v>
                </c:pt>
                <c:pt idx="6930">
                  <c:v>8.3911135792732267E-2</c:v>
                </c:pt>
                <c:pt idx="6931">
                  <c:v>8.2690432667732267E-2</c:v>
                </c:pt>
                <c:pt idx="6932">
                  <c:v>7.0483401417732655E-2</c:v>
                </c:pt>
                <c:pt idx="6933">
                  <c:v>-7.031249813735551E-3</c:v>
                </c:pt>
                <c:pt idx="6934">
                  <c:v>-0.100415036082268</c:v>
                </c:pt>
                <c:pt idx="6935">
                  <c:v>-0.16450195014476807</c:v>
                </c:pt>
                <c:pt idx="6936">
                  <c:v>-0.17182616889476801</c:v>
                </c:pt>
                <c:pt idx="6937">
                  <c:v>-0.16846923530101909</c:v>
                </c:pt>
                <c:pt idx="6938">
                  <c:v>-0.13489989936351787</c:v>
                </c:pt>
                <c:pt idx="6939">
                  <c:v>-9.0344235301017831E-2</c:v>
                </c:pt>
                <c:pt idx="6940">
                  <c:v>-6.9897457957268497E-2</c:v>
                </c:pt>
                <c:pt idx="6941">
                  <c:v>-3.4191895276308115E-2</c:v>
                </c:pt>
                <c:pt idx="6942">
                  <c:v>1.9213866442441899E-2</c:v>
                </c:pt>
                <c:pt idx="6943">
                  <c:v>6.7431643605232225E-2</c:v>
                </c:pt>
                <c:pt idx="6944">
                  <c:v>7.9028323292732225E-2</c:v>
                </c:pt>
                <c:pt idx="6945">
                  <c:v>8.0859377980233113E-2</c:v>
                </c:pt>
                <c:pt idx="6946">
                  <c:v>5.4614257067442037E-2</c:v>
                </c:pt>
                <c:pt idx="6947">
                  <c:v>1.2500000186264501E-2</c:v>
                </c:pt>
                <c:pt idx="6948">
                  <c:v>-2.9614258557558108E-2</c:v>
                </c:pt>
                <c:pt idx="6949">
                  <c:v>-6.8371579051017831E-2</c:v>
                </c:pt>
                <c:pt idx="6950">
                  <c:v>-9.1564938426018122E-2</c:v>
                </c:pt>
                <c:pt idx="6951">
                  <c:v>-0.11597900092601807</c:v>
                </c:pt>
                <c:pt idx="6952">
                  <c:v>-0.12574462592601787</c:v>
                </c:pt>
                <c:pt idx="6953">
                  <c:v>-0.10529784858226802</c:v>
                </c:pt>
                <c:pt idx="6954">
                  <c:v>-7.9052731394768205E-2</c:v>
                </c:pt>
                <c:pt idx="6955">
                  <c:v>-1.4355468563735501E-2</c:v>
                </c:pt>
                <c:pt idx="6956">
                  <c:v>1.9213866442441899E-2</c:v>
                </c:pt>
                <c:pt idx="6957">
                  <c:v>9.4482423737645097E-3</c:v>
                </c:pt>
                <c:pt idx="6958">
                  <c:v>2.1044921129941899E-2</c:v>
                </c:pt>
                <c:pt idx="6959">
                  <c:v>1.0058593936264499E-2</c:v>
                </c:pt>
                <c:pt idx="6960">
                  <c:v>-1.5881348401308101E-2</c:v>
                </c:pt>
                <c:pt idx="6961">
                  <c:v>-5.3417969495058115E-2</c:v>
                </c:pt>
                <c:pt idx="6962">
                  <c:v>-0.10773925483226802</c:v>
                </c:pt>
                <c:pt idx="6963">
                  <c:v>-0.12452392280101864</c:v>
                </c:pt>
                <c:pt idx="6964">
                  <c:v>-9.5532223582268275E-2</c:v>
                </c:pt>
                <c:pt idx="6965">
                  <c:v>-6.1047364026308115E-2</c:v>
                </c:pt>
                <c:pt idx="6966">
                  <c:v>-4.1210938245058101E-2</c:v>
                </c:pt>
                <c:pt idx="6967">
                  <c:v>2.429199172183876E-3</c:v>
                </c:pt>
                <c:pt idx="6968">
                  <c:v>2.4096678942441878E-2</c:v>
                </c:pt>
                <c:pt idx="6969">
                  <c:v>2.7453612536192079E-2</c:v>
                </c:pt>
                <c:pt idx="6970">
                  <c:v>1.9519042223691899E-2</c:v>
                </c:pt>
                <c:pt idx="6971">
                  <c:v>9.0332032414153207E-4</c:v>
                </c:pt>
                <c:pt idx="6972">
                  <c:v>-2.8393555432558077E-2</c:v>
                </c:pt>
                <c:pt idx="6973">
                  <c:v>-3.2360840588808226E-2</c:v>
                </c:pt>
                <c:pt idx="6974">
                  <c:v>-2.0764160901308077E-2</c:v>
                </c:pt>
                <c:pt idx="6975">
                  <c:v>-1.4050292782485494E-2</c:v>
                </c:pt>
                <c:pt idx="6976">
                  <c:v>-1.23291020281613E-3</c:v>
                </c:pt>
                <c:pt idx="6977">
                  <c:v>-2.2595215588808382E-2</c:v>
                </c:pt>
                <c:pt idx="6978">
                  <c:v>-3.8769531995058067E-2</c:v>
                </c:pt>
                <c:pt idx="6979">
                  <c:v>-2.9919434338807963E-2</c:v>
                </c:pt>
                <c:pt idx="6980">
                  <c:v>-1.8017578870058108E-2</c:v>
                </c:pt>
                <c:pt idx="6981" formatCode="0.00E+00">
                  <c:v>-1.2207031431898905E-5</c:v>
                </c:pt>
                <c:pt idx="6982">
                  <c:v>2.7758788317441878E-2</c:v>
                </c:pt>
                <c:pt idx="6983">
                  <c:v>5.2172850817442037E-2</c:v>
                </c:pt>
                <c:pt idx="6984">
                  <c:v>4.5764159411191913E-2</c:v>
                </c:pt>
                <c:pt idx="6985">
                  <c:v>4.5654298737645123E-3</c:v>
                </c:pt>
                <c:pt idx="6986">
                  <c:v>-6.1157224699854894E-3</c:v>
                </c:pt>
                <c:pt idx="6987">
                  <c:v>-1.8933106213808223E-2</c:v>
                </c:pt>
                <c:pt idx="6988">
                  <c:v>3.344726515933876E-3</c:v>
                </c:pt>
                <c:pt idx="6989">
                  <c:v>3.8745116442441913E-2</c:v>
                </c:pt>
                <c:pt idx="6990">
                  <c:v>5.4003905504942037E-2</c:v>
                </c:pt>
                <c:pt idx="6991">
                  <c:v>-3.1738280085847009E-4</c:v>
                </c:pt>
                <c:pt idx="6992">
                  <c:v>-6.1962891370058115E-2</c:v>
                </c:pt>
                <c:pt idx="6993">
                  <c:v>-5.6164551526308115E-2</c:v>
                </c:pt>
                <c:pt idx="6994">
                  <c:v>1.5136718284338728E-3</c:v>
                </c:pt>
                <c:pt idx="6995">
                  <c:v>7.2009280323982225E-2</c:v>
                </c:pt>
                <c:pt idx="6996">
                  <c:v>8.5742190480232267E-2</c:v>
                </c:pt>
                <c:pt idx="6997">
                  <c:v>9.5202639698982197E-2</c:v>
                </c:pt>
                <c:pt idx="6998">
                  <c:v>0.13548584282398199</c:v>
                </c:pt>
                <c:pt idx="6999">
                  <c:v>0.11381836235523199</c:v>
                </c:pt>
                <c:pt idx="7000">
                  <c:v>2.7758788317441878E-2</c:v>
                </c:pt>
                <c:pt idx="7001">
                  <c:v>-7.9968258738517831E-2</c:v>
                </c:pt>
                <c:pt idx="7002">
                  <c:v>-0.17548827826976801</c:v>
                </c:pt>
                <c:pt idx="7003">
                  <c:v>-0.17548827826976801</c:v>
                </c:pt>
                <c:pt idx="7004">
                  <c:v>-0.11628417670726807</c:v>
                </c:pt>
                <c:pt idx="7005">
                  <c:v>-5.4333496838808948E-2</c:v>
                </c:pt>
                <c:pt idx="7006">
                  <c:v>-6.4208982512354894E-3</c:v>
                </c:pt>
                <c:pt idx="7007">
                  <c:v>1.5246582217514605E-2</c:v>
                </c:pt>
                <c:pt idx="7008">
                  <c:v>4.2602540925145522E-3</c:v>
                </c:pt>
                <c:pt idx="7009">
                  <c:v>-3.6633301526308441E-2</c:v>
                </c:pt>
                <c:pt idx="7010">
                  <c:v>-7.5085446238517831E-2</c:v>
                </c:pt>
                <c:pt idx="7011">
                  <c:v>-0.13978271186351787</c:v>
                </c:pt>
                <c:pt idx="7012">
                  <c:v>-0.13367919623851682</c:v>
                </c:pt>
                <c:pt idx="7013">
                  <c:v>-7.5085446238517831E-2</c:v>
                </c:pt>
                <c:pt idx="7014">
                  <c:v>3.0200194567441906E-2</c:v>
                </c:pt>
                <c:pt idx="7015">
                  <c:v>0.109851077198982</c:v>
                </c:pt>
                <c:pt idx="7016">
                  <c:v>9.031982719898228E-2</c:v>
                </c:pt>
                <c:pt idx="7017">
                  <c:v>8.2995608448982267E-2</c:v>
                </c:pt>
                <c:pt idx="7018">
                  <c:v>0.101611331105232</c:v>
                </c:pt>
                <c:pt idx="7019">
                  <c:v>7.9028323292732225E-2</c:v>
                </c:pt>
                <c:pt idx="7020">
                  <c:v>5.1867675036192037E-2</c:v>
                </c:pt>
                <c:pt idx="7021">
                  <c:v>7.5976565480232197E-2</c:v>
                </c:pt>
                <c:pt idx="7022">
                  <c:v>8.2080081105232197E-2</c:v>
                </c:pt>
                <c:pt idx="7023">
                  <c:v>5.8581542223691892E-2</c:v>
                </c:pt>
                <c:pt idx="7024">
                  <c:v>4.5153807848691961E-2</c:v>
                </c:pt>
                <c:pt idx="7025">
                  <c:v>4.2102050036191954E-2</c:v>
                </c:pt>
                <c:pt idx="7026">
                  <c:v>5.9191893786191926E-2</c:v>
                </c:pt>
                <c:pt idx="7027">
                  <c:v>9.154053032398228E-2</c:v>
                </c:pt>
                <c:pt idx="7028">
                  <c:v>9.0625002980233557E-2</c:v>
                </c:pt>
                <c:pt idx="7029">
                  <c:v>9.2456057667732197E-2</c:v>
                </c:pt>
                <c:pt idx="7030">
                  <c:v>0.11107178032398227</c:v>
                </c:pt>
                <c:pt idx="7031">
                  <c:v>0.10374756157398222</c:v>
                </c:pt>
                <c:pt idx="7032">
                  <c:v>6.4685061573982197E-2</c:v>
                </c:pt>
                <c:pt idx="7033">
                  <c:v>3.26416008174421E-2</c:v>
                </c:pt>
                <c:pt idx="7034">
                  <c:v>5.1757814362645123E-3</c:v>
                </c:pt>
                <c:pt idx="7035">
                  <c:v>-1.23291020281613E-3</c:v>
                </c:pt>
                <c:pt idx="7036">
                  <c:v>-3.7243653088808226E-2</c:v>
                </c:pt>
                <c:pt idx="7037">
                  <c:v>-6.4709469676017803E-2</c:v>
                </c:pt>
                <c:pt idx="7038">
                  <c:v>-9.919433295726883E-2</c:v>
                </c:pt>
                <c:pt idx="7039">
                  <c:v>-0.13032226264476787</c:v>
                </c:pt>
                <c:pt idx="7040">
                  <c:v>-0.14741210639476904</c:v>
                </c:pt>
                <c:pt idx="7041">
                  <c:v>-0.13734130561351787</c:v>
                </c:pt>
                <c:pt idx="7042">
                  <c:v>-7.9357907176018205E-2</c:v>
                </c:pt>
                <c:pt idx="7043">
                  <c:v>-2.5341797620058219E-2</c:v>
                </c:pt>
                <c:pt idx="7044">
                  <c:v>-1.6796875745058278E-2</c:v>
                </c:pt>
                <c:pt idx="7045">
                  <c:v>-2.5646973401308219E-2</c:v>
                </c:pt>
                <c:pt idx="7046">
                  <c:v>-2.3510742932558077E-2</c:v>
                </c:pt>
                <c:pt idx="7047">
                  <c:v>-8.5571287199855007E-3</c:v>
                </c:pt>
                <c:pt idx="7048">
                  <c:v>1.9213866442441899E-2</c:v>
                </c:pt>
                <c:pt idx="7049">
                  <c:v>6.5905764698982197E-2</c:v>
                </c:pt>
                <c:pt idx="7050">
                  <c:v>0.11595459282398203</c:v>
                </c:pt>
                <c:pt idx="7051">
                  <c:v>0.11046142876148227</c:v>
                </c:pt>
                <c:pt idx="7052">
                  <c:v>6.5600588917732225E-2</c:v>
                </c:pt>
                <c:pt idx="7053">
                  <c:v>3.5388182848691899E-2</c:v>
                </c:pt>
                <c:pt idx="7054">
                  <c:v>2.9284667223691906E-2</c:v>
                </c:pt>
                <c:pt idx="7055">
                  <c:v>3.9965819567441913E-2</c:v>
                </c:pt>
                <c:pt idx="7056">
                  <c:v>6.8957522511482197E-2</c:v>
                </c:pt>
                <c:pt idx="7057">
                  <c:v>0.11778564751148279</c:v>
                </c:pt>
                <c:pt idx="7058">
                  <c:v>0.14219971001148199</c:v>
                </c:pt>
                <c:pt idx="7059">
                  <c:v>0.13823242485523324</c:v>
                </c:pt>
                <c:pt idx="7060">
                  <c:v>0.13975830376148324</c:v>
                </c:pt>
                <c:pt idx="7061">
                  <c:v>0.11900635063648227</c:v>
                </c:pt>
                <c:pt idx="7062">
                  <c:v>0.123889163136482</c:v>
                </c:pt>
                <c:pt idx="7063">
                  <c:v>0.14006347954273324</c:v>
                </c:pt>
                <c:pt idx="7064">
                  <c:v>0.11748047173023227</c:v>
                </c:pt>
                <c:pt idx="7065">
                  <c:v>8.2080081105232197E-2</c:v>
                </c:pt>
                <c:pt idx="7066">
                  <c:v>5.3393553942442391E-2</c:v>
                </c:pt>
                <c:pt idx="7067">
                  <c:v>4.2102050036191954E-2</c:v>
                </c:pt>
                <c:pt idx="7068">
                  <c:v>1.2500000186264501E-2</c:v>
                </c:pt>
                <c:pt idx="7069">
                  <c:v>-1.1914062313735565E-2</c:v>
                </c:pt>
                <c:pt idx="7070">
                  <c:v>-3.6743164528161595E-3</c:v>
                </c:pt>
                <c:pt idx="7071">
                  <c:v>-2.0153809338808067E-2</c:v>
                </c:pt>
                <c:pt idx="7072">
                  <c:v>-2.9309082776308108E-2</c:v>
                </c:pt>
                <c:pt idx="7073">
                  <c:v>-5.1892090588808441E-2</c:v>
                </c:pt>
                <c:pt idx="7074">
                  <c:v>-4.1210938245058101E-2</c:v>
                </c:pt>
                <c:pt idx="7075">
                  <c:v>-1.0998534969985527E-2</c:v>
                </c:pt>
                <c:pt idx="7076">
                  <c:v>-2.7478028088808219E-2</c:v>
                </c:pt>
                <c:pt idx="7077">
                  <c:v>-9.0039059519767831E-2</c:v>
                </c:pt>
                <c:pt idx="7078">
                  <c:v>-0.14252929389476904</c:v>
                </c:pt>
                <c:pt idx="7079">
                  <c:v>-0.14466552436351682</c:v>
                </c:pt>
                <c:pt idx="7080">
                  <c:v>-6.4099118113517803E-2</c:v>
                </c:pt>
                <c:pt idx="7081">
                  <c:v>6.0717772692442044E-2</c:v>
                </c:pt>
                <c:pt idx="7082">
                  <c:v>0.13640137016773324</c:v>
                </c:pt>
                <c:pt idx="7083">
                  <c:v>0.14281006157398199</c:v>
                </c:pt>
                <c:pt idx="7084">
                  <c:v>0.15623779594898199</c:v>
                </c:pt>
                <c:pt idx="7085">
                  <c:v>0.19102783501148207</c:v>
                </c:pt>
                <c:pt idx="7086">
                  <c:v>0.22307129204273207</c:v>
                </c:pt>
                <c:pt idx="7087">
                  <c:v>0.22947998344898207</c:v>
                </c:pt>
                <c:pt idx="7088">
                  <c:v>0.17149658501148324</c:v>
                </c:pt>
                <c:pt idx="7089">
                  <c:v>0.10954590141773222</c:v>
                </c:pt>
                <c:pt idx="7090">
                  <c:v>5.2478026598691913E-2</c:v>
                </c:pt>
                <c:pt idx="7091">
                  <c:v>1.2805175967514591E-2</c:v>
                </c:pt>
                <c:pt idx="7092">
                  <c:v>4.2407225817442377E-2</c:v>
                </c:pt>
                <c:pt idx="7093">
                  <c:v>0.11473388969898203</c:v>
                </c:pt>
                <c:pt idx="7094">
                  <c:v>0.18645019829273324</c:v>
                </c:pt>
                <c:pt idx="7095">
                  <c:v>0.18675537407398199</c:v>
                </c:pt>
                <c:pt idx="7096">
                  <c:v>0.12541504204273324</c:v>
                </c:pt>
                <c:pt idx="7097">
                  <c:v>9.3066409230233169E-2</c:v>
                </c:pt>
                <c:pt idx="7098">
                  <c:v>0.10252685844898277</c:v>
                </c:pt>
                <c:pt idx="7099">
                  <c:v>0.108325198292732</c:v>
                </c:pt>
                <c:pt idx="7100">
                  <c:v>0.106188967823982</c:v>
                </c:pt>
                <c:pt idx="7101">
                  <c:v>4.5764159411191913E-2</c:v>
                </c:pt>
                <c:pt idx="7102">
                  <c:v>-6.7260740324854894E-3</c:v>
                </c:pt>
                <c:pt idx="7103">
                  <c:v>-5.8105466887354894E-3</c:v>
                </c:pt>
                <c:pt idx="7104">
                  <c:v>-1.8017578870058108E-2</c:v>
                </c:pt>
                <c:pt idx="7105">
                  <c:v>-5.1586914807558441E-2</c:v>
                </c:pt>
                <c:pt idx="7106">
                  <c:v>-8.2409664988517789E-2</c:v>
                </c:pt>
                <c:pt idx="7107">
                  <c:v>-9.4921872019768275E-2</c:v>
                </c:pt>
                <c:pt idx="7108">
                  <c:v>-5.5859375745058074E-2</c:v>
                </c:pt>
                <c:pt idx="7109">
                  <c:v>1.3415527530014505E-2</c:v>
                </c:pt>
                <c:pt idx="7110">
                  <c:v>6.5905764698982197E-2</c:v>
                </c:pt>
                <c:pt idx="7111">
                  <c:v>9.2761233448982197E-2</c:v>
                </c:pt>
                <c:pt idx="7112">
                  <c:v>0.11534424126148279</c:v>
                </c:pt>
                <c:pt idx="7113">
                  <c:v>0.16844482719898207</c:v>
                </c:pt>
                <c:pt idx="7114">
                  <c:v>0.22154541313648327</c:v>
                </c:pt>
                <c:pt idx="7115">
                  <c:v>0.20323486626148199</c:v>
                </c:pt>
                <c:pt idx="7116">
                  <c:v>0.17180176079273199</c:v>
                </c:pt>
                <c:pt idx="7117">
                  <c:v>0.14372558891773199</c:v>
                </c:pt>
                <c:pt idx="7118">
                  <c:v>0.14372558891773199</c:v>
                </c:pt>
                <c:pt idx="7119">
                  <c:v>0.15379638969898324</c:v>
                </c:pt>
                <c:pt idx="7120">
                  <c:v>0.14891357719898199</c:v>
                </c:pt>
                <c:pt idx="7121">
                  <c:v>0.17454834282398324</c:v>
                </c:pt>
                <c:pt idx="7122">
                  <c:v>0.22001953423023207</c:v>
                </c:pt>
                <c:pt idx="7123">
                  <c:v>0.20689697563648199</c:v>
                </c:pt>
                <c:pt idx="7124">
                  <c:v>0.17180176079273199</c:v>
                </c:pt>
                <c:pt idx="7125">
                  <c:v>0.16478271782398191</c:v>
                </c:pt>
                <c:pt idx="7126">
                  <c:v>0.15410156548023199</c:v>
                </c:pt>
                <c:pt idx="7127">
                  <c:v>7.4450686573982225E-2</c:v>
                </c:pt>
                <c:pt idx="7128">
                  <c:v>1.1584472842514584E-2</c:v>
                </c:pt>
                <c:pt idx="7129">
                  <c:v>-3.9794920012354929E-3</c:v>
                </c:pt>
                <c:pt idx="7130">
                  <c:v>-1.2219238094985501E-2</c:v>
                </c:pt>
                <c:pt idx="7131">
                  <c:v>-4.3652344495058067E-2</c:v>
                </c:pt>
                <c:pt idx="7132">
                  <c:v>-6.3793942332267803E-2</c:v>
                </c:pt>
                <c:pt idx="7133">
                  <c:v>-7.6416013762354903E-3</c:v>
                </c:pt>
                <c:pt idx="7134">
                  <c:v>8.0249026417732197E-2</c:v>
                </c:pt>
                <c:pt idx="7135">
                  <c:v>0.16508789360523207</c:v>
                </c:pt>
                <c:pt idx="7136">
                  <c:v>0.22642822563648207</c:v>
                </c:pt>
                <c:pt idx="7137">
                  <c:v>0.25816649198532132</c:v>
                </c:pt>
                <c:pt idx="7138">
                  <c:v>0.25053709745407099</c:v>
                </c:pt>
                <c:pt idx="7139">
                  <c:v>0.21879883110523393</c:v>
                </c:pt>
                <c:pt idx="7140">
                  <c:v>0.17393799126148324</c:v>
                </c:pt>
                <c:pt idx="7141">
                  <c:v>0.12694092094898188</c:v>
                </c:pt>
                <c:pt idx="7142">
                  <c:v>4.7900389879941961E-2</c:v>
                </c:pt>
                <c:pt idx="7143">
                  <c:v>-5.6774903088808115E-2</c:v>
                </c:pt>
                <c:pt idx="7144">
                  <c:v>-0.12391357123851864</c:v>
                </c:pt>
                <c:pt idx="7145">
                  <c:v>-0.12452392280101864</c:v>
                </c:pt>
                <c:pt idx="7146">
                  <c:v>-8.8208004832267831E-2</c:v>
                </c:pt>
                <c:pt idx="7147">
                  <c:v>-4.2431641370058101E-2</c:v>
                </c:pt>
                <c:pt idx="7148">
                  <c:v>-1.4965820126235565E-2</c:v>
                </c:pt>
                <c:pt idx="7149">
                  <c:v>-3.9794920012354929E-3</c:v>
                </c:pt>
                <c:pt idx="7150">
                  <c:v>2.4401854723691906E-2</c:v>
                </c:pt>
                <c:pt idx="7151">
                  <c:v>1.8908690661191906E-2</c:v>
                </c:pt>
                <c:pt idx="7152">
                  <c:v>9.0332032414153207E-4</c:v>
                </c:pt>
                <c:pt idx="7153">
                  <c:v>1.8298339098691906E-2</c:v>
                </c:pt>
                <c:pt idx="7154">
                  <c:v>1.20849604718387E-3</c:v>
                </c:pt>
                <c:pt idx="7155">
                  <c:v>-3.1445313245058226E-2</c:v>
                </c:pt>
                <c:pt idx="7156">
                  <c:v>-2.8393555432558077E-2</c:v>
                </c:pt>
                <c:pt idx="7157">
                  <c:v>-2.3205567151308108E-2</c:v>
                </c:pt>
                <c:pt idx="7158">
                  <c:v>-1.0693359188735527E-2</c:v>
                </c:pt>
                <c:pt idx="7159">
                  <c:v>-3.1140137463808282E-2</c:v>
                </c:pt>
                <c:pt idx="7160">
                  <c:v>-6.2878414988517942E-2</c:v>
                </c:pt>
                <c:pt idx="7161">
                  <c:v>-4.7314453870058441E-2</c:v>
                </c:pt>
                <c:pt idx="7162">
                  <c:v>-3.2055664807558115E-2</c:v>
                </c:pt>
                <c:pt idx="7163">
                  <c:v>-5.0061035901308441E-2</c:v>
                </c:pt>
                <c:pt idx="7164">
                  <c:v>-0.10621337592601864</c:v>
                </c:pt>
                <c:pt idx="7165">
                  <c:v>-0.10987548530101802</c:v>
                </c:pt>
                <c:pt idx="7166">
                  <c:v>-6.1352539807558483E-2</c:v>
                </c:pt>
                <c:pt idx="7167">
                  <c:v>-4.7314453870058441E-2</c:v>
                </c:pt>
                <c:pt idx="7168">
                  <c:v>-7.4475094676017831E-2</c:v>
                </c:pt>
                <c:pt idx="7169">
                  <c:v>-0.12330321967601802</c:v>
                </c:pt>
                <c:pt idx="7170">
                  <c:v>-0.15809325873851801</c:v>
                </c:pt>
                <c:pt idx="7171">
                  <c:v>-0.17426757514476801</c:v>
                </c:pt>
                <c:pt idx="7172">
                  <c:v>-0.14008788764476801</c:v>
                </c:pt>
                <c:pt idx="7173">
                  <c:v>-6.4404293894767942E-2</c:v>
                </c:pt>
                <c:pt idx="7174">
                  <c:v>3.344726515933876E-3</c:v>
                </c:pt>
                <c:pt idx="7175">
                  <c:v>5.9191893786191926E-2</c:v>
                </c:pt>
                <c:pt idx="7176">
                  <c:v>7.5976565480232197E-2</c:v>
                </c:pt>
                <c:pt idx="7177">
                  <c:v>4.6069335192441913E-2</c:v>
                </c:pt>
                <c:pt idx="7178">
                  <c:v>-2.7587891090661365E-3</c:v>
                </c:pt>
                <c:pt idx="7179">
                  <c:v>-5.1586914807558441E-2</c:v>
                </c:pt>
                <c:pt idx="7180">
                  <c:v>-9.1870114207267803E-2</c:v>
                </c:pt>
                <c:pt idx="7181">
                  <c:v>-0.12574462592601787</c:v>
                </c:pt>
                <c:pt idx="7182">
                  <c:v>-0.16022948920726909</c:v>
                </c:pt>
                <c:pt idx="7183">
                  <c:v>-0.15565185248851787</c:v>
                </c:pt>
                <c:pt idx="7184">
                  <c:v>-0.14741210639476904</c:v>
                </c:pt>
                <c:pt idx="7185">
                  <c:v>-0.12238769233226753</c:v>
                </c:pt>
                <c:pt idx="7186">
                  <c:v>-7.9052731394768205E-2</c:v>
                </c:pt>
                <c:pt idx="7187">
                  <c:v>-5.4638672620058115E-2</c:v>
                </c:pt>
                <c:pt idx="7188">
                  <c:v>-6.4099118113517803E-2</c:v>
                </c:pt>
                <c:pt idx="7189">
                  <c:v>-7.9052731394768205E-2</c:v>
                </c:pt>
                <c:pt idx="7190">
                  <c:v>-8.363036811351883E-2</c:v>
                </c:pt>
                <c:pt idx="7191">
                  <c:v>-8.363036811351883E-2</c:v>
                </c:pt>
                <c:pt idx="7192">
                  <c:v>-9.6447750926017803E-2</c:v>
                </c:pt>
                <c:pt idx="7193">
                  <c:v>-0.123608395457268</c:v>
                </c:pt>
                <c:pt idx="7194">
                  <c:v>-0.10407714545726802</c:v>
                </c:pt>
                <c:pt idx="7195">
                  <c:v>-5.0366211682558441E-2</c:v>
                </c:pt>
                <c:pt idx="7196">
                  <c:v>-1.0693359188735527E-2</c:v>
                </c:pt>
                <c:pt idx="7197">
                  <c:v>2.2265624254941878E-2</c:v>
                </c:pt>
                <c:pt idx="7198">
                  <c:v>5.0952147692441913E-2</c:v>
                </c:pt>
                <c:pt idx="7199">
                  <c:v>8.2995608448982267E-2</c:v>
                </c:pt>
                <c:pt idx="7200">
                  <c:v>0.108325198292732</c:v>
                </c:pt>
                <c:pt idx="7201">
                  <c:v>0.13792724907398199</c:v>
                </c:pt>
                <c:pt idx="7202">
                  <c:v>0.16234131157398207</c:v>
                </c:pt>
                <c:pt idx="7203">
                  <c:v>0.13304443657398324</c:v>
                </c:pt>
                <c:pt idx="7204">
                  <c:v>9.6118167042732225E-2</c:v>
                </c:pt>
                <c:pt idx="7205">
                  <c:v>9.7644045948983182E-2</c:v>
                </c:pt>
                <c:pt idx="7206">
                  <c:v>0.12724609673023324</c:v>
                </c:pt>
                <c:pt idx="7207">
                  <c:v>0.12114258110523222</c:v>
                </c:pt>
                <c:pt idx="7208">
                  <c:v>4.1491698473691913E-2</c:v>
                </c:pt>
                <c:pt idx="7209">
                  <c:v>-2.3510742932558077E-2</c:v>
                </c:pt>
                <c:pt idx="7210">
                  <c:v>-1.4965820126235565E-2</c:v>
                </c:pt>
                <c:pt idx="7211">
                  <c:v>3.20312492549421E-2</c:v>
                </c:pt>
                <c:pt idx="7212">
                  <c:v>8.818359673023228E-2</c:v>
                </c:pt>
                <c:pt idx="7213">
                  <c:v>0.11656494438648279</c:v>
                </c:pt>
                <c:pt idx="7214">
                  <c:v>0.13670654594898188</c:v>
                </c:pt>
                <c:pt idx="7215">
                  <c:v>0.15074463188648393</c:v>
                </c:pt>
                <c:pt idx="7216">
                  <c:v>0.13548584282398199</c:v>
                </c:pt>
                <c:pt idx="7217">
                  <c:v>0.124499514698982</c:v>
                </c:pt>
                <c:pt idx="7218">
                  <c:v>0.11503906548023227</c:v>
                </c:pt>
                <c:pt idx="7219">
                  <c:v>0.11381836235523199</c:v>
                </c:pt>
                <c:pt idx="7220">
                  <c:v>9.7949221730232225E-2</c:v>
                </c:pt>
                <c:pt idx="7221">
                  <c:v>7.6281741261482156E-2</c:v>
                </c:pt>
                <c:pt idx="7222">
                  <c:v>4.4848632067441961E-2</c:v>
                </c:pt>
                <c:pt idx="7223">
                  <c:v>2.7148436754941878E-2</c:v>
                </c:pt>
                <c:pt idx="7224">
                  <c:v>3.4167479723691899E-2</c:v>
                </c:pt>
                <c:pt idx="7225">
                  <c:v>4.1491698473691913E-2</c:v>
                </c:pt>
                <c:pt idx="7226">
                  <c:v>6.9567874073982225E-2</c:v>
                </c:pt>
                <c:pt idx="7227">
                  <c:v>0.10802002251148277</c:v>
                </c:pt>
                <c:pt idx="7228">
                  <c:v>0.13731689751148324</c:v>
                </c:pt>
                <c:pt idx="7229">
                  <c:v>0.12999267876148199</c:v>
                </c:pt>
                <c:pt idx="7230">
                  <c:v>0.12541504204273324</c:v>
                </c:pt>
                <c:pt idx="7231">
                  <c:v>8.2385256886482197E-2</c:v>
                </c:pt>
                <c:pt idx="7232">
                  <c:v>7.1398928761482197E-2</c:v>
                </c:pt>
                <c:pt idx="7233">
                  <c:v>6.7736819386482225E-2</c:v>
                </c:pt>
                <c:pt idx="7234">
                  <c:v>3.6914061754941899E-2</c:v>
                </c:pt>
                <c:pt idx="7235">
                  <c:v>-1.0083007626235527E-2</c:v>
                </c:pt>
                <c:pt idx="7236">
                  <c:v>-3.2055664807558115E-2</c:v>
                </c:pt>
                <c:pt idx="7237">
                  <c:v>-4.3957520276308101E-2</c:v>
                </c:pt>
                <c:pt idx="7238">
                  <c:v>-2.5341797620058219E-2</c:v>
                </c:pt>
                <c:pt idx="7239">
                  <c:v>1.8603514879941906E-2</c:v>
                </c:pt>
                <c:pt idx="7240">
                  <c:v>5.7666014879942419E-2</c:v>
                </c:pt>
                <c:pt idx="7241">
                  <c:v>7.5366213917732919E-2</c:v>
                </c:pt>
                <c:pt idx="7242">
                  <c:v>0.11900635063648227</c:v>
                </c:pt>
                <c:pt idx="7243">
                  <c:v>0.16447754204273207</c:v>
                </c:pt>
                <c:pt idx="7244">
                  <c:v>0.18095703423023324</c:v>
                </c:pt>
                <c:pt idx="7245">
                  <c:v>0.20201416313648324</c:v>
                </c:pt>
                <c:pt idx="7246">
                  <c:v>0.18339844048023393</c:v>
                </c:pt>
                <c:pt idx="7247">
                  <c:v>0.11046142876148227</c:v>
                </c:pt>
                <c:pt idx="7248">
                  <c:v>4.4543456286191913E-2</c:v>
                </c:pt>
                <c:pt idx="7249">
                  <c:v>3.0395507346838708E-3</c:v>
                </c:pt>
                <c:pt idx="7250">
                  <c:v>-4.6704102307558067E-2</c:v>
                </c:pt>
                <c:pt idx="7251">
                  <c:v>-0.108959957957268</c:v>
                </c:pt>
                <c:pt idx="7252">
                  <c:v>-0.13551025092601801</c:v>
                </c:pt>
                <c:pt idx="7253">
                  <c:v>-9.5532223582268275E-2</c:v>
                </c:pt>
                <c:pt idx="7254">
                  <c:v>-4.9145508557558067E-2</c:v>
                </c:pt>
                <c:pt idx="7255">
                  <c:v>-2.3510742932558077E-2</c:v>
                </c:pt>
                <c:pt idx="7256">
                  <c:v>-3.0639648903161552E-3</c:v>
                </c:pt>
                <c:pt idx="7257">
                  <c:v>2.1960448473691899E-2</c:v>
                </c:pt>
                <c:pt idx="7258">
                  <c:v>1.616210862994193E-2</c:v>
                </c:pt>
                <c:pt idx="7259">
                  <c:v>5.4809572175145123E-3</c:v>
                </c:pt>
                <c:pt idx="7260">
                  <c:v>-2.7478028088808219E-2</c:v>
                </c:pt>
                <c:pt idx="7261">
                  <c:v>-8.0273434519767789E-2</c:v>
                </c:pt>
                <c:pt idx="7262">
                  <c:v>-0.11384277045726807</c:v>
                </c:pt>
                <c:pt idx="7263">
                  <c:v>-0.11536864936351807</c:v>
                </c:pt>
                <c:pt idx="7264">
                  <c:v>-6.2878414988517942E-2</c:v>
                </c:pt>
                <c:pt idx="7265">
                  <c:v>3.0395507346838708E-3</c:v>
                </c:pt>
                <c:pt idx="7266">
                  <c:v>2.7148436754941878E-2</c:v>
                </c:pt>
                <c:pt idx="7267">
                  <c:v>1.5856932848691899E-2</c:v>
                </c:pt>
                <c:pt idx="7268">
                  <c:v>-5.8105466887354894E-3</c:v>
                </c:pt>
                <c:pt idx="7269">
                  <c:v>-1.9543457776308223E-2</c:v>
                </c:pt>
                <c:pt idx="7270">
                  <c:v>-9.2773436335846923E-4</c:v>
                </c:pt>
                <c:pt idx="7271">
                  <c:v>5.2783202379942037E-2</c:v>
                </c:pt>
                <c:pt idx="7272">
                  <c:v>9.3676760792733169E-2</c:v>
                </c:pt>
                <c:pt idx="7273">
                  <c:v>8.5131838917732267E-2</c:v>
                </c:pt>
                <c:pt idx="7274">
                  <c:v>5.5529784411191913E-2</c:v>
                </c:pt>
                <c:pt idx="7275">
                  <c:v>6.0412596911192426E-2</c:v>
                </c:pt>
                <c:pt idx="7276">
                  <c:v>0.11412353813648227</c:v>
                </c:pt>
                <c:pt idx="7277">
                  <c:v>0.12541504204273324</c:v>
                </c:pt>
                <c:pt idx="7278">
                  <c:v>7.3229983448982197E-2</c:v>
                </c:pt>
                <c:pt idx="7279">
                  <c:v>4.2602540925145522E-3</c:v>
                </c:pt>
                <c:pt idx="7280">
                  <c:v>-1.4965820126235565E-2</c:v>
                </c:pt>
                <c:pt idx="7281">
                  <c:v>-2.2290039807558108E-2</c:v>
                </c:pt>
                <c:pt idx="7282">
                  <c:v>-4.1821289807558101E-2</c:v>
                </c:pt>
                <c:pt idx="7283">
                  <c:v>-4.4873047620058101E-2</c:v>
                </c:pt>
                <c:pt idx="7284">
                  <c:v>3.0395507346838708E-3</c:v>
                </c:pt>
                <c:pt idx="7285">
                  <c:v>9.8559573292733182E-2</c:v>
                </c:pt>
                <c:pt idx="7286">
                  <c:v>0.15623779594898199</c:v>
                </c:pt>
                <c:pt idx="7287">
                  <c:v>0.15715332329273199</c:v>
                </c:pt>
                <c:pt idx="7288">
                  <c:v>0.13365478813648199</c:v>
                </c:pt>
                <c:pt idx="7289">
                  <c:v>0.11717529594898279</c:v>
                </c:pt>
                <c:pt idx="7290">
                  <c:v>6.7736819386482225E-2</c:v>
                </c:pt>
                <c:pt idx="7291">
                  <c:v>3.0200194567441906E-2</c:v>
                </c:pt>
                <c:pt idx="7292">
                  <c:v>5.0646971911192037E-2</c:v>
                </c:pt>
                <c:pt idx="7293">
                  <c:v>9.5507815480233169E-2</c:v>
                </c:pt>
                <c:pt idx="7294">
                  <c:v>0.14097900688648324</c:v>
                </c:pt>
                <c:pt idx="7295">
                  <c:v>0.13304443657398324</c:v>
                </c:pt>
                <c:pt idx="7296">
                  <c:v>5.9191893786191926E-2</c:v>
                </c:pt>
                <c:pt idx="7297">
                  <c:v>-1.2829589657485633E-2</c:v>
                </c:pt>
                <c:pt idx="7298">
                  <c:v>-8.3935543894768108E-2</c:v>
                </c:pt>
                <c:pt idx="7299">
                  <c:v>-0.10834960639476722</c:v>
                </c:pt>
                <c:pt idx="7300">
                  <c:v>-0.13093261420726801</c:v>
                </c:pt>
                <c:pt idx="7301">
                  <c:v>-0.16267089545726807</c:v>
                </c:pt>
                <c:pt idx="7302">
                  <c:v>-0.16450195014476807</c:v>
                </c:pt>
                <c:pt idx="7303">
                  <c:v>-0.13795165717601801</c:v>
                </c:pt>
                <c:pt idx="7304">
                  <c:v>-9.9804684519767831E-2</c:v>
                </c:pt>
                <c:pt idx="7305">
                  <c:v>-5.3112793713808441E-2</c:v>
                </c:pt>
                <c:pt idx="7306">
                  <c:v>-1.9238281995058101E-2</c:v>
                </c:pt>
                <c:pt idx="7307">
                  <c:v>1.616210862994193E-2</c:v>
                </c:pt>
                <c:pt idx="7308">
                  <c:v>2.5927733629941906E-2</c:v>
                </c:pt>
                <c:pt idx="7309">
                  <c:v>3.56933586299421E-2</c:v>
                </c:pt>
                <c:pt idx="7310">
                  <c:v>3.7524413317441899E-2</c:v>
                </c:pt>
                <c:pt idx="7311">
                  <c:v>5.2478026598691913E-2</c:v>
                </c:pt>
                <c:pt idx="7312">
                  <c:v>6.3159182667731975E-2</c:v>
                </c:pt>
                <c:pt idx="7313">
                  <c:v>3.7829589098691899E-2</c:v>
                </c:pt>
                <c:pt idx="7314">
                  <c:v>-9.1674802824855319E-3</c:v>
                </c:pt>
                <c:pt idx="7315">
                  <c:v>-2.3510742932558077E-2</c:v>
                </c:pt>
                <c:pt idx="7316">
                  <c:v>-2.1069336682558219E-2</c:v>
                </c:pt>
                <c:pt idx="7317">
                  <c:v>1.6467284411191902E-2</c:v>
                </c:pt>
                <c:pt idx="7318">
                  <c:v>7.3840335011482197E-2</c:v>
                </c:pt>
                <c:pt idx="7319">
                  <c:v>0.13579101860523199</c:v>
                </c:pt>
                <c:pt idx="7320">
                  <c:v>0.19102783501148207</c:v>
                </c:pt>
                <c:pt idx="7321">
                  <c:v>0.19957275688648207</c:v>
                </c:pt>
                <c:pt idx="7322">
                  <c:v>0.15013428032398199</c:v>
                </c:pt>
                <c:pt idx="7323">
                  <c:v>8.2385256886482197E-2</c:v>
                </c:pt>
                <c:pt idx="7324">
                  <c:v>1.6467284411191902E-2</c:v>
                </c:pt>
                <c:pt idx="7325">
                  <c:v>-1.4355468563735501E-2</c:v>
                </c:pt>
                <c:pt idx="7326">
                  <c:v>-5.8911133557558115E-2</c:v>
                </c:pt>
                <c:pt idx="7327">
                  <c:v>-8.4851071238517831E-2</c:v>
                </c:pt>
                <c:pt idx="7328">
                  <c:v>-6.8981930613517831E-2</c:v>
                </c:pt>
                <c:pt idx="7329">
                  <c:v>1.37207033112646E-2</c:v>
                </c:pt>
                <c:pt idx="7330">
                  <c:v>9.0014651417732197E-2</c:v>
                </c:pt>
                <c:pt idx="7331">
                  <c:v>0.12236328423023277</c:v>
                </c:pt>
                <c:pt idx="7332">
                  <c:v>0.12236328423023277</c:v>
                </c:pt>
                <c:pt idx="7333">
                  <c:v>9.4897463917733169E-2</c:v>
                </c:pt>
                <c:pt idx="7334">
                  <c:v>5.8276366442441926E-2</c:v>
                </c:pt>
                <c:pt idx="7335">
                  <c:v>9.4482423737645097E-3</c:v>
                </c:pt>
                <c:pt idx="7336">
                  <c:v>-3.8769531995058067E-2</c:v>
                </c:pt>
                <c:pt idx="7337">
                  <c:v>-6.3793942332267803E-2</c:v>
                </c:pt>
                <c:pt idx="7338">
                  <c:v>-8.2104489207267831E-2</c:v>
                </c:pt>
                <c:pt idx="7339">
                  <c:v>-0.14039306342601801</c:v>
                </c:pt>
                <c:pt idx="7340">
                  <c:v>-0.15046386420726904</c:v>
                </c:pt>
                <c:pt idx="7341">
                  <c:v>-8.1799313426017831E-2</c:v>
                </c:pt>
                <c:pt idx="7342">
                  <c:v>-2.7783203870058219E-2</c:v>
                </c:pt>
                <c:pt idx="7343">
                  <c:v>5.1757814362645123E-3</c:v>
                </c:pt>
                <c:pt idx="7344">
                  <c:v>2.2570800036191899E-2</c:v>
                </c:pt>
                <c:pt idx="7345">
                  <c:v>2.734374953433876E-3</c:v>
                </c:pt>
                <c:pt idx="7346">
                  <c:v>-4.9450684338808691E-2</c:v>
                </c:pt>
                <c:pt idx="7347">
                  <c:v>-8.7292477488517803E-2</c:v>
                </c:pt>
                <c:pt idx="7348">
                  <c:v>-6.5930172801017803E-2</c:v>
                </c:pt>
                <c:pt idx="7349">
                  <c:v>-5.4333496838808948E-2</c:v>
                </c:pt>
                <c:pt idx="7350">
                  <c:v>-2.0153809338808067E-2</c:v>
                </c:pt>
                <c:pt idx="7351">
                  <c:v>6.2854006886482225E-2</c:v>
                </c:pt>
                <c:pt idx="7352">
                  <c:v>0.15593262016773324</c:v>
                </c:pt>
                <c:pt idx="7353">
                  <c:v>0.18767090141773199</c:v>
                </c:pt>
                <c:pt idx="7354">
                  <c:v>0.15501709282398324</c:v>
                </c:pt>
                <c:pt idx="7355">
                  <c:v>9.215088188648228E-2</c:v>
                </c:pt>
                <c:pt idx="7356">
                  <c:v>4.3322753161191913E-2</c:v>
                </c:pt>
                <c:pt idx="7357">
                  <c:v>2.6538085192441878E-2</c:v>
                </c:pt>
                <c:pt idx="7358">
                  <c:v>3.7219237536192114E-2</c:v>
                </c:pt>
                <c:pt idx="7359">
                  <c:v>3.1420897692441899E-2</c:v>
                </c:pt>
                <c:pt idx="7360">
                  <c:v>-3.1738280085847009E-4</c:v>
                </c:pt>
                <c:pt idx="7361">
                  <c:v>-6.1657715588808087E-2</c:v>
                </c:pt>
                <c:pt idx="7362">
                  <c:v>-8.9428707957267831E-2</c:v>
                </c:pt>
                <c:pt idx="7363">
                  <c:v>-2.8698731213808077E-2</c:v>
                </c:pt>
                <c:pt idx="7364">
                  <c:v>2.9589843004941906E-2</c:v>
                </c:pt>
                <c:pt idx="7365">
                  <c:v>6.7126467823982627E-2</c:v>
                </c:pt>
                <c:pt idx="7366">
                  <c:v>9.6118167042732225E-2</c:v>
                </c:pt>
                <c:pt idx="7367">
                  <c:v>0.10313721001148222</c:v>
                </c:pt>
                <c:pt idx="7368">
                  <c:v>0.11778564751148279</c:v>
                </c:pt>
                <c:pt idx="7369">
                  <c:v>0.108325198292732</c:v>
                </c:pt>
                <c:pt idx="7370">
                  <c:v>0.10771484673023277</c:v>
                </c:pt>
                <c:pt idx="7371">
                  <c:v>0.10802002251148277</c:v>
                </c:pt>
                <c:pt idx="7372">
                  <c:v>7.8112795948982697E-2</c:v>
                </c:pt>
                <c:pt idx="7373">
                  <c:v>7.6892092823982669E-2</c:v>
                </c:pt>
                <c:pt idx="7374">
                  <c:v>8.757324516773228E-2</c:v>
                </c:pt>
                <c:pt idx="7375">
                  <c:v>0.106188967823982</c:v>
                </c:pt>
                <c:pt idx="7376">
                  <c:v>8.2385256886482197E-2</c:v>
                </c:pt>
                <c:pt idx="7377">
                  <c:v>1.5551757998764505E-2</c:v>
                </c:pt>
                <c:pt idx="7378">
                  <c:v>-1.7712403088808108E-2</c:v>
                </c:pt>
                <c:pt idx="7379">
                  <c:v>-2.0153809338808067E-2</c:v>
                </c:pt>
                <c:pt idx="7380">
                  <c:v>-8.2519529387355007E-3</c:v>
                </c:pt>
                <c:pt idx="7381">
                  <c:v>2.8369139879941878E-2</c:v>
                </c:pt>
                <c:pt idx="7382">
                  <c:v>7.5671389698982156E-2</c:v>
                </c:pt>
                <c:pt idx="7383">
                  <c:v>0.13487549126148199</c:v>
                </c:pt>
                <c:pt idx="7384">
                  <c:v>0.16417236626148191</c:v>
                </c:pt>
                <c:pt idx="7385">
                  <c:v>0.15104980766773324</c:v>
                </c:pt>
                <c:pt idx="7386">
                  <c:v>9.672851860523228E-2</c:v>
                </c:pt>
                <c:pt idx="7387">
                  <c:v>6.7431643605232225E-2</c:v>
                </c:pt>
                <c:pt idx="7388">
                  <c:v>3.8745116442441913E-2</c:v>
                </c:pt>
                <c:pt idx="7389">
                  <c:v>-9.1674802824855319E-3</c:v>
                </c:pt>
                <c:pt idx="7390">
                  <c:v>-4.0905762463808067E-2</c:v>
                </c:pt>
                <c:pt idx="7391">
                  <c:v>-2.3815918713808219E-2</c:v>
                </c:pt>
                <c:pt idx="7392">
                  <c:v>7.00683612376456E-3</c:v>
                </c:pt>
                <c:pt idx="7393">
                  <c:v>1.5246582217514605E-2</c:v>
                </c:pt>
                <c:pt idx="7394">
                  <c:v>3.9965819567441913E-2</c:v>
                </c:pt>
                <c:pt idx="7395">
                  <c:v>8.818359673023228E-2</c:v>
                </c:pt>
                <c:pt idx="7396">
                  <c:v>0.14555664360523199</c:v>
                </c:pt>
                <c:pt idx="7397">
                  <c:v>0.20872803032398199</c:v>
                </c:pt>
                <c:pt idx="7398">
                  <c:v>0.20048828423023324</c:v>
                </c:pt>
                <c:pt idx="7399">
                  <c:v>0.16142578423023207</c:v>
                </c:pt>
                <c:pt idx="7400">
                  <c:v>0.15593262016773324</c:v>
                </c:pt>
                <c:pt idx="7401">
                  <c:v>0.13060303032398188</c:v>
                </c:pt>
                <c:pt idx="7402">
                  <c:v>8.9709475636483169E-2</c:v>
                </c:pt>
                <c:pt idx="7403">
                  <c:v>5.5224608629941913E-2</c:v>
                </c:pt>
                <c:pt idx="7404">
                  <c:v>-2.1679688245058108E-2</c:v>
                </c:pt>
                <c:pt idx="7405">
                  <c:v>-8.6071774363517789E-2</c:v>
                </c:pt>
                <c:pt idx="7406">
                  <c:v>-8.1799313426017831E-2</c:v>
                </c:pt>
                <c:pt idx="7407">
                  <c:v>-5.2807617932558691E-2</c:v>
                </c:pt>
                <c:pt idx="7408">
                  <c:v>1.0058593936264499E-2</c:v>
                </c:pt>
                <c:pt idx="7409">
                  <c:v>8.0554202198983557E-2</c:v>
                </c:pt>
                <c:pt idx="7410">
                  <c:v>0.12999267876148199</c:v>
                </c:pt>
                <c:pt idx="7411">
                  <c:v>0.15806885063648324</c:v>
                </c:pt>
                <c:pt idx="7412">
                  <c:v>0.12266846001148222</c:v>
                </c:pt>
                <c:pt idx="7413">
                  <c:v>4.0881346911191913E-2</c:v>
                </c:pt>
                <c:pt idx="7414">
                  <c:v>-2.8393555432558077E-2</c:v>
                </c:pt>
                <c:pt idx="7415">
                  <c:v>-6.0131836682558087E-2</c:v>
                </c:pt>
                <c:pt idx="7416">
                  <c:v>-7.2033688426017942E-2</c:v>
                </c:pt>
                <c:pt idx="7417">
                  <c:v>-0.10621337592601864</c:v>
                </c:pt>
                <c:pt idx="7418">
                  <c:v>-0.14008788764476801</c:v>
                </c:pt>
                <c:pt idx="7419">
                  <c:v>-0.13123778998851787</c:v>
                </c:pt>
                <c:pt idx="7420">
                  <c:v>-8.6071774363517789E-2</c:v>
                </c:pt>
                <c:pt idx="7421">
                  <c:v>-4.8535156995058067E-2</c:v>
                </c:pt>
                <c:pt idx="7422">
                  <c:v>-4.2736817151308663E-2</c:v>
                </c:pt>
                <c:pt idx="7423">
                  <c:v>-7.3364255949855206E-3</c:v>
                </c:pt>
                <c:pt idx="7424">
                  <c:v>2.3791503161191878E-2</c:v>
                </c:pt>
                <c:pt idx="7425">
                  <c:v>4.7900389879941961E-2</c:v>
                </c:pt>
                <c:pt idx="7426">
                  <c:v>6.0107421129942426E-2</c:v>
                </c:pt>
                <c:pt idx="7427">
                  <c:v>0.105883792042732</c:v>
                </c:pt>
                <c:pt idx="7428">
                  <c:v>0.13609619438648324</c:v>
                </c:pt>
                <c:pt idx="7429">
                  <c:v>0.12114258110523222</c:v>
                </c:pt>
                <c:pt idx="7430">
                  <c:v>6.4379885792732197E-2</c:v>
                </c:pt>
                <c:pt idx="7431">
                  <c:v>-2.0458985120058108E-2</c:v>
                </c:pt>
                <c:pt idx="7432">
                  <c:v>-6.8981930613517831E-2</c:v>
                </c:pt>
                <c:pt idx="7433">
                  <c:v>-8.3020016551018108E-2</c:v>
                </c:pt>
                <c:pt idx="7434">
                  <c:v>-6.5319821238517942E-2</c:v>
                </c:pt>
                <c:pt idx="7435">
                  <c:v>-1.8322754651308223E-2</c:v>
                </c:pt>
                <c:pt idx="7436">
                  <c:v>5.0646971911192037E-2</c:v>
                </c:pt>
                <c:pt idx="7437">
                  <c:v>9.642334282398228E-2</c:v>
                </c:pt>
                <c:pt idx="7438">
                  <c:v>0.14647217094898188</c:v>
                </c:pt>
                <c:pt idx="7439">
                  <c:v>0.16997070610523207</c:v>
                </c:pt>
                <c:pt idx="7440">
                  <c:v>0.19072265923023191</c:v>
                </c:pt>
                <c:pt idx="7441">
                  <c:v>0.17332763969898188</c:v>
                </c:pt>
                <c:pt idx="7442">
                  <c:v>0.14036865532398188</c:v>
                </c:pt>
                <c:pt idx="7443">
                  <c:v>7.3229983448982197E-2</c:v>
                </c:pt>
                <c:pt idx="7444">
                  <c:v>2.5927733629941906E-2</c:v>
                </c:pt>
                <c:pt idx="7445">
                  <c:v>6.7016603425145852E-3</c:v>
                </c:pt>
                <c:pt idx="7446">
                  <c:v>-6.4208982512354894E-3</c:v>
                </c:pt>
                <c:pt idx="7447">
                  <c:v>3.6608885973691913E-2</c:v>
                </c:pt>
                <c:pt idx="7448">
                  <c:v>0.10740967094898277</c:v>
                </c:pt>
                <c:pt idx="7449">
                  <c:v>0.16203613579273327</c:v>
                </c:pt>
                <c:pt idx="7450">
                  <c:v>0.15593262016773324</c:v>
                </c:pt>
                <c:pt idx="7451">
                  <c:v>0.14891357719898199</c:v>
                </c:pt>
                <c:pt idx="7452">
                  <c:v>0.13029785454273324</c:v>
                </c:pt>
                <c:pt idx="7453">
                  <c:v>5.7360839098692037E-2</c:v>
                </c:pt>
                <c:pt idx="7454">
                  <c:v>1.9213866442441899E-2</c:v>
                </c:pt>
                <c:pt idx="7455">
                  <c:v>2.0739745348691899E-2</c:v>
                </c:pt>
                <c:pt idx="7456">
                  <c:v>2.6232909411192076E-2</c:v>
                </c:pt>
                <c:pt idx="7457">
                  <c:v>4.9426268786191913E-2</c:v>
                </c:pt>
                <c:pt idx="7458">
                  <c:v>5.4003905504942037E-2</c:v>
                </c:pt>
                <c:pt idx="7459">
                  <c:v>5.5834960192442037E-2</c:v>
                </c:pt>
                <c:pt idx="7460">
                  <c:v>3.6303710192441913E-2</c:v>
                </c:pt>
                <c:pt idx="7461">
                  <c:v>-2.3510742932558077E-2</c:v>
                </c:pt>
                <c:pt idx="7462">
                  <c:v>-4.1516114026308434E-2</c:v>
                </c:pt>
                <c:pt idx="7463">
                  <c:v>8.8378908112645583E-3</c:v>
                </c:pt>
                <c:pt idx="7464">
                  <c:v>4.6374510973691913E-2</c:v>
                </c:pt>
                <c:pt idx="7465">
                  <c:v>2.4707030504941906E-2</c:v>
                </c:pt>
                <c:pt idx="7466">
                  <c:v>-1.6796875745058278E-2</c:v>
                </c:pt>
                <c:pt idx="7467">
                  <c:v>-6.0437012463808115E-2</c:v>
                </c:pt>
                <c:pt idx="7468">
                  <c:v>-0.102246090769768</c:v>
                </c:pt>
                <c:pt idx="7469">
                  <c:v>-0.10163573920726802</c:v>
                </c:pt>
                <c:pt idx="7470">
                  <c:v>-8.9428707957267831E-2</c:v>
                </c:pt>
                <c:pt idx="7471">
                  <c:v>-8.9123532176018122E-2</c:v>
                </c:pt>
                <c:pt idx="7472">
                  <c:v>-7.6306149363517803E-2</c:v>
                </c:pt>
                <c:pt idx="7473">
                  <c:v>-1.8322754651308223E-2</c:v>
                </c:pt>
                <c:pt idx="7474">
                  <c:v>2.5622557848691878E-2</c:v>
                </c:pt>
                <c:pt idx="7475">
                  <c:v>5.1257323473691885E-2</c:v>
                </c:pt>
                <c:pt idx="7476">
                  <c:v>4.3322753161191913E-2</c:v>
                </c:pt>
                <c:pt idx="7477">
                  <c:v>6.5905764698982197E-2</c:v>
                </c:pt>
                <c:pt idx="7478">
                  <c:v>0.11015625298023279</c:v>
                </c:pt>
                <c:pt idx="7479">
                  <c:v>0.15288086235523199</c:v>
                </c:pt>
                <c:pt idx="7480">
                  <c:v>0.19163818657398207</c:v>
                </c:pt>
                <c:pt idx="7481">
                  <c:v>0.17027588188648324</c:v>
                </c:pt>
                <c:pt idx="7482">
                  <c:v>0.15379638969898324</c:v>
                </c:pt>
                <c:pt idx="7483">
                  <c:v>0.14799804985523393</c:v>
                </c:pt>
                <c:pt idx="7484">
                  <c:v>0.10069580376148277</c:v>
                </c:pt>
                <c:pt idx="7485">
                  <c:v>2.9589843004941906E-2</c:v>
                </c:pt>
                <c:pt idx="7486">
                  <c:v>8.2275392487645583E-3</c:v>
                </c:pt>
                <c:pt idx="7487">
                  <c:v>7.2009280323982225E-2</c:v>
                </c:pt>
                <c:pt idx="7488">
                  <c:v>0.120837405323982</c:v>
                </c:pt>
                <c:pt idx="7489">
                  <c:v>0.10313721001148222</c:v>
                </c:pt>
                <c:pt idx="7490">
                  <c:v>9.8864749073983182E-2</c:v>
                </c:pt>
                <c:pt idx="7491">
                  <c:v>0.12114258110523222</c:v>
                </c:pt>
                <c:pt idx="7492">
                  <c:v>0.16203613579273327</c:v>
                </c:pt>
                <c:pt idx="7493">
                  <c:v>0.18797607719898199</c:v>
                </c:pt>
                <c:pt idx="7494">
                  <c:v>0.19224853813648327</c:v>
                </c:pt>
                <c:pt idx="7495">
                  <c:v>0.17485351860523188</c:v>
                </c:pt>
                <c:pt idx="7496">
                  <c:v>0.16569824516773327</c:v>
                </c:pt>
                <c:pt idx="7497">
                  <c:v>0.16203613579273327</c:v>
                </c:pt>
                <c:pt idx="7498">
                  <c:v>0.13121338188648393</c:v>
                </c:pt>
                <c:pt idx="7499">
                  <c:v>7.7197268605232225E-2</c:v>
                </c:pt>
                <c:pt idx="7500">
                  <c:v>4.1796874254942377E-2</c:v>
                </c:pt>
                <c:pt idx="7501">
                  <c:v>2.9284667223691906E-2</c:v>
                </c:pt>
                <c:pt idx="7502">
                  <c:v>4.2407225817442377E-2</c:v>
                </c:pt>
                <c:pt idx="7503">
                  <c:v>1.9824218004941899E-2</c:v>
                </c:pt>
                <c:pt idx="7504">
                  <c:v>-6.4208982512354894E-3</c:v>
                </c:pt>
                <c:pt idx="7505">
                  <c:v>-1.9848633557558101E-2</c:v>
                </c:pt>
                <c:pt idx="7506">
                  <c:v>1.818847609683883E-3</c:v>
                </c:pt>
                <c:pt idx="7507">
                  <c:v>4.4238280504941961E-2</c:v>
                </c:pt>
                <c:pt idx="7508">
                  <c:v>7.6586917042732669E-2</c:v>
                </c:pt>
                <c:pt idx="7509">
                  <c:v>9.031982719898228E-2</c:v>
                </c:pt>
                <c:pt idx="7510">
                  <c:v>6.6210940480232197E-2</c:v>
                </c:pt>
                <c:pt idx="7511">
                  <c:v>7.2924807667732197E-2</c:v>
                </c:pt>
                <c:pt idx="7512">
                  <c:v>0.12694092094898188</c:v>
                </c:pt>
                <c:pt idx="7513">
                  <c:v>0.20140381157398199</c:v>
                </c:pt>
                <c:pt idx="7514">
                  <c:v>0.26304930448531927</c:v>
                </c:pt>
                <c:pt idx="7515">
                  <c:v>0.27342528104782365</c:v>
                </c:pt>
                <c:pt idx="7516">
                  <c:v>0.22825928032398207</c:v>
                </c:pt>
                <c:pt idx="7517">
                  <c:v>0.15501709282398324</c:v>
                </c:pt>
                <c:pt idx="7518">
                  <c:v>0.12419433891773222</c:v>
                </c:pt>
                <c:pt idx="7519">
                  <c:v>0.13243408501148324</c:v>
                </c:pt>
                <c:pt idx="7520">
                  <c:v>0.11473388969898203</c:v>
                </c:pt>
                <c:pt idx="7521">
                  <c:v>9.8864749073983182E-2</c:v>
                </c:pt>
                <c:pt idx="7522">
                  <c:v>0.10283203423023222</c:v>
                </c:pt>
                <c:pt idx="7523">
                  <c:v>0.11320801079273199</c:v>
                </c:pt>
                <c:pt idx="7524">
                  <c:v>0.11839599907398227</c:v>
                </c:pt>
                <c:pt idx="7525">
                  <c:v>8.4521487355233155E-2</c:v>
                </c:pt>
                <c:pt idx="7526">
                  <c:v>4.7290038317441961E-2</c:v>
                </c:pt>
                <c:pt idx="7527">
                  <c:v>5.9497069567442037E-2</c:v>
                </c:pt>
                <c:pt idx="7528">
                  <c:v>6.2548831105232225E-2</c:v>
                </c:pt>
                <c:pt idx="7529">
                  <c:v>7.2314456105232655E-2</c:v>
                </c:pt>
                <c:pt idx="7530">
                  <c:v>9.642334282398228E-2</c:v>
                </c:pt>
                <c:pt idx="7531">
                  <c:v>8.8793948292733169E-2</c:v>
                </c:pt>
                <c:pt idx="7532">
                  <c:v>4.6984862536191885E-2</c:v>
                </c:pt>
                <c:pt idx="7533">
                  <c:v>-3.1750489026308101E-2</c:v>
                </c:pt>
                <c:pt idx="7534">
                  <c:v>-7.6916500926017942E-2</c:v>
                </c:pt>
                <c:pt idx="7535">
                  <c:v>-8.0883786082267789E-2</c:v>
                </c:pt>
                <c:pt idx="7536">
                  <c:v>-8.4851071238517831E-2</c:v>
                </c:pt>
                <c:pt idx="7537">
                  <c:v>-9.0344235301017831E-2</c:v>
                </c:pt>
                <c:pt idx="7538">
                  <c:v>-5.4943848401308074E-2</c:v>
                </c:pt>
                <c:pt idx="7539">
                  <c:v>-1.0693359188735527E-2</c:v>
                </c:pt>
                <c:pt idx="7540">
                  <c:v>5.1562499254942391E-2</c:v>
                </c:pt>
                <c:pt idx="7541">
                  <c:v>9.733887016773228E-2</c:v>
                </c:pt>
                <c:pt idx="7542">
                  <c:v>0.15166015923023199</c:v>
                </c:pt>
                <c:pt idx="7543">
                  <c:v>0.18370361626148199</c:v>
                </c:pt>
                <c:pt idx="7544">
                  <c:v>0.23558349907398199</c:v>
                </c:pt>
                <c:pt idx="7545">
                  <c:v>0.25511473417282132</c:v>
                </c:pt>
                <c:pt idx="7546">
                  <c:v>0.25938719511032132</c:v>
                </c:pt>
                <c:pt idx="7547">
                  <c:v>0.21727295219898199</c:v>
                </c:pt>
                <c:pt idx="7548">
                  <c:v>0.16813965141773207</c:v>
                </c:pt>
                <c:pt idx="7549">
                  <c:v>0.13579101860523199</c:v>
                </c:pt>
                <c:pt idx="7550">
                  <c:v>0.12114258110523222</c:v>
                </c:pt>
                <c:pt idx="7551">
                  <c:v>8.2080081105232197E-2</c:v>
                </c:pt>
                <c:pt idx="7552">
                  <c:v>1.8908690661191906E-2</c:v>
                </c:pt>
                <c:pt idx="7553">
                  <c:v>-1.5576171688735638E-2</c:v>
                </c:pt>
                <c:pt idx="7554">
                  <c:v>2.8063964098691878E-2</c:v>
                </c:pt>
                <c:pt idx="7555">
                  <c:v>0.108325198292732</c:v>
                </c:pt>
                <c:pt idx="7556">
                  <c:v>0.14433594048023324</c:v>
                </c:pt>
                <c:pt idx="7557">
                  <c:v>0.11656494438648279</c:v>
                </c:pt>
                <c:pt idx="7558">
                  <c:v>9.3066409230233169E-2</c:v>
                </c:pt>
                <c:pt idx="7559">
                  <c:v>8.757324516773228E-2</c:v>
                </c:pt>
                <c:pt idx="7560">
                  <c:v>7.8723147511482197E-2</c:v>
                </c:pt>
                <c:pt idx="7561">
                  <c:v>3.9965819567441913E-2</c:v>
                </c:pt>
                <c:pt idx="7562">
                  <c:v>-2.3205567151308108E-2</c:v>
                </c:pt>
                <c:pt idx="7563">
                  <c:v>-9.1259762644767831E-2</c:v>
                </c:pt>
                <c:pt idx="7564">
                  <c:v>-0.12025146186351802</c:v>
                </c:pt>
                <c:pt idx="7565">
                  <c:v>-0.10743407905101864</c:v>
                </c:pt>
                <c:pt idx="7566">
                  <c:v>-6.2268067151308483E-2</c:v>
                </c:pt>
                <c:pt idx="7567">
                  <c:v>6.0913087800145817E-3</c:v>
                </c:pt>
                <c:pt idx="7568">
                  <c:v>5.0646971911192037E-2</c:v>
                </c:pt>
                <c:pt idx="7569">
                  <c:v>5.9191893786191926E-2</c:v>
                </c:pt>
                <c:pt idx="7570">
                  <c:v>7.9028323292732225E-2</c:v>
                </c:pt>
                <c:pt idx="7571">
                  <c:v>9.9475100636482308E-2</c:v>
                </c:pt>
                <c:pt idx="7572">
                  <c:v>0.11351318657398227</c:v>
                </c:pt>
                <c:pt idx="7573">
                  <c:v>0.100085452198982</c:v>
                </c:pt>
                <c:pt idx="7574">
                  <c:v>6.4074710011482225E-2</c:v>
                </c:pt>
                <c:pt idx="7575">
                  <c:v>3.3862303942441899E-2</c:v>
                </c:pt>
                <c:pt idx="7576">
                  <c:v>9.4482423737645097E-3</c:v>
                </c:pt>
                <c:pt idx="7577">
                  <c:v>-4.2846677824855276E-3</c:v>
                </c:pt>
                <c:pt idx="7578">
                  <c:v>5.9814454289153728E-4</c:v>
                </c:pt>
                <c:pt idx="7579">
                  <c:v>1.7382811754941906E-2</c:v>
                </c:pt>
                <c:pt idx="7580">
                  <c:v>4.6374510973691913E-2</c:v>
                </c:pt>
                <c:pt idx="7581">
                  <c:v>9.5202639698982197E-2</c:v>
                </c:pt>
                <c:pt idx="7582">
                  <c:v>0.11229248344898279</c:v>
                </c:pt>
                <c:pt idx="7583">
                  <c:v>0.11107178032398227</c:v>
                </c:pt>
                <c:pt idx="7584">
                  <c:v>0.123889163136482</c:v>
                </c:pt>
                <c:pt idx="7585">
                  <c:v>0.11198730766773135</c:v>
                </c:pt>
                <c:pt idx="7586">
                  <c:v>4.5458983629941961E-2</c:v>
                </c:pt>
                <c:pt idx="7587">
                  <c:v>-1.5380859840661461E-3</c:v>
                </c:pt>
                <c:pt idx="7588">
                  <c:v>-3.2360840588808226E-2</c:v>
                </c:pt>
                <c:pt idx="7589">
                  <c:v>-2.5646973401308219E-2</c:v>
                </c:pt>
                <c:pt idx="7590">
                  <c:v>3.1726073473691899E-2</c:v>
                </c:pt>
                <c:pt idx="7591">
                  <c:v>7.0178225636482197E-2</c:v>
                </c:pt>
                <c:pt idx="7592">
                  <c:v>7.6586917042732669E-2</c:v>
                </c:pt>
                <c:pt idx="7593">
                  <c:v>3.0810546129941906E-2</c:v>
                </c:pt>
                <c:pt idx="7594">
                  <c:v>5.4809572175145123E-3</c:v>
                </c:pt>
                <c:pt idx="7595">
                  <c:v>1.1889648623764501E-2</c:v>
                </c:pt>
                <c:pt idx="7596">
                  <c:v>-8.8623045012355319E-3</c:v>
                </c:pt>
                <c:pt idx="7597">
                  <c:v>-5.2197266370058115E-2</c:v>
                </c:pt>
                <c:pt idx="7598">
                  <c:v>-5.7690430432558476E-2</c:v>
                </c:pt>
                <c:pt idx="7599">
                  <c:v>-2.2900391370058108E-2</c:v>
                </c:pt>
                <c:pt idx="7600">
                  <c:v>-1.2829589657485633E-2</c:v>
                </c:pt>
                <c:pt idx="7601">
                  <c:v>2.0434569567441899E-2</c:v>
                </c:pt>
                <c:pt idx="7602">
                  <c:v>4.2102050036191954E-2</c:v>
                </c:pt>
                <c:pt idx="7603">
                  <c:v>6.1633300036191926E-2</c:v>
                </c:pt>
                <c:pt idx="7604">
                  <c:v>6.8957522511482197E-2</c:v>
                </c:pt>
                <c:pt idx="7605">
                  <c:v>9.337158501148228E-2</c:v>
                </c:pt>
                <c:pt idx="7606">
                  <c:v>0.11870117485523279</c:v>
                </c:pt>
                <c:pt idx="7607">
                  <c:v>0.11076660454273227</c:v>
                </c:pt>
                <c:pt idx="7608">
                  <c:v>6.6210940480232197E-2</c:v>
                </c:pt>
                <c:pt idx="7609">
                  <c:v>1.6467284411191902E-2</c:v>
                </c:pt>
                <c:pt idx="7610">
                  <c:v>2.1240233909338752E-3</c:v>
                </c:pt>
                <c:pt idx="7611">
                  <c:v>-7.031249813735551E-3</c:v>
                </c:pt>
                <c:pt idx="7612">
                  <c:v>7.3120119050145141E-3</c:v>
                </c:pt>
                <c:pt idx="7613">
                  <c:v>2.4096678942441878E-2</c:v>
                </c:pt>
                <c:pt idx="7614">
                  <c:v>2.8063964098691878E-2</c:v>
                </c:pt>
                <c:pt idx="7615">
                  <c:v>4.5458983629941961E-2</c:v>
                </c:pt>
                <c:pt idx="7616">
                  <c:v>5.4919432848692398E-2</c:v>
                </c:pt>
                <c:pt idx="7617">
                  <c:v>8.1774905323983113E-2</c:v>
                </c:pt>
                <c:pt idx="7618">
                  <c:v>0.11992187798023279</c:v>
                </c:pt>
                <c:pt idx="7619">
                  <c:v>0.11656494438648279</c:v>
                </c:pt>
                <c:pt idx="7620">
                  <c:v>8.6047366261483155E-2</c:v>
                </c:pt>
                <c:pt idx="7621">
                  <c:v>5.1562499254942391E-2</c:v>
                </c:pt>
                <c:pt idx="7622">
                  <c:v>4.7900389879941961E-2</c:v>
                </c:pt>
                <c:pt idx="7623">
                  <c:v>6.1938475817442128E-2</c:v>
                </c:pt>
                <c:pt idx="7624">
                  <c:v>5.4309081286192037E-2</c:v>
                </c:pt>
                <c:pt idx="7625">
                  <c:v>2.7758788317441878E-2</c:v>
                </c:pt>
                <c:pt idx="7626">
                  <c:v>4.8706056550145531E-3</c:v>
                </c:pt>
                <c:pt idx="7627">
                  <c:v>-2.1484375465661643E-3</c:v>
                </c:pt>
                <c:pt idx="7628">
                  <c:v>-1.1608886532485565E-2</c:v>
                </c:pt>
                <c:pt idx="7629">
                  <c:v>6.7016603425145852E-3</c:v>
                </c:pt>
                <c:pt idx="7630">
                  <c:v>4.9426268786191913E-2</c:v>
                </c:pt>
                <c:pt idx="7631">
                  <c:v>9.5507815480233169E-2</c:v>
                </c:pt>
                <c:pt idx="7632">
                  <c:v>0.12846679985523324</c:v>
                </c:pt>
                <c:pt idx="7633">
                  <c:v>0.16234131157398207</c:v>
                </c:pt>
                <c:pt idx="7634">
                  <c:v>0.15288086235523199</c:v>
                </c:pt>
                <c:pt idx="7635">
                  <c:v>9.398193657398228E-2</c:v>
                </c:pt>
                <c:pt idx="7636">
                  <c:v>6.1938475817442128E-2</c:v>
                </c:pt>
                <c:pt idx="7637">
                  <c:v>8.4216311573982267E-2</c:v>
                </c:pt>
                <c:pt idx="7638">
                  <c:v>0.11229248344898279</c:v>
                </c:pt>
                <c:pt idx="7639">
                  <c:v>0.10374756157398222</c:v>
                </c:pt>
                <c:pt idx="7640">
                  <c:v>5.6750487536192037E-2</c:v>
                </c:pt>
                <c:pt idx="7641">
                  <c:v>4.7595214098691961E-2</c:v>
                </c:pt>
                <c:pt idx="7642">
                  <c:v>4.7900389879941961E-2</c:v>
                </c:pt>
                <c:pt idx="7643">
                  <c:v>2.9895018786192093E-2</c:v>
                </c:pt>
                <c:pt idx="7644">
                  <c:v>4.4848632067441961E-2</c:v>
                </c:pt>
                <c:pt idx="7645">
                  <c:v>7.6892092823982669E-2</c:v>
                </c:pt>
                <c:pt idx="7646">
                  <c:v>0.10924072563648277</c:v>
                </c:pt>
                <c:pt idx="7647">
                  <c:v>9.642334282398228E-2</c:v>
                </c:pt>
                <c:pt idx="7648">
                  <c:v>6.5905764698982197E-2</c:v>
                </c:pt>
                <c:pt idx="7649">
                  <c:v>4.8510741442441961E-2</c:v>
                </c:pt>
                <c:pt idx="7650">
                  <c:v>2.3486327379941906E-2</c:v>
                </c:pt>
                <c:pt idx="7651">
                  <c:v>-2.1984864026308108E-2</c:v>
                </c:pt>
                <c:pt idx="7652">
                  <c:v>-6.0437012463808115E-2</c:v>
                </c:pt>
                <c:pt idx="7653">
                  <c:v>-8.6376950144767831E-2</c:v>
                </c:pt>
                <c:pt idx="7654">
                  <c:v>-8.9733883738517831E-2</c:v>
                </c:pt>
                <c:pt idx="7655">
                  <c:v>-7.1728512644767789E-2</c:v>
                </c:pt>
                <c:pt idx="7656">
                  <c:v>-4.3957520276308101E-2</c:v>
                </c:pt>
                <c:pt idx="7657">
                  <c:v>-5.2502442151308441E-2</c:v>
                </c:pt>
                <c:pt idx="7658">
                  <c:v>-4.0295410901308421E-2</c:v>
                </c:pt>
                <c:pt idx="7659">
                  <c:v>3.7524413317441899E-2</c:v>
                </c:pt>
                <c:pt idx="7660">
                  <c:v>6.8041995167732197E-2</c:v>
                </c:pt>
                <c:pt idx="7661">
                  <c:v>2.6843260973692076E-2</c:v>
                </c:pt>
                <c:pt idx="7662">
                  <c:v>-1.4050292782485494E-2</c:v>
                </c:pt>
                <c:pt idx="7663">
                  <c:v>-1.3439941219985565E-2</c:v>
                </c:pt>
                <c:pt idx="7664">
                  <c:v>5.1257323473691885E-2</c:v>
                </c:pt>
                <c:pt idx="7665">
                  <c:v>0.109851077198982</c:v>
                </c:pt>
                <c:pt idx="7666">
                  <c:v>0.11076660454273227</c:v>
                </c:pt>
                <c:pt idx="7667">
                  <c:v>6.3769534230232627E-2</c:v>
                </c:pt>
                <c:pt idx="7668">
                  <c:v>-3.1738280085847009E-4</c:v>
                </c:pt>
                <c:pt idx="7669">
                  <c:v>-7.2949215769767775E-2</c:v>
                </c:pt>
                <c:pt idx="7670">
                  <c:v>-9.1870114207267803E-2</c:v>
                </c:pt>
                <c:pt idx="7671">
                  <c:v>-3.6328125745058101E-2</c:v>
                </c:pt>
                <c:pt idx="7672">
                  <c:v>4.9731444567442037E-2</c:v>
                </c:pt>
                <c:pt idx="7673">
                  <c:v>8.4216311573982267E-2</c:v>
                </c:pt>
                <c:pt idx="7674">
                  <c:v>8.3911135792732267E-2</c:v>
                </c:pt>
                <c:pt idx="7675">
                  <c:v>5.4614257067442037E-2</c:v>
                </c:pt>
                <c:pt idx="7676">
                  <c:v>1.4636230655014499E-2</c:v>
                </c:pt>
                <c:pt idx="7677">
                  <c:v>1.4331054873764499E-2</c:v>
                </c:pt>
                <c:pt idx="7678">
                  <c:v>-1.8322754651308223E-2</c:v>
                </c:pt>
                <c:pt idx="7679">
                  <c:v>-8.5156247019767831E-2</c:v>
                </c:pt>
                <c:pt idx="7680">
                  <c:v>-0.13947753608226904</c:v>
                </c:pt>
                <c:pt idx="7681">
                  <c:v>-0.17121581733226904</c:v>
                </c:pt>
                <c:pt idx="7682">
                  <c:v>-0.18372802436351787</c:v>
                </c:pt>
                <c:pt idx="7683">
                  <c:v>-0.15778808295726973</c:v>
                </c:pt>
                <c:pt idx="7684">
                  <c:v>-0.15839843451976973</c:v>
                </c:pt>
                <c:pt idx="7685">
                  <c:v>-0.16511230170726909</c:v>
                </c:pt>
                <c:pt idx="7686">
                  <c:v>-0.16053466498851687</c:v>
                </c:pt>
                <c:pt idx="7687">
                  <c:v>-0.18555907905101801</c:v>
                </c:pt>
                <c:pt idx="7688">
                  <c:v>-0.24812011420726801</c:v>
                </c:pt>
                <c:pt idx="7689">
                  <c:v>-0.32258301973343068</c:v>
                </c:pt>
                <c:pt idx="7690">
                  <c:v>-0.36774903535842901</c:v>
                </c:pt>
                <c:pt idx="7691">
                  <c:v>-0.38544923067092901</c:v>
                </c:pt>
                <c:pt idx="7692">
                  <c:v>-0.39277344942092901</c:v>
                </c:pt>
                <c:pt idx="7693">
                  <c:v>-0.36866456270218068</c:v>
                </c:pt>
                <c:pt idx="7694">
                  <c:v>-0.2993896603584324</c:v>
                </c:pt>
                <c:pt idx="7695">
                  <c:v>-0.17792968451976904</c:v>
                </c:pt>
                <c:pt idx="7696">
                  <c:v>-6.0742188245058115E-2</c:v>
                </c:pt>
                <c:pt idx="7697">
                  <c:v>1.7077635973691805E-2</c:v>
                </c:pt>
                <c:pt idx="7698">
                  <c:v>4.2102050036191954E-2</c:v>
                </c:pt>
                <c:pt idx="7699">
                  <c:v>1.4636230655014499E-2</c:v>
                </c:pt>
                <c:pt idx="7700">
                  <c:v>-3.8464356213808101E-2</c:v>
                </c:pt>
                <c:pt idx="7701">
                  <c:v>-0.10743407905101864</c:v>
                </c:pt>
                <c:pt idx="7702">
                  <c:v>-0.15443114936351801</c:v>
                </c:pt>
                <c:pt idx="7703">
                  <c:v>-0.17304687201976801</c:v>
                </c:pt>
                <c:pt idx="7704">
                  <c:v>-0.12116698920726802</c:v>
                </c:pt>
                <c:pt idx="7705">
                  <c:v>-0.11597900092601807</c:v>
                </c:pt>
                <c:pt idx="7706">
                  <c:v>-0.17213134467601801</c:v>
                </c:pt>
                <c:pt idx="7707">
                  <c:v>-0.20753173530101801</c:v>
                </c:pt>
                <c:pt idx="7708">
                  <c:v>-0.18159179389476904</c:v>
                </c:pt>
                <c:pt idx="7709">
                  <c:v>-0.13184814155101904</c:v>
                </c:pt>
                <c:pt idx="7710">
                  <c:v>-8.3935543894768108E-2</c:v>
                </c:pt>
                <c:pt idx="7711">
                  <c:v>-3.4802246838808115E-2</c:v>
                </c:pt>
                <c:pt idx="7712">
                  <c:v>-1.8017578870058108E-2</c:v>
                </c:pt>
                <c:pt idx="7713">
                  <c:v>3.344726515933876E-3</c:v>
                </c:pt>
                <c:pt idx="7714">
                  <c:v>4.3017577379941954E-2</c:v>
                </c:pt>
                <c:pt idx="7715">
                  <c:v>4.4848632067441961E-2</c:v>
                </c:pt>
                <c:pt idx="7716">
                  <c:v>-1.8322754651308223E-2</c:v>
                </c:pt>
                <c:pt idx="7717">
                  <c:v>-5.2502442151308441E-2</c:v>
                </c:pt>
                <c:pt idx="7718">
                  <c:v>-4.8229981213808101E-2</c:v>
                </c:pt>
                <c:pt idx="7719">
                  <c:v>2.734374953433876E-3</c:v>
                </c:pt>
                <c:pt idx="7720">
                  <c:v>2.6843260973692076E-2</c:v>
                </c:pt>
                <c:pt idx="7721">
                  <c:v>7.1093752980232225E-2</c:v>
                </c:pt>
                <c:pt idx="7722">
                  <c:v>0.10924072563648277</c:v>
                </c:pt>
                <c:pt idx="7723">
                  <c:v>6.8957522511482197E-2</c:v>
                </c:pt>
                <c:pt idx="7724">
                  <c:v>2.6232909411192076E-2</c:v>
                </c:pt>
                <c:pt idx="7725">
                  <c:v>2.3791503161191878E-2</c:v>
                </c:pt>
                <c:pt idx="7726">
                  <c:v>8.0859377980233113E-2</c:v>
                </c:pt>
                <c:pt idx="7727">
                  <c:v>0.14769287407398188</c:v>
                </c:pt>
                <c:pt idx="7728">
                  <c:v>0.14830322563648199</c:v>
                </c:pt>
                <c:pt idx="7729">
                  <c:v>9.154053032398228E-2</c:v>
                </c:pt>
                <c:pt idx="7730">
                  <c:v>1.5551757998764505E-2</c:v>
                </c:pt>
                <c:pt idx="7731">
                  <c:v>-2.1984864026308108E-2</c:v>
                </c:pt>
                <c:pt idx="7732">
                  <c:v>-5.7385254651308476E-2</c:v>
                </c:pt>
                <c:pt idx="7733">
                  <c:v>-7.1423336863517831E-2</c:v>
                </c:pt>
                <c:pt idx="7734">
                  <c:v>-3.5107422620058115E-2</c:v>
                </c:pt>
                <c:pt idx="7735">
                  <c:v>-2.1484375465661643E-3</c:v>
                </c:pt>
                <c:pt idx="7736">
                  <c:v>1.5136718284338728E-3</c:v>
                </c:pt>
                <c:pt idx="7737">
                  <c:v>2.1350096911191867E-2</c:v>
                </c:pt>
                <c:pt idx="7738">
                  <c:v>-1.4965820126235565E-2</c:v>
                </c:pt>
                <c:pt idx="7739">
                  <c:v>-6.5319821238517942E-2</c:v>
                </c:pt>
                <c:pt idx="7740">
                  <c:v>-6.0742188245058115E-2</c:v>
                </c:pt>
                <c:pt idx="7741">
                  <c:v>-3.8159180432558101E-2</c:v>
                </c:pt>
                <c:pt idx="7742">
                  <c:v>2.1240233909338752E-3</c:v>
                </c:pt>
                <c:pt idx="7743">
                  <c:v>2.7148436754941878E-2</c:v>
                </c:pt>
                <c:pt idx="7744">
                  <c:v>3.50830070674421E-2</c:v>
                </c:pt>
                <c:pt idx="7745">
                  <c:v>-3.1738280085847009E-4</c:v>
                </c:pt>
                <c:pt idx="7746">
                  <c:v>-5.8605957776308074E-2</c:v>
                </c:pt>
                <c:pt idx="7747">
                  <c:v>-9.9499508738517831E-2</c:v>
                </c:pt>
                <c:pt idx="7748">
                  <c:v>-8.6987301707267831E-2</c:v>
                </c:pt>
                <c:pt idx="7749">
                  <c:v>-2.2290039807558108E-2</c:v>
                </c:pt>
                <c:pt idx="7750">
                  <c:v>5.1867675036192037E-2</c:v>
                </c:pt>
                <c:pt idx="7751">
                  <c:v>8.0859377980233113E-2</c:v>
                </c:pt>
                <c:pt idx="7752">
                  <c:v>0.11687012016773203</c:v>
                </c:pt>
                <c:pt idx="7753">
                  <c:v>0.17241211235523324</c:v>
                </c:pt>
                <c:pt idx="7754">
                  <c:v>0.25450438261032099</c:v>
                </c:pt>
                <c:pt idx="7755">
                  <c:v>0.25755614042282099</c:v>
                </c:pt>
                <c:pt idx="7756">
                  <c:v>0.18278808891773324</c:v>
                </c:pt>
                <c:pt idx="7757">
                  <c:v>0.14372558891773199</c:v>
                </c:pt>
                <c:pt idx="7758">
                  <c:v>0.11839599907398227</c:v>
                </c:pt>
                <c:pt idx="7759">
                  <c:v>9.9475100636482308E-2</c:v>
                </c:pt>
                <c:pt idx="7760">
                  <c:v>9.154053032398228E-2</c:v>
                </c:pt>
                <c:pt idx="7761">
                  <c:v>0.11320801079273199</c:v>
                </c:pt>
                <c:pt idx="7762">
                  <c:v>0.15379638969898324</c:v>
                </c:pt>
                <c:pt idx="7763">
                  <c:v>0.14525146782398199</c:v>
                </c:pt>
                <c:pt idx="7764">
                  <c:v>0.13487549126148199</c:v>
                </c:pt>
                <c:pt idx="7765">
                  <c:v>0.12694092094898188</c:v>
                </c:pt>
                <c:pt idx="7766">
                  <c:v>9.428711235523228E-2</c:v>
                </c:pt>
                <c:pt idx="7767">
                  <c:v>5.1867675036192037E-2</c:v>
                </c:pt>
                <c:pt idx="7768">
                  <c:v>5.2783202379942037E-2</c:v>
                </c:pt>
                <c:pt idx="7769">
                  <c:v>8.8793948292733169E-2</c:v>
                </c:pt>
                <c:pt idx="7770">
                  <c:v>0.10374756157398222</c:v>
                </c:pt>
                <c:pt idx="7771">
                  <c:v>9.398193657398228E-2</c:v>
                </c:pt>
                <c:pt idx="7772">
                  <c:v>7.2619631886482669E-2</c:v>
                </c:pt>
                <c:pt idx="7773">
                  <c:v>4.7290038317441961E-2</c:v>
                </c:pt>
                <c:pt idx="7774">
                  <c:v>2.3486327379941906E-2</c:v>
                </c:pt>
                <c:pt idx="7775">
                  <c:v>1.0668945498764501E-2</c:v>
                </c:pt>
                <c:pt idx="7776">
                  <c:v>2.7758788317441878E-2</c:v>
                </c:pt>
                <c:pt idx="7777">
                  <c:v>2.1044921129941899E-2</c:v>
                </c:pt>
                <c:pt idx="7778">
                  <c:v>-1.8017578870058108E-2</c:v>
                </c:pt>
                <c:pt idx="7779">
                  <c:v>-4.5483399182558101E-2</c:v>
                </c:pt>
                <c:pt idx="7780">
                  <c:v>-2.8698731213808077E-2</c:v>
                </c:pt>
                <c:pt idx="7781">
                  <c:v>1.0058593936264499E-2</c:v>
                </c:pt>
                <c:pt idx="7782">
                  <c:v>7.2009280323982225E-2</c:v>
                </c:pt>
                <c:pt idx="7783">
                  <c:v>0.12480469048023277</c:v>
                </c:pt>
                <c:pt idx="7784">
                  <c:v>0.13701172173023199</c:v>
                </c:pt>
                <c:pt idx="7785">
                  <c:v>0.14342041313648324</c:v>
                </c:pt>
                <c:pt idx="7786">
                  <c:v>0.12572021782398188</c:v>
                </c:pt>
                <c:pt idx="7787">
                  <c:v>0.10893554985523277</c:v>
                </c:pt>
                <c:pt idx="7788">
                  <c:v>8.940429985523228E-2</c:v>
                </c:pt>
                <c:pt idx="7789">
                  <c:v>6.5600588917732225E-2</c:v>
                </c:pt>
                <c:pt idx="7790">
                  <c:v>4.9121093004942037E-2</c:v>
                </c:pt>
                <c:pt idx="7791">
                  <c:v>1.616210862994193E-2</c:v>
                </c:pt>
                <c:pt idx="7792">
                  <c:v>-3.0834961682558282E-2</c:v>
                </c:pt>
                <c:pt idx="7793">
                  <c:v>-4.8840332776308067E-2</c:v>
                </c:pt>
                <c:pt idx="7794">
                  <c:v>-7.1728512644767789E-2</c:v>
                </c:pt>
                <c:pt idx="7795">
                  <c:v>-0.11536864936351807</c:v>
                </c:pt>
                <c:pt idx="7796">
                  <c:v>-0.16328124701976807</c:v>
                </c:pt>
                <c:pt idx="7797">
                  <c:v>-0.1959350556135179</c:v>
                </c:pt>
                <c:pt idx="7798">
                  <c:v>-0.17884521186351801</c:v>
                </c:pt>
                <c:pt idx="7799">
                  <c:v>-0.12299804389476753</c:v>
                </c:pt>
                <c:pt idx="7800">
                  <c:v>-6.5624997019767803E-2</c:v>
                </c:pt>
                <c:pt idx="7801">
                  <c:v>1.4331054873764499E-2</c:v>
                </c:pt>
                <c:pt idx="7802">
                  <c:v>6.0717772692442044E-2</c:v>
                </c:pt>
                <c:pt idx="7803">
                  <c:v>7.8723147511482197E-2</c:v>
                </c:pt>
                <c:pt idx="7804">
                  <c:v>8.0859377980233113E-2</c:v>
                </c:pt>
                <c:pt idx="7805">
                  <c:v>6.1328124254942128E-2</c:v>
                </c:pt>
                <c:pt idx="7806">
                  <c:v>3.7219237536192114E-2</c:v>
                </c:pt>
                <c:pt idx="7807">
                  <c:v>1.1584472842514584E-2</c:v>
                </c:pt>
                <c:pt idx="7808">
                  <c:v>2.4401854723691906E-2</c:v>
                </c:pt>
                <c:pt idx="7809">
                  <c:v>3.8745116442441913E-2</c:v>
                </c:pt>
                <c:pt idx="7810">
                  <c:v>5.5834960192442037E-2</c:v>
                </c:pt>
                <c:pt idx="7811">
                  <c:v>3.1115721911191881E-2</c:v>
                </c:pt>
                <c:pt idx="7812">
                  <c:v>-2.2595215588808382E-2</c:v>
                </c:pt>
                <c:pt idx="7813">
                  <c:v>-3.3581543713808115E-2</c:v>
                </c:pt>
                <c:pt idx="7814">
                  <c:v>-6.2573239207267803E-2</c:v>
                </c:pt>
                <c:pt idx="7815">
                  <c:v>-7.8442379832267831E-2</c:v>
                </c:pt>
                <c:pt idx="7816">
                  <c:v>-7.1728512644767789E-2</c:v>
                </c:pt>
                <c:pt idx="7817">
                  <c:v>-5.3417969495058115E-2</c:v>
                </c:pt>
                <c:pt idx="7818">
                  <c:v>-9.5227047801017831E-2</c:v>
                </c:pt>
                <c:pt idx="7819">
                  <c:v>-0.14893798530101904</c:v>
                </c:pt>
                <c:pt idx="7820">
                  <c:v>-0.19044189155101909</c:v>
                </c:pt>
                <c:pt idx="7821">
                  <c:v>-0.18830566108226904</c:v>
                </c:pt>
                <c:pt idx="7822">
                  <c:v>-0.17426757514476801</c:v>
                </c:pt>
                <c:pt idx="7823">
                  <c:v>-0.13612060248851682</c:v>
                </c:pt>
                <c:pt idx="7824">
                  <c:v>-0.12391357123851864</c:v>
                </c:pt>
                <c:pt idx="7825">
                  <c:v>-9.919433295726883E-2</c:v>
                </c:pt>
                <c:pt idx="7826">
                  <c:v>-4.0905762463808067E-2</c:v>
                </c:pt>
                <c:pt idx="7827">
                  <c:v>3.9550783112645097E-3</c:v>
                </c:pt>
                <c:pt idx="7828">
                  <c:v>6.0107421129942426E-2</c:v>
                </c:pt>
                <c:pt idx="7829">
                  <c:v>0.10374756157398222</c:v>
                </c:pt>
                <c:pt idx="7830">
                  <c:v>0.12755127251148199</c:v>
                </c:pt>
                <c:pt idx="7831">
                  <c:v>0.11290283501148203</c:v>
                </c:pt>
                <c:pt idx="7832">
                  <c:v>7.5366213917732919E-2</c:v>
                </c:pt>
                <c:pt idx="7833">
                  <c:v>2.8369139879941878E-2</c:v>
                </c:pt>
                <c:pt idx="7834">
                  <c:v>-1.7407227307558108E-2</c:v>
                </c:pt>
                <c:pt idx="7835">
                  <c:v>-3.9379883557558115E-2</c:v>
                </c:pt>
                <c:pt idx="7836">
                  <c:v>-4.9755860120058115E-2</c:v>
                </c:pt>
                <c:pt idx="7837">
                  <c:v>-5.5554199963808115E-2</c:v>
                </c:pt>
                <c:pt idx="7838">
                  <c:v>-2.5646973401308219E-2</c:v>
                </c:pt>
                <c:pt idx="7839">
                  <c:v>1.1889648623764501E-2</c:v>
                </c:pt>
                <c:pt idx="7840">
                  <c:v>3.7829589098691899E-2</c:v>
                </c:pt>
                <c:pt idx="7841">
                  <c:v>2.7758788317441878E-2</c:v>
                </c:pt>
                <c:pt idx="7842">
                  <c:v>1.3110351748764595E-2</c:v>
                </c:pt>
                <c:pt idx="7843">
                  <c:v>-1.3134765438735565E-2</c:v>
                </c:pt>
                <c:pt idx="7844">
                  <c:v>-5.9521485120058115E-2</c:v>
                </c:pt>
                <c:pt idx="7845">
                  <c:v>-0.10072021186351864</c:v>
                </c:pt>
                <c:pt idx="7846">
                  <c:v>-0.10926513373851898</c:v>
                </c:pt>
                <c:pt idx="7847">
                  <c:v>-7.1118161082267789E-2</c:v>
                </c:pt>
                <c:pt idx="7848">
                  <c:v>-7.3364255949855206E-3</c:v>
                </c:pt>
                <c:pt idx="7849">
                  <c:v>2.8674315661192089E-2</c:v>
                </c:pt>
                <c:pt idx="7850">
                  <c:v>4.6374510973691913E-2</c:v>
                </c:pt>
                <c:pt idx="7851">
                  <c:v>8.6047366261483155E-2</c:v>
                </c:pt>
                <c:pt idx="7852">
                  <c:v>0.10924072563648277</c:v>
                </c:pt>
                <c:pt idx="7853">
                  <c:v>0.14372558891773199</c:v>
                </c:pt>
                <c:pt idx="7854">
                  <c:v>0.16813965141773207</c:v>
                </c:pt>
                <c:pt idx="7855">
                  <c:v>0.18858642876148324</c:v>
                </c:pt>
                <c:pt idx="7856">
                  <c:v>0.18004150688648324</c:v>
                </c:pt>
                <c:pt idx="7857">
                  <c:v>0.12785644829273199</c:v>
                </c:pt>
                <c:pt idx="7858">
                  <c:v>0.105883792042732</c:v>
                </c:pt>
                <c:pt idx="7859">
                  <c:v>4.9426268786191913E-2</c:v>
                </c:pt>
                <c:pt idx="7860">
                  <c:v>-5.7080078870058115E-2</c:v>
                </c:pt>
                <c:pt idx="7861">
                  <c:v>-0.12604980170726904</c:v>
                </c:pt>
                <c:pt idx="7862">
                  <c:v>-0.13032226264476787</c:v>
                </c:pt>
                <c:pt idx="7863">
                  <c:v>-0.10316161811351802</c:v>
                </c:pt>
                <c:pt idx="7864">
                  <c:v>-4.7924805432558067E-2</c:v>
                </c:pt>
                <c:pt idx="7865">
                  <c:v>9.4482423737645097E-3</c:v>
                </c:pt>
                <c:pt idx="7866">
                  <c:v>8.0859377980233113E-2</c:v>
                </c:pt>
                <c:pt idx="7867">
                  <c:v>0.17119140923023199</c:v>
                </c:pt>
                <c:pt idx="7868">
                  <c:v>0.17210693657398199</c:v>
                </c:pt>
                <c:pt idx="7869">
                  <c:v>0.120837405323982</c:v>
                </c:pt>
                <c:pt idx="7870">
                  <c:v>9.5202639698982197E-2</c:v>
                </c:pt>
                <c:pt idx="7871">
                  <c:v>0.13121338188648393</c:v>
                </c:pt>
                <c:pt idx="7872">
                  <c:v>0.14342041313648324</c:v>
                </c:pt>
                <c:pt idx="7873">
                  <c:v>0.11992187798023279</c:v>
                </c:pt>
                <c:pt idx="7874">
                  <c:v>8.2995608448982267E-2</c:v>
                </c:pt>
                <c:pt idx="7875">
                  <c:v>3.9355468004941899E-2</c:v>
                </c:pt>
                <c:pt idx="7876">
                  <c:v>2.429199172183876E-3</c:v>
                </c:pt>
                <c:pt idx="7877">
                  <c:v>1.2805175967514591E-2</c:v>
                </c:pt>
                <c:pt idx="7878">
                  <c:v>6.6210940480232197E-2</c:v>
                </c:pt>
                <c:pt idx="7879">
                  <c:v>0.15684814751148393</c:v>
                </c:pt>
                <c:pt idx="7880">
                  <c:v>0.20048828423023324</c:v>
                </c:pt>
                <c:pt idx="7881">
                  <c:v>0.17363281548023199</c:v>
                </c:pt>
                <c:pt idx="7882">
                  <c:v>0.12541504204273324</c:v>
                </c:pt>
                <c:pt idx="7883">
                  <c:v>6.5905764698982197E-2</c:v>
                </c:pt>
                <c:pt idx="7884">
                  <c:v>4.6984862536191885E-2</c:v>
                </c:pt>
                <c:pt idx="7885">
                  <c:v>8.2385256886482197E-2</c:v>
                </c:pt>
                <c:pt idx="7886">
                  <c:v>0.101611331105232</c:v>
                </c:pt>
                <c:pt idx="7887">
                  <c:v>7.7197268605232225E-2</c:v>
                </c:pt>
                <c:pt idx="7888">
                  <c:v>2.5927733629941906E-2</c:v>
                </c:pt>
                <c:pt idx="7889">
                  <c:v>-2.6867676526308219E-2</c:v>
                </c:pt>
                <c:pt idx="7890">
                  <c:v>-3.9990235120058115E-2</c:v>
                </c:pt>
                <c:pt idx="7891">
                  <c:v>-4.1516114026308434E-2</c:v>
                </c:pt>
                <c:pt idx="7892">
                  <c:v>-4.8229981213808101E-2</c:v>
                </c:pt>
                <c:pt idx="7893">
                  <c:v>-4.7924805432558067E-2</c:v>
                </c:pt>
                <c:pt idx="7894">
                  <c:v>-4.9755860120058115E-2</c:v>
                </c:pt>
                <c:pt idx="7895">
                  <c:v>-5.3417969495058115E-2</c:v>
                </c:pt>
                <c:pt idx="7896">
                  <c:v>-4.8229981213808101E-2</c:v>
                </c:pt>
                <c:pt idx="7897">
                  <c:v>-1.3745117001235565E-2</c:v>
                </c:pt>
                <c:pt idx="7898">
                  <c:v>-6.2255858210846814E-4</c:v>
                </c:pt>
                <c:pt idx="7899">
                  <c:v>3.8745116442441913E-2</c:v>
                </c:pt>
                <c:pt idx="7900">
                  <c:v>7.3535159230232197E-2</c:v>
                </c:pt>
                <c:pt idx="7901">
                  <c:v>9.8864749073983182E-2</c:v>
                </c:pt>
                <c:pt idx="7902">
                  <c:v>0.14738769829273199</c:v>
                </c:pt>
                <c:pt idx="7903">
                  <c:v>0.10679931938648222</c:v>
                </c:pt>
                <c:pt idx="7904">
                  <c:v>3.1420897692441899E-2</c:v>
                </c:pt>
                <c:pt idx="7905">
                  <c:v>2.5317382067441906E-2</c:v>
                </c:pt>
                <c:pt idx="7906">
                  <c:v>8.5437014698982197E-2</c:v>
                </c:pt>
                <c:pt idx="7907">
                  <c:v>0.10191650688648222</c:v>
                </c:pt>
                <c:pt idx="7908">
                  <c:v>9.8559573292733182E-2</c:v>
                </c:pt>
                <c:pt idx="7909">
                  <c:v>9.428711235523228E-2</c:v>
                </c:pt>
                <c:pt idx="7910">
                  <c:v>5.9191893786191926E-2</c:v>
                </c:pt>
                <c:pt idx="7911">
                  <c:v>4.8205565661191656E-2</c:v>
                </c:pt>
                <c:pt idx="7912">
                  <c:v>6.0412596911192426E-2</c:v>
                </c:pt>
                <c:pt idx="7913">
                  <c:v>3.6303710192441913E-2</c:v>
                </c:pt>
                <c:pt idx="7914">
                  <c:v>2.2570800036191899E-2</c:v>
                </c:pt>
                <c:pt idx="7915">
                  <c:v>3.1115721911191881E-2</c:v>
                </c:pt>
                <c:pt idx="7916">
                  <c:v>5.7666014879942419E-2</c:v>
                </c:pt>
                <c:pt idx="7917">
                  <c:v>0.11015625298023279</c:v>
                </c:pt>
                <c:pt idx="7918">
                  <c:v>0.12205810844898222</c:v>
                </c:pt>
                <c:pt idx="7919">
                  <c:v>0.105883792042732</c:v>
                </c:pt>
                <c:pt idx="7920">
                  <c:v>7.9333499073982697E-2</c:v>
                </c:pt>
                <c:pt idx="7921">
                  <c:v>4.7900389879941961E-2</c:v>
                </c:pt>
                <c:pt idx="7922">
                  <c:v>-1.6796875745058278E-2</c:v>
                </c:pt>
                <c:pt idx="7923">
                  <c:v>-4.0905762463808067E-2</c:v>
                </c:pt>
                <c:pt idx="7924">
                  <c:v>-1.8627930432558108E-2</c:v>
                </c:pt>
                <c:pt idx="7925">
                  <c:v>-9.4726560637355319E-3</c:v>
                </c:pt>
                <c:pt idx="7926">
                  <c:v>-5.7080078870058115E-2</c:v>
                </c:pt>
                <c:pt idx="7927">
                  <c:v>-0.11750487983226802</c:v>
                </c:pt>
                <c:pt idx="7928">
                  <c:v>-0.11903075873851865</c:v>
                </c:pt>
                <c:pt idx="7929">
                  <c:v>-5.2807617932558691E-2</c:v>
                </c:pt>
                <c:pt idx="7930">
                  <c:v>3.3251952379941913E-2</c:v>
                </c:pt>
                <c:pt idx="7931">
                  <c:v>9.3066409230233169E-2</c:v>
                </c:pt>
                <c:pt idx="7932">
                  <c:v>9.3676760792733169E-2</c:v>
                </c:pt>
                <c:pt idx="7933">
                  <c:v>0.100085452198982</c:v>
                </c:pt>
                <c:pt idx="7934">
                  <c:v>0.13151855766773199</c:v>
                </c:pt>
                <c:pt idx="7935">
                  <c:v>0.11748047173023227</c:v>
                </c:pt>
                <c:pt idx="7936">
                  <c:v>5.9191893786191926E-2</c:v>
                </c:pt>
                <c:pt idx="7937">
                  <c:v>6.0913087800145817E-3</c:v>
                </c:pt>
                <c:pt idx="7938">
                  <c:v>2.0129393786191899E-2</c:v>
                </c:pt>
                <c:pt idx="7939">
                  <c:v>5.5224608629941913E-2</c:v>
                </c:pt>
                <c:pt idx="7940">
                  <c:v>4.6984862536191885E-2</c:v>
                </c:pt>
                <c:pt idx="7941">
                  <c:v>7.3535159230232197E-2</c:v>
                </c:pt>
                <c:pt idx="7942">
                  <c:v>0.10466308891773222</c:v>
                </c:pt>
                <c:pt idx="7943">
                  <c:v>0.14433594048023324</c:v>
                </c:pt>
                <c:pt idx="7944">
                  <c:v>0.19377441704273207</c:v>
                </c:pt>
                <c:pt idx="7945">
                  <c:v>0.21086426079273324</c:v>
                </c:pt>
                <c:pt idx="7946">
                  <c:v>0.18126221001148324</c:v>
                </c:pt>
                <c:pt idx="7947">
                  <c:v>0.13395996391773199</c:v>
                </c:pt>
                <c:pt idx="7948">
                  <c:v>0.10374756157398222</c:v>
                </c:pt>
                <c:pt idx="7949">
                  <c:v>9.031982719898228E-2</c:v>
                </c:pt>
                <c:pt idx="7950">
                  <c:v>5.4614257067442037E-2</c:v>
                </c:pt>
                <c:pt idx="7951">
                  <c:v>2.5317382067441906E-2</c:v>
                </c:pt>
                <c:pt idx="7952">
                  <c:v>9.4482423737645097E-3</c:v>
                </c:pt>
                <c:pt idx="7953">
                  <c:v>7.3120119050145141E-3</c:v>
                </c:pt>
                <c:pt idx="7954">
                  <c:v>1.0363769717514581E-2</c:v>
                </c:pt>
                <c:pt idx="7955">
                  <c:v>-1.9848633557558101E-2</c:v>
                </c:pt>
                <c:pt idx="7956">
                  <c:v>-3.2360840588808226E-2</c:v>
                </c:pt>
                <c:pt idx="7957">
                  <c:v>-9.4726560637355319E-3</c:v>
                </c:pt>
                <c:pt idx="7958">
                  <c:v>1.7687987536191902E-2</c:v>
                </c:pt>
                <c:pt idx="7959">
                  <c:v>4.6069335192441913E-2</c:v>
                </c:pt>
                <c:pt idx="7960">
                  <c:v>6.9873049855232655E-2</c:v>
                </c:pt>
                <c:pt idx="7961">
                  <c:v>8.6657717823982197E-2</c:v>
                </c:pt>
                <c:pt idx="7962">
                  <c:v>7.2314456105232655E-2</c:v>
                </c:pt>
                <c:pt idx="7963">
                  <c:v>3.8439940661192114E-2</c:v>
                </c:pt>
                <c:pt idx="7964">
                  <c:v>2.2265624254941878E-2</c:v>
                </c:pt>
                <c:pt idx="7965">
                  <c:v>2.7148436754941878E-2</c:v>
                </c:pt>
                <c:pt idx="7966">
                  <c:v>6.9873049855232655E-2</c:v>
                </c:pt>
                <c:pt idx="7967">
                  <c:v>8.818359673023228E-2</c:v>
                </c:pt>
                <c:pt idx="7968">
                  <c:v>9.7949221730232225E-2</c:v>
                </c:pt>
                <c:pt idx="7969">
                  <c:v>0.14189453423023199</c:v>
                </c:pt>
                <c:pt idx="7970">
                  <c:v>0.20476074516773324</c:v>
                </c:pt>
                <c:pt idx="7971">
                  <c:v>0.23863525688648324</c:v>
                </c:pt>
                <c:pt idx="7972">
                  <c:v>0.19896240532398207</c:v>
                </c:pt>
                <c:pt idx="7973">
                  <c:v>0.11992187798023279</c:v>
                </c:pt>
                <c:pt idx="7974">
                  <c:v>2.8979491442441878E-2</c:v>
                </c:pt>
                <c:pt idx="7975">
                  <c:v>-3.1445313245058226E-2</c:v>
                </c:pt>
                <c:pt idx="7976">
                  <c:v>-3.2055664807558115E-2</c:v>
                </c:pt>
                <c:pt idx="7977">
                  <c:v>8.2275392487645583E-3</c:v>
                </c:pt>
                <c:pt idx="7978">
                  <c:v>3.1115721911191881E-2</c:v>
                </c:pt>
                <c:pt idx="7979">
                  <c:v>3.56933586299421E-2</c:v>
                </c:pt>
                <c:pt idx="7980">
                  <c:v>4.8205565661191656E-2</c:v>
                </c:pt>
                <c:pt idx="7981">
                  <c:v>5.6750487536192037E-2</c:v>
                </c:pt>
                <c:pt idx="7982">
                  <c:v>9.6118167042732225E-2</c:v>
                </c:pt>
                <c:pt idx="7983">
                  <c:v>0.18095703423023324</c:v>
                </c:pt>
                <c:pt idx="7984">
                  <c:v>0.25541990995407365</c:v>
                </c:pt>
                <c:pt idx="7985">
                  <c:v>0.23680420219898199</c:v>
                </c:pt>
                <c:pt idx="7986">
                  <c:v>0.18217773735523199</c:v>
                </c:pt>
                <c:pt idx="7987">
                  <c:v>0.10679931938648222</c:v>
                </c:pt>
                <c:pt idx="7988">
                  <c:v>4.8205565661191656E-2</c:v>
                </c:pt>
                <c:pt idx="7989">
                  <c:v>-1.6491699963808101E-2</c:v>
                </c:pt>
                <c:pt idx="7990">
                  <c:v>-5.5249024182558074E-2</c:v>
                </c:pt>
                <c:pt idx="7991">
                  <c:v>-8.2104489207267831E-2</c:v>
                </c:pt>
                <c:pt idx="7992">
                  <c:v>-0.10102538764476753</c:v>
                </c:pt>
                <c:pt idx="7993">
                  <c:v>-6.1352539807558483E-2</c:v>
                </c:pt>
                <c:pt idx="7994">
                  <c:v>-5.5554199963808115E-2</c:v>
                </c:pt>
                <c:pt idx="7995">
                  <c:v>-7.6611325144767803E-2</c:v>
                </c:pt>
                <c:pt idx="7996">
                  <c:v>-5.1892090588808441E-2</c:v>
                </c:pt>
                <c:pt idx="7997">
                  <c:v>1.8298339098691906E-2</c:v>
                </c:pt>
                <c:pt idx="7998">
                  <c:v>0.10649414360523277</c:v>
                </c:pt>
                <c:pt idx="7999">
                  <c:v>0.16997070610523207</c:v>
                </c:pt>
                <c:pt idx="8000">
                  <c:v>0.19255371391773191</c:v>
                </c:pt>
                <c:pt idx="8001">
                  <c:v>0.18736572563648199</c:v>
                </c:pt>
                <c:pt idx="8002">
                  <c:v>0.12694092094898188</c:v>
                </c:pt>
                <c:pt idx="8003">
                  <c:v>6.7126467823982627E-2</c:v>
                </c:pt>
                <c:pt idx="8004">
                  <c:v>-1.2829589657485633E-2</c:v>
                </c:pt>
                <c:pt idx="8005">
                  <c:v>-7.1423336863517831E-2</c:v>
                </c:pt>
                <c:pt idx="8006">
                  <c:v>-0.10926513373851898</c:v>
                </c:pt>
                <c:pt idx="8007">
                  <c:v>-0.11964111030101807</c:v>
                </c:pt>
                <c:pt idx="8008">
                  <c:v>-6.0437012463808115E-2</c:v>
                </c:pt>
                <c:pt idx="8009">
                  <c:v>2.1350096911191867E-2</c:v>
                </c:pt>
                <c:pt idx="8010">
                  <c:v>0.11992187798023279</c:v>
                </c:pt>
                <c:pt idx="8011">
                  <c:v>0.15745849907398324</c:v>
                </c:pt>
                <c:pt idx="8012">
                  <c:v>0.14952392876148199</c:v>
                </c:pt>
                <c:pt idx="8013">
                  <c:v>0.109851077198982</c:v>
                </c:pt>
                <c:pt idx="8014">
                  <c:v>6.7126467823982627E-2</c:v>
                </c:pt>
                <c:pt idx="8015">
                  <c:v>1.7687987536191902E-2</c:v>
                </c:pt>
                <c:pt idx="8016">
                  <c:v>3.6499022971838825E-3</c:v>
                </c:pt>
                <c:pt idx="8017">
                  <c:v>-3.0224610120058108E-2</c:v>
                </c:pt>
                <c:pt idx="8018">
                  <c:v>-9.6447750926017803E-2</c:v>
                </c:pt>
                <c:pt idx="8019">
                  <c:v>-0.14191894233226973</c:v>
                </c:pt>
                <c:pt idx="8020">
                  <c:v>-0.13825683295726904</c:v>
                </c:pt>
                <c:pt idx="8021">
                  <c:v>-9.8889157176017831E-2</c:v>
                </c:pt>
                <c:pt idx="8022">
                  <c:v>-6.4404293894767942E-2</c:v>
                </c:pt>
                <c:pt idx="8023">
                  <c:v>-1.5881348401308101E-2</c:v>
                </c:pt>
                <c:pt idx="8024">
                  <c:v>3.7219237536192114E-2</c:v>
                </c:pt>
                <c:pt idx="8025">
                  <c:v>7.2314456105232655E-2</c:v>
                </c:pt>
                <c:pt idx="8026">
                  <c:v>4.4848632067441961E-2</c:v>
                </c:pt>
                <c:pt idx="8027">
                  <c:v>2.1350096911191867E-2</c:v>
                </c:pt>
                <c:pt idx="8028">
                  <c:v>3.1726073473691899E-2</c:v>
                </c:pt>
                <c:pt idx="8029">
                  <c:v>4.5458983629941961E-2</c:v>
                </c:pt>
                <c:pt idx="8030">
                  <c:v>4.1796874254942377E-2</c:v>
                </c:pt>
                <c:pt idx="8031">
                  <c:v>4.2712401598692377E-2</c:v>
                </c:pt>
                <c:pt idx="8032">
                  <c:v>7.2619631886482669E-2</c:v>
                </c:pt>
                <c:pt idx="8033">
                  <c:v>8.3300784230232197E-2</c:v>
                </c:pt>
                <c:pt idx="8034">
                  <c:v>0.10863037407398277</c:v>
                </c:pt>
                <c:pt idx="8035">
                  <c:v>0.109851077198982</c:v>
                </c:pt>
                <c:pt idx="8036">
                  <c:v>7.5976565480232197E-2</c:v>
                </c:pt>
                <c:pt idx="8037">
                  <c:v>3.56933586299421E-2</c:v>
                </c:pt>
                <c:pt idx="8038">
                  <c:v>-1.0693359188735527E-2</c:v>
                </c:pt>
                <c:pt idx="8039">
                  <c:v>-7.3254391551017831E-2</c:v>
                </c:pt>
                <c:pt idx="8040">
                  <c:v>-0.10743407905101864</c:v>
                </c:pt>
                <c:pt idx="8041">
                  <c:v>-0.12208251655101802</c:v>
                </c:pt>
                <c:pt idx="8042">
                  <c:v>-0.14924316108226973</c:v>
                </c:pt>
                <c:pt idx="8043">
                  <c:v>-0.13795165717601801</c:v>
                </c:pt>
                <c:pt idx="8044">
                  <c:v>-0.12086181342601802</c:v>
                </c:pt>
                <c:pt idx="8045">
                  <c:v>-0.124829098582268</c:v>
                </c:pt>
                <c:pt idx="8046">
                  <c:v>-0.15137939155101904</c:v>
                </c:pt>
                <c:pt idx="8047">
                  <c:v>-0.1995971649885179</c:v>
                </c:pt>
                <c:pt idx="8048">
                  <c:v>-0.20692138373851801</c:v>
                </c:pt>
                <c:pt idx="8049">
                  <c:v>-0.17640380561351787</c:v>
                </c:pt>
                <c:pt idx="8050">
                  <c:v>-0.16358642280101807</c:v>
                </c:pt>
                <c:pt idx="8051">
                  <c:v>-0.13581542670726904</c:v>
                </c:pt>
                <c:pt idx="8052">
                  <c:v>-8.9733883738517831E-2</c:v>
                </c:pt>
                <c:pt idx="8053">
                  <c:v>-5.7995606213808483E-2</c:v>
                </c:pt>
                <c:pt idx="8054">
                  <c:v>-2.8088379651308108E-2</c:v>
                </c:pt>
                <c:pt idx="8055">
                  <c:v>-1.4355468563735501E-2</c:v>
                </c:pt>
                <c:pt idx="8056">
                  <c:v>-1.4355468563735501E-2</c:v>
                </c:pt>
                <c:pt idx="8057">
                  <c:v>-3.3276367932558115E-2</c:v>
                </c:pt>
                <c:pt idx="8058">
                  <c:v>-3.2666016370058115E-2</c:v>
                </c:pt>
                <c:pt idx="8059">
                  <c:v>4.2602540925145522E-3</c:v>
                </c:pt>
                <c:pt idx="8060">
                  <c:v>6.7126467823982627E-2</c:v>
                </c:pt>
                <c:pt idx="8061">
                  <c:v>9.581299126148228E-2</c:v>
                </c:pt>
                <c:pt idx="8062">
                  <c:v>8.0554202198983557E-2</c:v>
                </c:pt>
                <c:pt idx="8063">
                  <c:v>0.10954590141773222</c:v>
                </c:pt>
                <c:pt idx="8064">
                  <c:v>0.18553467094898188</c:v>
                </c:pt>
                <c:pt idx="8065">
                  <c:v>0.25358885526657132</c:v>
                </c:pt>
                <c:pt idx="8066">
                  <c:v>0.22246094048023327</c:v>
                </c:pt>
                <c:pt idx="8067">
                  <c:v>0.14311523735523324</c:v>
                </c:pt>
                <c:pt idx="8068">
                  <c:v>8.3911135792732267E-2</c:v>
                </c:pt>
                <c:pt idx="8069">
                  <c:v>6.5905764698982197E-2</c:v>
                </c:pt>
                <c:pt idx="8070">
                  <c:v>9.398193657398228E-2</c:v>
                </c:pt>
                <c:pt idx="8071">
                  <c:v>9.215088188648228E-2</c:v>
                </c:pt>
                <c:pt idx="8072">
                  <c:v>7.4450686573982225E-2</c:v>
                </c:pt>
                <c:pt idx="8073">
                  <c:v>7.0178225636482197E-2</c:v>
                </c:pt>
                <c:pt idx="8074">
                  <c:v>7.7807620167732697E-2</c:v>
                </c:pt>
                <c:pt idx="8075">
                  <c:v>7.2009280323982225E-2</c:v>
                </c:pt>
                <c:pt idx="8076">
                  <c:v>6.9873049855232655E-2</c:v>
                </c:pt>
                <c:pt idx="8077">
                  <c:v>3.8745116442441913E-2</c:v>
                </c:pt>
                <c:pt idx="8078">
                  <c:v>-1.8627930432558108E-2</c:v>
                </c:pt>
                <c:pt idx="8079" formatCode="0.00E+00">
                  <c:v>-4.8535156995058067E-2</c:v>
                </c:pt>
                <c:pt idx="8080">
                  <c:v>-7.3559567332267803E-2</c:v>
                </c:pt>
                <c:pt idx="8081">
                  <c:v>-0.10346679389476753</c:v>
                </c:pt>
                <c:pt idx="8082">
                  <c:v>-0.12330321967601802</c:v>
                </c:pt>
                <c:pt idx="8083">
                  <c:v>-0.12299804389476753</c:v>
                </c:pt>
                <c:pt idx="8084">
                  <c:v>-0.11445312201976755</c:v>
                </c:pt>
                <c:pt idx="8085">
                  <c:v>-0.10316161811351802</c:v>
                </c:pt>
                <c:pt idx="8086">
                  <c:v>-8.0883786082267789E-2</c:v>
                </c:pt>
                <c:pt idx="8087">
                  <c:v>-6.4208982512354894E-3</c:v>
                </c:pt>
                <c:pt idx="8088">
                  <c:v>7.4755862355232225E-2</c:v>
                </c:pt>
                <c:pt idx="8089">
                  <c:v>0.11748047173023227</c:v>
                </c:pt>
                <c:pt idx="8090">
                  <c:v>0.12999267876148199</c:v>
                </c:pt>
                <c:pt idx="8091">
                  <c:v>0.16020508110523327</c:v>
                </c:pt>
                <c:pt idx="8092">
                  <c:v>0.17912597954273199</c:v>
                </c:pt>
                <c:pt idx="8093">
                  <c:v>0.15562744438648324</c:v>
                </c:pt>
                <c:pt idx="8094">
                  <c:v>0.13243408501148324</c:v>
                </c:pt>
                <c:pt idx="8095">
                  <c:v>0.14067383110523199</c:v>
                </c:pt>
                <c:pt idx="8096">
                  <c:v>0.17119140923023199</c:v>
                </c:pt>
                <c:pt idx="8097">
                  <c:v>0.23741455376148324</c:v>
                </c:pt>
                <c:pt idx="8098">
                  <c:v>0.28990477323532365</c:v>
                </c:pt>
                <c:pt idx="8099">
                  <c:v>0.29997557401657132</c:v>
                </c:pt>
                <c:pt idx="8100">
                  <c:v>0.24351806938648324</c:v>
                </c:pt>
                <c:pt idx="8101">
                  <c:v>0.16508789360523207</c:v>
                </c:pt>
                <c:pt idx="8102">
                  <c:v>8.5742190480232267E-2</c:v>
                </c:pt>
                <c:pt idx="8103">
                  <c:v>4.2102050036191954E-2</c:v>
                </c:pt>
                <c:pt idx="8104">
                  <c:v>2.1044921129941899E-2</c:v>
                </c:pt>
                <c:pt idx="8105">
                  <c:v>-2.1679688245058108E-2</c:v>
                </c:pt>
                <c:pt idx="8106">
                  <c:v>-5.0671387463808067E-2</c:v>
                </c:pt>
                <c:pt idx="8107">
                  <c:v>-5.9521485120058115E-2</c:v>
                </c:pt>
                <c:pt idx="8108">
                  <c:v>-6.7150875926017831E-2</c:v>
                </c:pt>
                <c:pt idx="8109">
                  <c:v>-8.9733883738517831E-2</c:v>
                </c:pt>
                <c:pt idx="8110">
                  <c:v>-8.4851071238517831E-2</c:v>
                </c:pt>
                <c:pt idx="8111">
                  <c:v>-5.5554199963808115E-2</c:v>
                </c:pt>
                <c:pt idx="8112">
                  <c:v>-1.8933106213808223E-2</c:v>
                </c:pt>
                <c:pt idx="8113">
                  <c:v>-3.3691406715661456E-3</c:v>
                </c:pt>
                <c:pt idx="8114">
                  <c:v>4.6984862536191885E-2</c:v>
                </c:pt>
                <c:pt idx="8115">
                  <c:v>9.2761233448982197E-2</c:v>
                </c:pt>
                <c:pt idx="8116">
                  <c:v>8.9709475636483169E-2</c:v>
                </c:pt>
                <c:pt idx="8117">
                  <c:v>3.0505370348691906E-2</c:v>
                </c:pt>
                <c:pt idx="8118">
                  <c:v>-3.2360840588808226E-2</c:v>
                </c:pt>
                <c:pt idx="8119">
                  <c:v>-3.3581543713808115E-2</c:v>
                </c:pt>
                <c:pt idx="8120">
                  <c:v>1.0363769717514581E-2</c:v>
                </c:pt>
                <c:pt idx="8121">
                  <c:v>-5.8105466887354894E-3</c:v>
                </c:pt>
                <c:pt idx="8122">
                  <c:v>-3.2055664807558115E-2</c:v>
                </c:pt>
                <c:pt idx="8123">
                  <c:v>-4.1516114026308434E-2</c:v>
                </c:pt>
                <c:pt idx="8124">
                  <c:v>-5.7385254651308476E-2</c:v>
                </c:pt>
                <c:pt idx="8125">
                  <c:v>-4.3652344495058067E-2</c:v>
                </c:pt>
                <c:pt idx="8126">
                  <c:v>5.4809572175145123E-3</c:v>
                </c:pt>
                <c:pt idx="8127">
                  <c:v>3.50830070674421E-2</c:v>
                </c:pt>
                <c:pt idx="8128">
                  <c:v>4.6374510973691913E-2</c:v>
                </c:pt>
                <c:pt idx="8129">
                  <c:v>5.0341796129942037E-2</c:v>
                </c:pt>
                <c:pt idx="8130">
                  <c:v>4.0881346911191913E-2</c:v>
                </c:pt>
                <c:pt idx="8131">
                  <c:v>2.2875975817442197E-2</c:v>
                </c:pt>
                <c:pt idx="8132">
                  <c:v>-1.0693359188735527E-2</c:v>
                </c:pt>
                <c:pt idx="8133">
                  <c:v>-9.8889157176017831E-2</c:v>
                </c:pt>
                <c:pt idx="8134">
                  <c:v>-0.17396239936351801</c:v>
                </c:pt>
                <c:pt idx="8135">
                  <c:v>-0.21882323920726904</c:v>
                </c:pt>
                <c:pt idx="8136">
                  <c:v>-0.20600585639476801</c:v>
                </c:pt>
                <c:pt idx="8137">
                  <c:v>-0.1953247040510179</c:v>
                </c:pt>
                <c:pt idx="8138">
                  <c:v>-0.18708495795726904</c:v>
                </c:pt>
                <c:pt idx="8139">
                  <c:v>-0.14588622748851787</c:v>
                </c:pt>
                <c:pt idx="8140">
                  <c:v>-6.5930172801017803E-2</c:v>
                </c:pt>
                <c:pt idx="8141">
                  <c:v>2.4401854723691906E-2</c:v>
                </c:pt>
                <c:pt idx="8142">
                  <c:v>1.2194824405014501E-2</c:v>
                </c:pt>
                <c:pt idx="8143">
                  <c:v>-7.7832028269767831E-2</c:v>
                </c:pt>
                <c:pt idx="8144">
                  <c:v>-0.13093261420726801</c:v>
                </c:pt>
                <c:pt idx="8145">
                  <c:v>-0.15992431342601904</c:v>
                </c:pt>
                <c:pt idx="8146">
                  <c:v>-0.1690795868635179</c:v>
                </c:pt>
                <c:pt idx="8147">
                  <c:v>-0.15778808295726973</c:v>
                </c:pt>
                <c:pt idx="8148">
                  <c:v>-0.15656737983226973</c:v>
                </c:pt>
                <c:pt idx="8149">
                  <c:v>-8.7902829051017831E-2</c:v>
                </c:pt>
                <c:pt idx="8150">
                  <c:v>-3.0224610120058108E-2</c:v>
                </c:pt>
                <c:pt idx="8151">
                  <c:v>1.1279297061264499E-2</c:v>
                </c:pt>
                <c:pt idx="8152">
                  <c:v>4.2407225817442377E-2</c:v>
                </c:pt>
                <c:pt idx="8153">
                  <c:v>7.3229983448982197E-2</c:v>
                </c:pt>
                <c:pt idx="8154">
                  <c:v>7.5061038136482225E-2</c:v>
                </c:pt>
                <c:pt idx="8155">
                  <c:v>5.5224608629941913E-2</c:v>
                </c:pt>
                <c:pt idx="8156">
                  <c:v>3.7524413317441899E-2</c:v>
                </c:pt>
                <c:pt idx="8157">
                  <c:v>2.4096678942441878E-2</c:v>
                </c:pt>
                <c:pt idx="8158">
                  <c:v>-1.2219238094985501E-2</c:v>
                </c:pt>
                <c:pt idx="8159">
                  <c:v>-4.1210938245058101E-2</c:v>
                </c:pt>
                <c:pt idx="8160">
                  <c:v>-6.2268067151308483E-2</c:v>
                </c:pt>
                <c:pt idx="8161">
                  <c:v>-5.4943848401308074E-2</c:v>
                </c:pt>
                <c:pt idx="8162">
                  <c:v>-9.4726560637355319E-3</c:v>
                </c:pt>
                <c:pt idx="8163">
                  <c:v>2.5622557848691878E-2</c:v>
                </c:pt>
                <c:pt idx="8164">
                  <c:v>5.1867675036192037E-2</c:v>
                </c:pt>
                <c:pt idx="8165">
                  <c:v>7.4450686573982225E-2</c:v>
                </c:pt>
                <c:pt idx="8166">
                  <c:v>0.10924072563648277</c:v>
                </c:pt>
                <c:pt idx="8167">
                  <c:v>0.12541504204273324</c:v>
                </c:pt>
                <c:pt idx="8168">
                  <c:v>0.13426513969898199</c:v>
                </c:pt>
                <c:pt idx="8169">
                  <c:v>0.15104980766773324</c:v>
                </c:pt>
                <c:pt idx="8170">
                  <c:v>0.14769287407398188</c:v>
                </c:pt>
                <c:pt idx="8171">
                  <c:v>0.11961670219898227</c:v>
                </c:pt>
                <c:pt idx="8172">
                  <c:v>6.6821292042732225E-2</c:v>
                </c:pt>
                <c:pt idx="8173">
                  <c:v>2.5012206286191906E-2</c:v>
                </c:pt>
                <c:pt idx="8174">
                  <c:v>1.2805175967514591E-2</c:v>
                </c:pt>
                <c:pt idx="8175">
                  <c:v>4.8706056550145531E-3</c:v>
                </c:pt>
                <c:pt idx="8176">
                  <c:v>-2.5036621838808077E-2</c:v>
                </c:pt>
                <c:pt idx="8177">
                  <c:v>-2.1374512463808219E-2</c:v>
                </c:pt>
                <c:pt idx="8178">
                  <c:v>-1.9543457776308223E-2</c:v>
                </c:pt>
                <c:pt idx="8179">
                  <c:v>1.8603514879941906E-2</c:v>
                </c:pt>
                <c:pt idx="8180">
                  <c:v>1.2500000186264501E-2</c:v>
                </c:pt>
                <c:pt idx="8181">
                  <c:v>1.2805175967514591E-2</c:v>
                </c:pt>
                <c:pt idx="8182">
                  <c:v>-3.9794920012354929E-3</c:v>
                </c:pt>
                <c:pt idx="8183">
                  <c:v>-1.7712403088808108E-2</c:v>
                </c:pt>
                <c:pt idx="8184">
                  <c:v>-1.3745117001235565E-2</c:v>
                </c:pt>
                <c:pt idx="8185">
                  <c:v>-1.7407227307558108E-2</c:v>
                </c:pt>
                <c:pt idx="8186">
                  <c:v>-3.2971192151308226E-2</c:v>
                </c:pt>
                <c:pt idx="8187">
                  <c:v>-9.0039059519767831E-2</c:v>
                </c:pt>
                <c:pt idx="8188">
                  <c:v>-0.17182616889476801</c:v>
                </c:pt>
                <c:pt idx="8189">
                  <c:v>-0.2240112274885179</c:v>
                </c:pt>
                <c:pt idx="8190">
                  <c:v>-0.19776611030101807</c:v>
                </c:pt>
                <c:pt idx="8191">
                  <c:v>-0.13703612983226904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677632"/>
        <c:axId val="136698496"/>
      </c:scatterChart>
      <c:valAx>
        <c:axId val="136677632"/>
        <c:scaling>
          <c:orientation val="minMax"/>
          <c:max val="0.60000000000000064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136698496"/>
        <c:crossesAt val="-2"/>
        <c:crossBetween val="midCat"/>
      </c:valAx>
      <c:valAx>
        <c:axId val="136698496"/>
        <c:scaling>
          <c:orientation val="minMax"/>
          <c:max val="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667763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0.47083</cdr:x>
      <cdr:y>0.84375</cdr:y>
    </cdr:from>
    <cdr:to>
      <cdr:x>0.80208</cdr:x>
      <cdr:y>0.95139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152650" y="2314575"/>
          <a:ext cx="1514475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fr-FR" sz="1200" b="0" dirty="0" smtClean="0"/>
            <a:t>Temps(s</a:t>
          </a:r>
          <a:r>
            <a:rPr lang="fr-FR" sz="1200" b="0" dirty="0"/>
            <a:t>)</a:t>
          </a:r>
        </a:p>
      </cdr:txBody>
    </cdr:sp>
  </cdr:relSizeAnchor>
  <cdr:relSizeAnchor xmlns:cdr="http://schemas.openxmlformats.org/drawingml/2006/chartDrawing">
    <cdr:from>
      <cdr:x>0.02292</cdr:x>
      <cdr:y>0.17361</cdr:y>
    </cdr:from>
    <cdr:to>
      <cdr:x>0.10417</cdr:x>
      <cdr:y>0.62153</cdr:y>
    </cdr:to>
    <cdr:sp macro="" textlink="">
      <cdr:nvSpPr>
        <cdr:cNvPr id="3" name="ZoneTexte 1"/>
        <cdr:cNvSpPr txBox="1"/>
      </cdr:nvSpPr>
      <cdr:spPr>
        <a:xfrm xmlns:a="http://schemas.openxmlformats.org/drawingml/2006/main" rot="16200000">
          <a:off x="-323850" y="904874"/>
          <a:ext cx="122872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fr-FR" sz="1200" b="0"/>
            <a:t>Amplitude(a.u)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FD5ED5-DE67-4CD5-BD7F-639E55C6D6E2}" type="datetimeFigureOut">
              <a:rPr lang="fr-FR"/>
              <a:pPr>
                <a:defRPr/>
              </a:pPr>
              <a:t>29/04/2011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BA7866E-4A8B-4E71-8CAC-6A2A21C96F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304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Colloque de l’Orme, 11 mars 2010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45AB2-0332-4CA5-9B61-1CBD4B95D7D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_ce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163513"/>
            <a:ext cx="741362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5"/>
          <p:cNvSpPr>
            <a:spLocks noChangeShapeType="1"/>
          </p:cNvSpPr>
          <p:nvPr userDrawn="1"/>
        </p:nvSpPr>
        <p:spPr bwMode="auto">
          <a:xfrm>
            <a:off x="971550" y="908050"/>
            <a:ext cx="72009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</a:endParaRPr>
          </a:p>
        </p:txBody>
      </p:sp>
      <p:pic>
        <p:nvPicPr>
          <p:cNvPr id="6" name="Picture 17" descr="Logoiramis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50" y="0"/>
            <a:ext cx="97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Colloque de l’Orme, 11 mars 2010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70614-F371-46E0-B2DD-F465C3DE692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Colloque de l’Orme, 11 mars 2010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CE46D-D2B3-448A-A25E-27256B94911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Colloque de l’Orme, 11 mars 2010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D565-E3D3-4034-BEA4-E2D8E6904CB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Colloque de l’Orme, 11 mars 2010 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26037-01CE-4C58-934D-B04F04EF05C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24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err="1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/>
              <a:t>Colloque de l’Orme, 11 mars 2010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A25EC0-7D8E-4026-8945-6A4B567D104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0246" name="Picture 7" descr="logo_cea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6063" y="163513"/>
            <a:ext cx="741362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15"/>
          <p:cNvSpPr>
            <a:spLocks noChangeShapeType="1"/>
          </p:cNvSpPr>
          <p:nvPr userDrawn="1"/>
        </p:nvSpPr>
        <p:spPr bwMode="auto">
          <a:xfrm>
            <a:off x="971550" y="908050"/>
            <a:ext cx="72009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</a:endParaRPr>
          </a:p>
        </p:txBody>
      </p:sp>
      <p:pic>
        <p:nvPicPr>
          <p:cNvPr id="10248" name="Picture 17" descr="Logoiramis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72450" y="0"/>
            <a:ext cx="97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9" r:id="rId3"/>
    <p:sldLayoutId id="2147483663" r:id="rId4"/>
    <p:sldLayoutId id="214748366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rgbClr val="37609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butler.cc.tut.fi/~malmivuo/bem/bembook/06/06x/conducti/0607a.htm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1.png"/><Relationship Id="rId4" Type="http://schemas.openxmlformats.org/officeDocument/2006/relationships/image" Target="../media/image3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10.png"/><Relationship Id="rId4" Type="http://schemas.openxmlformats.org/officeDocument/2006/relationships/image" Target="../media/image4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46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000" dirty="0"/>
              <a:t>capteurs magnétiques ultra-sensibles pour l'Imagerie magnétique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>
                <a:solidFill>
                  <a:schemeClr val="tx1"/>
                </a:solidFill>
              </a:rPr>
              <a:t>C. Fermon, M. </a:t>
            </a:r>
            <a:r>
              <a:rPr lang="fr-FR" dirty="0" err="1" smtClean="0">
                <a:solidFill>
                  <a:schemeClr val="tx1"/>
                </a:solidFill>
              </a:rPr>
              <a:t>Pannetier-Lecoeur</a:t>
            </a:r>
            <a:r>
              <a:rPr lang="fr-FR" dirty="0">
                <a:solidFill>
                  <a:schemeClr val="tx1"/>
                </a:solidFill>
              </a:rPr>
              <a:t>, Q. </a:t>
            </a:r>
            <a:r>
              <a:rPr lang="fr-FR" dirty="0" err="1">
                <a:solidFill>
                  <a:schemeClr val="tx1"/>
                </a:solidFill>
              </a:rPr>
              <a:t>Herreros</a:t>
            </a:r>
            <a:r>
              <a:rPr lang="fr-FR" dirty="0">
                <a:solidFill>
                  <a:schemeClr val="tx1"/>
                </a:solidFill>
              </a:rPr>
              <a:t>,  </a:t>
            </a:r>
            <a:r>
              <a:rPr lang="fr-FR" dirty="0" smtClean="0">
                <a:solidFill>
                  <a:schemeClr val="tx1"/>
                </a:solidFill>
              </a:rPr>
              <a:t>A. Solignac, R. Guerrero, G. </a:t>
            </a:r>
            <a:r>
              <a:rPr lang="fr-FR" dirty="0" err="1" smtClean="0">
                <a:solidFill>
                  <a:schemeClr val="tx1"/>
                </a:solidFill>
              </a:rPr>
              <a:t>Cannies</a:t>
            </a:r>
            <a:r>
              <a:rPr lang="fr-FR" dirty="0" smtClean="0">
                <a:solidFill>
                  <a:schemeClr val="tx1"/>
                </a:solidFill>
              </a:rPr>
              <a:t>, L. Le Goff, L. Parkkonen*</a:t>
            </a:r>
          </a:p>
          <a:p>
            <a:pPr fontAlgn="auto">
              <a:spcAft>
                <a:spcPts val="0"/>
              </a:spcAft>
              <a:defRPr/>
            </a:pPr>
            <a:endParaRPr lang="fr-FR" dirty="0" smtClean="0">
              <a:solidFill>
                <a:schemeClr val="tx1"/>
              </a:solidFill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i="1" dirty="0" smtClean="0">
                <a:solidFill>
                  <a:schemeClr val="tx1"/>
                </a:solidFill>
              </a:rPr>
              <a:t>Service de Physique de l’Etat Condensé, CEA-Saclay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fr-FR" i="1" dirty="0" smtClean="0">
                <a:solidFill>
                  <a:schemeClr val="tx1"/>
                </a:solidFill>
              </a:rPr>
              <a:t>*</a:t>
            </a:r>
            <a:r>
              <a:rPr lang="fr-FR" i="1" dirty="0" err="1">
                <a:solidFill>
                  <a:schemeClr val="tx1"/>
                </a:solidFill>
              </a:rPr>
              <a:t>Elekta</a:t>
            </a:r>
            <a:r>
              <a:rPr lang="fr-FR" i="1" dirty="0">
                <a:solidFill>
                  <a:schemeClr val="tx1"/>
                </a:solidFill>
              </a:rPr>
              <a:t> SA, </a:t>
            </a:r>
            <a:r>
              <a:rPr lang="fr-FR" i="1" dirty="0" smtClean="0">
                <a:solidFill>
                  <a:schemeClr val="tx1"/>
                </a:solidFill>
              </a:rPr>
              <a:t>Finlande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E45AB2-0332-4CA5-9B61-1CBD4B95D7D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La mesure des champs magnétiques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92713" y="3160713"/>
            <a:ext cx="1590675" cy="2087562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4957763" y="2286000"/>
            <a:ext cx="1855788" cy="2087563"/>
          </a:xfrm>
          <a:prstGeom prst="rect">
            <a:avLst/>
          </a:prstGeom>
          <a:solidFill>
            <a:srgbClr val="009999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1" name="Rectangle 80"/>
          <p:cNvSpPr/>
          <p:nvPr/>
        </p:nvSpPr>
        <p:spPr>
          <a:xfrm>
            <a:off x="4702176" y="1681163"/>
            <a:ext cx="2105025" cy="1857375"/>
          </a:xfrm>
          <a:prstGeom prst="rect">
            <a:avLst/>
          </a:prstGeom>
          <a:solidFill>
            <a:srgbClr val="0099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grpSp>
        <p:nvGrpSpPr>
          <p:cNvPr id="82" name="Groupe 6"/>
          <p:cNvGrpSpPr>
            <a:grpSpLocks/>
          </p:cNvGrpSpPr>
          <p:nvPr/>
        </p:nvGrpSpPr>
        <p:grpSpPr bwMode="auto">
          <a:xfrm>
            <a:off x="685800" y="1055688"/>
            <a:ext cx="6332538" cy="5421312"/>
            <a:chOff x="825500" y="984200"/>
            <a:chExt cx="6598084" cy="5421363"/>
          </a:xfrm>
        </p:grpSpPr>
        <p:sp>
          <p:nvSpPr>
            <p:cNvPr id="83" name="AutoShape 2"/>
            <p:cNvSpPr>
              <a:spLocks noChangeAspect="1" noChangeArrowheads="1"/>
            </p:cNvSpPr>
            <p:nvPr/>
          </p:nvSpPr>
          <p:spPr bwMode="auto">
            <a:xfrm>
              <a:off x="1792288" y="2062163"/>
              <a:ext cx="5283200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84" name="Line 3"/>
            <p:cNvSpPr>
              <a:spLocks noChangeShapeType="1"/>
            </p:cNvSpPr>
            <p:nvPr/>
          </p:nvSpPr>
          <p:spPr bwMode="auto">
            <a:xfrm>
              <a:off x="4284663" y="1698625"/>
              <a:ext cx="0" cy="42529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Text Box 4"/>
            <p:cNvSpPr txBox="1">
              <a:spLocks noChangeArrowheads="1"/>
            </p:cNvSpPr>
            <p:nvPr/>
          </p:nvSpPr>
          <p:spPr bwMode="auto">
            <a:xfrm>
              <a:off x="4430713" y="2633663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-4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4429125" y="2921000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-5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87" name="Text Box 6"/>
            <p:cNvSpPr txBox="1">
              <a:spLocks noChangeArrowheads="1"/>
            </p:cNvSpPr>
            <p:nvPr/>
          </p:nvSpPr>
          <p:spPr bwMode="auto">
            <a:xfrm>
              <a:off x="4429125" y="32273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-6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88" name="Text Box 7"/>
            <p:cNvSpPr txBox="1">
              <a:spLocks noChangeArrowheads="1"/>
            </p:cNvSpPr>
            <p:nvPr/>
          </p:nvSpPr>
          <p:spPr bwMode="auto">
            <a:xfrm>
              <a:off x="4429125" y="3514725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-7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89" name="Text Box 8"/>
            <p:cNvSpPr txBox="1">
              <a:spLocks noChangeArrowheads="1"/>
            </p:cNvSpPr>
            <p:nvPr/>
          </p:nvSpPr>
          <p:spPr bwMode="auto">
            <a:xfrm>
              <a:off x="4429125" y="37861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-8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0" name="Text Box 9"/>
            <p:cNvSpPr txBox="1">
              <a:spLocks noChangeArrowheads="1"/>
            </p:cNvSpPr>
            <p:nvPr/>
          </p:nvSpPr>
          <p:spPr bwMode="auto">
            <a:xfrm>
              <a:off x="4429125" y="4073525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-9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4429125" y="4362450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-10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2" name="Text Box 11"/>
            <p:cNvSpPr txBox="1">
              <a:spLocks noChangeArrowheads="1"/>
            </p:cNvSpPr>
            <p:nvPr/>
          </p:nvSpPr>
          <p:spPr bwMode="auto">
            <a:xfrm>
              <a:off x="4429125" y="4651375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3" name="Text Box 12"/>
            <p:cNvSpPr txBox="1">
              <a:spLocks noChangeArrowheads="1"/>
            </p:cNvSpPr>
            <p:nvPr/>
          </p:nvSpPr>
          <p:spPr bwMode="auto">
            <a:xfrm>
              <a:off x="4429125" y="4954588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-12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4" name="Text Box 13"/>
            <p:cNvSpPr txBox="1">
              <a:spLocks noChangeArrowheads="1"/>
            </p:cNvSpPr>
            <p:nvPr/>
          </p:nvSpPr>
          <p:spPr bwMode="auto">
            <a:xfrm>
              <a:off x="4429125" y="5241925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-13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5" name="Text Box 14"/>
            <p:cNvSpPr txBox="1">
              <a:spLocks noChangeArrowheads="1"/>
            </p:cNvSpPr>
            <p:nvPr/>
          </p:nvSpPr>
          <p:spPr bwMode="auto">
            <a:xfrm>
              <a:off x="4429125" y="5530850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-14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6" name="Text Box 15"/>
            <p:cNvSpPr txBox="1">
              <a:spLocks noChangeArrowheads="1"/>
            </p:cNvSpPr>
            <p:nvPr/>
          </p:nvSpPr>
          <p:spPr bwMode="auto">
            <a:xfrm>
              <a:off x="4429125" y="5802313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-15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97" name="Line 16"/>
            <p:cNvSpPr>
              <a:spLocks noChangeShapeType="1"/>
            </p:cNvSpPr>
            <p:nvPr/>
          </p:nvSpPr>
          <p:spPr bwMode="auto">
            <a:xfrm>
              <a:off x="4284663" y="27955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Line 17"/>
            <p:cNvSpPr>
              <a:spLocks noChangeShapeType="1"/>
            </p:cNvSpPr>
            <p:nvPr/>
          </p:nvSpPr>
          <p:spPr bwMode="auto">
            <a:xfrm>
              <a:off x="4284663" y="308292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Line 18"/>
            <p:cNvSpPr>
              <a:spLocks noChangeShapeType="1"/>
            </p:cNvSpPr>
            <p:nvPr/>
          </p:nvSpPr>
          <p:spPr bwMode="auto">
            <a:xfrm>
              <a:off x="4284663" y="33718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Line 19"/>
            <p:cNvSpPr>
              <a:spLocks noChangeShapeType="1"/>
            </p:cNvSpPr>
            <p:nvPr/>
          </p:nvSpPr>
          <p:spPr bwMode="auto">
            <a:xfrm>
              <a:off x="4284663" y="36591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Line 20"/>
            <p:cNvSpPr>
              <a:spLocks noChangeShapeType="1"/>
            </p:cNvSpPr>
            <p:nvPr/>
          </p:nvSpPr>
          <p:spPr bwMode="auto">
            <a:xfrm>
              <a:off x="4284663" y="394652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Line 21"/>
            <p:cNvSpPr>
              <a:spLocks noChangeShapeType="1"/>
            </p:cNvSpPr>
            <p:nvPr/>
          </p:nvSpPr>
          <p:spPr bwMode="auto">
            <a:xfrm>
              <a:off x="4284663" y="42354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Line 22"/>
            <p:cNvSpPr>
              <a:spLocks noChangeShapeType="1"/>
            </p:cNvSpPr>
            <p:nvPr/>
          </p:nvSpPr>
          <p:spPr bwMode="auto">
            <a:xfrm>
              <a:off x="4284663" y="45227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Line 23"/>
            <p:cNvSpPr>
              <a:spLocks noChangeShapeType="1"/>
            </p:cNvSpPr>
            <p:nvPr/>
          </p:nvSpPr>
          <p:spPr bwMode="auto">
            <a:xfrm>
              <a:off x="4284663" y="4811713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Line 24"/>
            <p:cNvSpPr>
              <a:spLocks noChangeShapeType="1"/>
            </p:cNvSpPr>
            <p:nvPr/>
          </p:nvSpPr>
          <p:spPr bwMode="auto">
            <a:xfrm>
              <a:off x="4284663" y="50990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Line 25"/>
            <p:cNvSpPr>
              <a:spLocks noChangeShapeType="1"/>
            </p:cNvSpPr>
            <p:nvPr/>
          </p:nvSpPr>
          <p:spPr bwMode="auto">
            <a:xfrm>
              <a:off x="4284663" y="538797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Line 26"/>
            <p:cNvSpPr>
              <a:spLocks noChangeShapeType="1"/>
            </p:cNvSpPr>
            <p:nvPr/>
          </p:nvSpPr>
          <p:spPr bwMode="auto">
            <a:xfrm>
              <a:off x="4284663" y="5675313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Line 27"/>
            <p:cNvSpPr>
              <a:spLocks noChangeShapeType="1"/>
            </p:cNvSpPr>
            <p:nvPr/>
          </p:nvSpPr>
          <p:spPr bwMode="auto">
            <a:xfrm>
              <a:off x="4284663" y="59626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Line 29"/>
            <p:cNvSpPr>
              <a:spLocks noChangeShapeType="1"/>
            </p:cNvSpPr>
            <p:nvPr/>
          </p:nvSpPr>
          <p:spPr bwMode="auto">
            <a:xfrm flipH="1">
              <a:off x="3925888" y="2867025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Line 30"/>
            <p:cNvSpPr>
              <a:spLocks noChangeShapeType="1"/>
            </p:cNvSpPr>
            <p:nvPr/>
          </p:nvSpPr>
          <p:spPr bwMode="auto">
            <a:xfrm flipH="1">
              <a:off x="3925888" y="3659188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Line 31"/>
            <p:cNvSpPr>
              <a:spLocks noChangeShapeType="1"/>
            </p:cNvSpPr>
            <p:nvPr/>
          </p:nvSpPr>
          <p:spPr bwMode="auto">
            <a:xfrm flipH="1">
              <a:off x="3925888" y="4090988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Line 32"/>
            <p:cNvSpPr>
              <a:spLocks noChangeShapeType="1"/>
            </p:cNvSpPr>
            <p:nvPr/>
          </p:nvSpPr>
          <p:spPr bwMode="auto">
            <a:xfrm flipH="1">
              <a:off x="3925888" y="4379913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Line 33"/>
            <p:cNvSpPr>
              <a:spLocks noChangeShapeType="1"/>
            </p:cNvSpPr>
            <p:nvPr/>
          </p:nvSpPr>
          <p:spPr bwMode="auto">
            <a:xfrm flipH="1">
              <a:off x="3925888" y="5099050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Line 34"/>
            <p:cNvSpPr>
              <a:spLocks noChangeShapeType="1"/>
            </p:cNvSpPr>
            <p:nvPr/>
          </p:nvSpPr>
          <p:spPr bwMode="auto">
            <a:xfrm flipH="1">
              <a:off x="3925888" y="5734050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Text Box 35"/>
            <p:cNvSpPr txBox="1">
              <a:spLocks noChangeArrowheads="1"/>
            </p:cNvSpPr>
            <p:nvPr/>
          </p:nvSpPr>
          <p:spPr bwMode="auto">
            <a:xfrm>
              <a:off x="1773266" y="2697163"/>
              <a:ext cx="2539944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Champ magnétique Terrestre</a:t>
              </a:r>
            </a:p>
          </p:txBody>
        </p:sp>
        <p:sp>
          <p:nvSpPr>
            <p:cNvPr id="116" name="Line 36"/>
            <p:cNvSpPr>
              <a:spLocks noChangeShapeType="1"/>
            </p:cNvSpPr>
            <p:nvPr/>
          </p:nvSpPr>
          <p:spPr bwMode="auto">
            <a:xfrm>
              <a:off x="4284663" y="5661025"/>
              <a:ext cx="0" cy="14446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Line 37"/>
            <p:cNvSpPr>
              <a:spLocks noChangeShapeType="1"/>
            </p:cNvSpPr>
            <p:nvPr/>
          </p:nvSpPr>
          <p:spPr bwMode="auto">
            <a:xfrm>
              <a:off x="4284663" y="4954588"/>
              <a:ext cx="0" cy="28733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Line 38"/>
            <p:cNvSpPr>
              <a:spLocks noChangeShapeType="1"/>
            </p:cNvSpPr>
            <p:nvPr/>
          </p:nvSpPr>
          <p:spPr bwMode="auto">
            <a:xfrm>
              <a:off x="4284663" y="4306888"/>
              <a:ext cx="0" cy="215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Line 39"/>
            <p:cNvSpPr>
              <a:spLocks noChangeShapeType="1"/>
            </p:cNvSpPr>
            <p:nvPr/>
          </p:nvSpPr>
          <p:spPr bwMode="auto">
            <a:xfrm>
              <a:off x="4284663" y="3946525"/>
              <a:ext cx="0" cy="28892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Line 40"/>
            <p:cNvSpPr>
              <a:spLocks noChangeShapeType="1"/>
            </p:cNvSpPr>
            <p:nvPr/>
          </p:nvSpPr>
          <p:spPr bwMode="auto">
            <a:xfrm>
              <a:off x="4284663" y="3371850"/>
              <a:ext cx="0" cy="50323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Text Box 41"/>
            <p:cNvSpPr txBox="1">
              <a:spLocks noChangeArrowheads="1"/>
            </p:cNvSpPr>
            <p:nvPr/>
          </p:nvSpPr>
          <p:spPr bwMode="auto">
            <a:xfrm>
              <a:off x="2054225" y="3862388"/>
              <a:ext cx="201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Voiture à 50m</a:t>
              </a:r>
            </a:p>
          </p:txBody>
        </p:sp>
        <p:sp>
          <p:nvSpPr>
            <p:cNvPr id="122" name="Text Box 42"/>
            <p:cNvSpPr txBox="1">
              <a:spLocks noChangeArrowheads="1"/>
            </p:cNvSpPr>
            <p:nvPr/>
          </p:nvSpPr>
          <p:spPr bwMode="auto">
            <a:xfrm>
              <a:off x="825500" y="3429000"/>
              <a:ext cx="3817938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Bruit magnétique urbain</a:t>
              </a:r>
            </a:p>
          </p:txBody>
        </p:sp>
        <p:sp>
          <p:nvSpPr>
            <p:cNvPr id="123" name="Text Box 43"/>
            <p:cNvSpPr txBox="1">
              <a:spLocks noChangeArrowheads="1"/>
            </p:cNvSpPr>
            <p:nvPr/>
          </p:nvSpPr>
          <p:spPr bwMode="auto">
            <a:xfrm>
              <a:off x="2054225" y="4164013"/>
              <a:ext cx="201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Tournevis à 5m</a:t>
              </a:r>
            </a:p>
          </p:txBody>
        </p:sp>
        <p:sp>
          <p:nvSpPr>
            <p:cNvPr id="124" name="Text Box 44"/>
            <p:cNvSpPr txBox="1">
              <a:spLocks noChangeArrowheads="1"/>
            </p:cNvSpPr>
            <p:nvPr/>
          </p:nvSpPr>
          <p:spPr bwMode="auto">
            <a:xfrm>
              <a:off x="1622425" y="4916488"/>
              <a:ext cx="28797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Aiguille à 5m</a:t>
              </a:r>
            </a:p>
          </p:txBody>
        </p:sp>
        <p:sp>
          <p:nvSpPr>
            <p:cNvPr id="125" name="Text Box 45"/>
            <p:cNvSpPr txBox="1">
              <a:spLocks noChangeArrowheads="1"/>
            </p:cNvSpPr>
            <p:nvPr/>
          </p:nvSpPr>
          <p:spPr bwMode="auto">
            <a:xfrm>
              <a:off x="1765300" y="5518150"/>
              <a:ext cx="2592388" cy="455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Voiture à 5km</a:t>
              </a:r>
            </a:p>
          </p:txBody>
        </p:sp>
        <p:sp>
          <p:nvSpPr>
            <p:cNvPr id="126" name="Line 47"/>
            <p:cNvSpPr>
              <a:spLocks noChangeShapeType="1"/>
            </p:cNvSpPr>
            <p:nvPr/>
          </p:nvSpPr>
          <p:spPr bwMode="auto">
            <a:xfrm>
              <a:off x="4294188" y="19621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>
              <a:off x="4284663" y="223520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>
              <a:off x="4287838" y="251777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Text Box 50"/>
            <p:cNvSpPr txBox="1">
              <a:spLocks noChangeArrowheads="1"/>
            </p:cNvSpPr>
            <p:nvPr/>
          </p:nvSpPr>
          <p:spPr bwMode="auto">
            <a:xfrm>
              <a:off x="4429125" y="23637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-3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130" name="Text Box 51"/>
            <p:cNvSpPr txBox="1">
              <a:spLocks noChangeArrowheads="1"/>
            </p:cNvSpPr>
            <p:nvPr/>
          </p:nvSpPr>
          <p:spPr bwMode="auto">
            <a:xfrm>
              <a:off x="4429125" y="2108200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-2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131" name="Text Box 52"/>
            <p:cNvSpPr txBox="1">
              <a:spLocks noChangeArrowheads="1"/>
            </p:cNvSpPr>
            <p:nvPr/>
          </p:nvSpPr>
          <p:spPr bwMode="auto">
            <a:xfrm>
              <a:off x="4430713" y="1806575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132" name="Text Box 53"/>
            <p:cNvSpPr txBox="1">
              <a:spLocks noChangeArrowheads="1"/>
            </p:cNvSpPr>
            <p:nvPr/>
          </p:nvSpPr>
          <p:spPr bwMode="auto">
            <a:xfrm>
              <a:off x="4497388" y="1538288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133" name="Line 54"/>
            <p:cNvSpPr>
              <a:spLocks noChangeShapeType="1"/>
            </p:cNvSpPr>
            <p:nvPr/>
          </p:nvSpPr>
          <p:spPr bwMode="auto">
            <a:xfrm>
              <a:off x="4294188" y="16954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Rectangle 58"/>
            <p:cNvSpPr>
              <a:spLocks noChangeArrowheads="1"/>
            </p:cNvSpPr>
            <p:nvPr/>
          </p:nvSpPr>
          <p:spPr bwMode="auto">
            <a:xfrm>
              <a:off x="2506659" y="1784350"/>
              <a:ext cx="147335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Aimant de frigo</a:t>
              </a:r>
            </a:p>
          </p:txBody>
        </p:sp>
        <p:sp>
          <p:nvSpPr>
            <p:cNvPr id="135" name="Line 56"/>
            <p:cNvSpPr>
              <a:spLocks noChangeShapeType="1"/>
            </p:cNvSpPr>
            <p:nvPr/>
          </p:nvSpPr>
          <p:spPr bwMode="auto">
            <a:xfrm flipH="1">
              <a:off x="3917950" y="1952625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Rectangle 60"/>
            <p:cNvSpPr>
              <a:spLocks noChangeArrowheads="1"/>
            </p:cNvSpPr>
            <p:nvPr/>
          </p:nvSpPr>
          <p:spPr bwMode="auto">
            <a:xfrm>
              <a:off x="2786050" y="1495425"/>
              <a:ext cx="5229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IRM</a:t>
              </a:r>
            </a:p>
          </p:txBody>
        </p:sp>
        <p:sp>
          <p:nvSpPr>
            <p:cNvPr id="137" name="Line 58"/>
            <p:cNvSpPr>
              <a:spLocks noChangeShapeType="1"/>
            </p:cNvSpPr>
            <p:nvPr/>
          </p:nvSpPr>
          <p:spPr bwMode="auto">
            <a:xfrm flipH="1">
              <a:off x="3919538" y="1693863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Text Box 63"/>
            <p:cNvSpPr txBox="1">
              <a:spLocks noChangeArrowheads="1"/>
            </p:cNvSpPr>
            <p:nvPr/>
          </p:nvSpPr>
          <p:spPr bwMode="auto">
            <a:xfrm>
              <a:off x="2020994" y="3186114"/>
              <a:ext cx="1886258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courant de 1A à 1m</a:t>
              </a:r>
            </a:p>
          </p:txBody>
        </p:sp>
        <p:sp>
          <p:nvSpPr>
            <p:cNvPr id="139" name="Text Box 71"/>
            <p:cNvSpPr txBox="1">
              <a:spLocks noChangeArrowheads="1"/>
            </p:cNvSpPr>
            <p:nvPr/>
          </p:nvSpPr>
          <p:spPr bwMode="auto">
            <a:xfrm>
              <a:off x="5060950" y="1674813"/>
              <a:ext cx="2362634" cy="369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9900"/>
                  </a:solidFill>
                  <a:latin typeface="Calibri" pitchFamily="34" charset="0"/>
                </a:rPr>
                <a:t>Capteurs à  effet Hall </a:t>
              </a:r>
            </a:p>
          </p:txBody>
        </p:sp>
        <p:sp>
          <p:nvSpPr>
            <p:cNvPr id="140" name="Line 74"/>
            <p:cNvSpPr>
              <a:spLocks noChangeShapeType="1"/>
            </p:cNvSpPr>
            <p:nvPr/>
          </p:nvSpPr>
          <p:spPr bwMode="auto">
            <a:xfrm flipV="1">
              <a:off x="5283200" y="2241550"/>
              <a:ext cx="0" cy="2076450"/>
            </a:xfrm>
            <a:prstGeom prst="line">
              <a:avLst/>
            </a:prstGeom>
            <a:noFill/>
            <a:ln w="38100">
              <a:solidFill>
                <a:srgbClr val="009999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Text Box 75"/>
            <p:cNvSpPr txBox="1">
              <a:spLocks noChangeArrowheads="1"/>
            </p:cNvSpPr>
            <p:nvPr/>
          </p:nvSpPr>
          <p:spPr bwMode="auto">
            <a:xfrm>
              <a:off x="5351463" y="2459038"/>
              <a:ext cx="1803306" cy="923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rgbClr val="009999"/>
                  </a:solidFill>
                  <a:latin typeface="Calibri" pitchFamily="34" charset="0"/>
                </a:rPr>
                <a:t>Capteurs</a:t>
              </a:r>
              <a:r>
                <a:rPr lang="en-US" dirty="0">
                  <a:solidFill>
                    <a:srgbClr val="009999"/>
                  </a:solidFill>
                  <a:latin typeface="Calibri" pitchFamily="34" charset="0"/>
                </a:rPr>
                <a:t> </a:t>
              </a:r>
            </a:p>
            <a:p>
              <a:r>
                <a:rPr lang="en-US" dirty="0" err="1">
                  <a:solidFill>
                    <a:srgbClr val="009999"/>
                  </a:solidFill>
                  <a:latin typeface="Calibri" pitchFamily="34" charset="0"/>
                </a:rPr>
                <a:t>magnétorésistifs</a:t>
              </a:r>
              <a:endParaRPr lang="en-US" dirty="0">
                <a:solidFill>
                  <a:srgbClr val="009999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9999"/>
                  </a:solidFill>
                  <a:latin typeface="Calibri" pitchFamily="34" charset="0"/>
                </a:rPr>
                <a:t>AMR, </a:t>
              </a:r>
              <a:r>
                <a:rPr lang="en-US" b="1" dirty="0">
                  <a:solidFill>
                    <a:srgbClr val="009999"/>
                  </a:solidFill>
                  <a:latin typeface="Calibri" pitchFamily="34" charset="0"/>
                </a:rPr>
                <a:t>GMR</a:t>
              </a:r>
            </a:p>
          </p:txBody>
        </p:sp>
        <p:sp>
          <p:nvSpPr>
            <p:cNvPr id="142" name="Line 76"/>
            <p:cNvSpPr>
              <a:spLocks noChangeShapeType="1"/>
            </p:cNvSpPr>
            <p:nvPr/>
          </p:nvSpPr>
          <p:spPr bwMode="auto">
            <a:xfrm flipH="1" flipV="1">
              <a:off x="5519738" y="3092450"/>
              <a:ext cx="20637" cy="205422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Text Box 77"/>
            <p:cNvSpPr txBox="1">
              <a:spLocks noChangeArrowheads="1"/>
            </p:cNvSpPr>
            <p:nvPr/>
          </p:nvSpPr>
          <p:spPr bwMode="auto">
            <a:xfrm>
              <a:off x="5653088" y="3394075"/>
              <a:ext cx="10574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6600"/>
                  </a:solidFill>
                  <a:latin typeface="Calibri" pitchFamily="34" charset="0"/>
                </a:rPr>
                <a:t>Fluxgates</a:t>
              </a:r>
            </a:p>
          </p:txBody>
        </p:sp>
        <p:sp>
          <p:nvSpPr>
            <p:cNvPr id="144" name="Line 78"/>
            <p:cNvSpPr>
              <a:spLocks noChangeShapeType="1"/>
            </p:cNvSpPr>
            <p:nvPr/>
          </p:nvSpPr>
          <p:spPr bwMode="auto">
            <a:xfrm flipV="1">
              <a:off x="5391150" y="3403600"/>
              <a:ext cx="0" cy="2625725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Text Box 79"/>
            <p:cNvSpPr txBox="1">
              <a:spLocks noChangeArrowheads="1"/>
            </p:cNvSpPr>
            <p:nvPr/>
          </p:nvSpPr>
          <p:spPr bwMode="auto">
            <a:xfrm>
              <a:off x="5511800" y="5445125"/>
              <a:ext cx="8996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5050"/>
                  </a:solidFill>
                  <a:latin typeface="Calibri" pitchFamily="34" charset="0"/>
                </a:rPr>
                <a:t>SQUIDS</a:t>
              </a:r>
            </a:p>
          </p:txBody>
        </p:sp>
        <p:sp>
          <p:nvSpPr>
            <p:cNvPr id="146" name="ZoneTexte 71"/>
            <p:cNvSpPr txBox="1">
              <a:spLocks noChangeArrowheads="1"/>
            </p:cNvSpPr>
            <p:nvPr/>
          </p:nvSpPr>
          <p:spPr bwMode="auto">
            <a:xfrm>
              <a:off x="3526789" y="984200"/>
              <a:ext cx="164307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400" i="1">
                  <a:latin typeface="Calibri" pitchFamily="34" charset="0"/>
                </a:rPr>
                <a:t>Champ (T)</a:t>
              </a:r>
            </a:p>
          </p:txBody>
        </p:sp>
        <p:sp>
          <p:nvSpPr>
            <p:cNvPr id="147" name="Line 74"/>
            <p:cNvSpPr>
              <a:spLocks noChangeShapeType="1"/>
            </p:cNvSpPr>
            <p:nvPr/>
          </p:nvSpPr>
          <p:spPr bwMode="auto">
            <a:xfrm flipV="1">
              <a:off x="5000628" y="1638302"/>
              <a:ext cx="0" cy="187200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8" name="ZoneTexte 77"/>
          <p:cNvSpPr txBox="1"/>
          <p:nvPr/>
        </p:nvSpPr>
        <p:spPr>
          <a:xfrm rot="5400000">
            <a:off x="6134101" y="2371725"/>
            <a:ext cx="2293937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i="1" dirty="0" smtClean="0">
                <a:solidFill>
                  <a:schemeClr val="accent5">
                    <a:lumMod val="75000"/>
                  </a:schemeClr>
                </a:solidFill>
              </a:rPr>
              <a:t>Capteurs de champ</a:t>
            </a:r>
            <a:endParaRPr lang="fr-FR" sz="24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9" name="ZoneTexte 78"/>
          <p:cNvSpPr txBox="1">
            <a:spLocks noChangeArrowheads="1"/>
          </p:cNvSpPr>
          <p:nvPr/>
        </p:nvSpPr>
        <p:spPr bwMode="auto">
          <a:xfrm rot="5400000">
            <a:off x="6088063" y="4525963"/>
            <a:ext cx="2363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b="1" i="1">
                <a:solidFill>
                  <a:srgbClr val="C00000"/>
                </a:solidFill>
                <a:latin typeface="Calibri" pitchFamily="34" charset="0"/>
              </a:rPr>
              <a:t>Capteurs de flux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5103813" y="3503613"/>
            <a:ext cx="1747838" cy="2592387"/>
          </a:xfrm>
          <a:prstGeom prst="rect">
            <a:avLst/>
          </a:prstGeom>
          <a:solidFill>
            <a:srgbClr val="FF9966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8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0" grpId="1" animBg="1"/>
      <p:bldP spid="81" grpId="0" animBg="1"/>
      <p:bldP spid="81" grpId="1" animBg="1"/>
      <p:bldP spid="148" grpId="0"/>
      <p:bldP spid="148" grpId="1"/>
      <p:bldP spid="149" grpId="0"/>
      <p:bldP spid="1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376092"/>
                </a:solidFill>
              </a:rPr>
              <a:t>Plan</a:t>
            </a: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1438"/>
            <a:ext cx="6477000" cy="4525962"/>
          </a:xfrm>
        </p:spPr>
        <p:txBody>
          <a:bodyPr/>
          <a:lstStyle/>
          <a:p>
            <a:endParaRPr lang="fr-FR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fr-FR" sz="2800" dirty="0" smtClean="0"/>
              <a:t>Les capteurs à base d’électronique de spin</a:t>
            </a:r>
          </a:p>
          <a:p>
            <a:endParaRPr lang="fr-FR" sz="2800" dirty="0" smtClean="0"/>
          </a:p>
          <a:p>
            <a:r>
              <a:rPr lang="fr-FR" sz="2800" dirty="0" smtClean="0"/>
              <a:t>Les applications </a:t>
            </a:r>
          </a:p>
        </p:txBody>
      </p:sp>
      <p:pic>
        <p:nvPicPr>
          <p:cNvPr id="1638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066800"/>
            <a:ext cx="11811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IMG_3750"/>
          <p:cNvPicPr>
            <a:picLocks noChangeAspect="1" noChangeArrowheads="1"/>
          </p:cNvPicPr>
          <p:nvPr/>
        </p:nvPicPr>
        <p:blipFill>
          <a:blip r:embed="rId3" cstate="print"/>
          <a:srcRect l="5788" r="3795"/>
          <a:stretch>
            <a:fillRect/>
          </a:stretch>
        </p:blipFill>
        <p:spPr bwMode="auto">
          <a:xfrm>
            <a:off x="6629400" y="3048000"/>
            <a:ext cx="2232025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419600"/>
            <a:ext cx="204787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1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57200" y="1493838"/>
            <a:ext cx="8229600" cy="4525962"/>
          </a:xfrm>
        </p:spPr>
        <p:txBody>
          <a:bodyPr/>
          <a:lstStyle/>
          <a:p>
            <a:pPr marL="366713" indent="-4763" eaLnBrk="1" hangingPunct="1">
              <a:buFont typeface="Arial" charset="0"/>
              <a:buNone/>
            </a:pPr>
            <a:r>
              <a:rPr lang="fr-FR" sz="2400" b="1" smtClean="0"/>
              <a:t>L’électron a un spin.</a:t>
            </a:r>
          </a:p>
          <a:p>
            <a:pPr marL="366713" indent="-4763" eaLnBrk="1" hangingPunct="1">
              <a:buFont typeface="Arial" charset="0"/>
              <a:buNone/>
            </a:pPr>
            <a:endParaRPr lang="fr-FR" sz="2400" smtClean="0"/>
          </a:p>
          <a:p>
            <a:pPr marL="366713" indent="-4763" eaLnBrk="1" hangingPunct="1">
              <a:buFont typeface="Arial" charset="0"/>
              <a:buNone/>
            </a:pPr>
            <a:r>
              <a:rPr lang="fr-FR" sz="2400" smtClean="0"/>
              <a:t>Dans un matériau magnétique ou en présence de champ fort, la dégénérescence de spin est levée. </a:t>
            </a:r>
          </a:p>
          <a:p>
            <a:pPr marL="366713" indent="-4763" eaLnBrk="1" hangingPunct="1">
              <a:buFont typeface="Arial" charset="0"/>
              <a:buNone/>
            </a:pPr>
            <a:endParaRPr lang="fr-FR" sz="2400" smtClean="0"/>
          </a:p>
          <a:p>
            <a:pPr marL="366713" indent="-4763" eaLnBrk="1" hangingPunct="1">
              <a:buFont typeface="Arial" charset="0"/>
              <a:buNone/>
            </a:pPr>
            <a:endParaRPr lang="fr-FR" sz="2400" smtClean="0"/>
          </a:p>
          <a:p>
            <a:pPr marL="366713" indent="-4763" eaLnBrk="1" hangingPunct="1">
              <a:buFont typeface="Arial" charset="0"/>
              <a:buNone/>
            </a:pPr>
            <a:endParaRPr lang="fr-FR" sz="2400" smtClean="0"/>
          </a:p>
          <a:p>
            <a:pPr marL="366713" indent="-4763" eaLnBrk="1" hangingPunct="1">
              <a:buFont typeface="Arial" charset="0"/>
              <a:buNone/>
            </a:pPr>
            <a:r>
              <a:rPr lang="fr-FR" sz="2400" smtClean="0"/>
              <a:t>L’énergie magnétique n’est plus complètement négligeable devant l’énergie des électrons et la structure de bande devient dépendante du spin de l’électron.</a:t>
            </a:r>
          </a:p>
        </p:txBody>
      </p:sp>
      <p:grpSp>
        <p:nvGrpSpPr>
          <p:cNvPr id="21" name="Groupe 22"/>
          <p:cNvGrpSpPr>
            <a:grpSpLocks/>
          </p:cNvGrpSpPr>
          <p:nvPr/>
        </p:nvGrpSpPr>
        <p:grpSpPr bwMode="auto">
          <a:xfrm>
            <a:off x="5010150" y="2897188"/>
            <a:ext cx="2952750" cy="1152525"/>
            <a:chOff x="714348" y="1214422"/>
            <a:chExt cx="2952750" cy="1152531"/>
          </a:xfrm>
        </p:grpSpPr>
        <p:sp>
          <p:nvSpPr>
            <p:cNvPr id="22" name="Line 13"/>
            <p:cNvSpPr>
              <a:spLocks noChangeShapeType="1"/>
            </p:cNvSpPr>
            <p:nvPr/>
          </p:nvSpPr>
          <p:spPr bwMode="auto">
            <a:xfrm>
              <a:off x="2659035" y="1571612"/>
              <a:ext cx="1008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14"/>
            <p:cNvSpPr>
              <a:spLocks noChangeShapeType="1"/>
            </p:cNvSpPr>
            <p:nvPr/>
          </p:nvSpPr>
          <p:spPr bwMode="auto">
            <a:xfrm>
              <a:off x="2659035" y="2357430"/>
              <a:ext cx="1008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>
              <a:off x="787373" y="1931974"/>
              <a:ext cx="936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714348" y="1571611"/>
              <a:ext cx="4905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|↑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26" name="Text Box 18"/>
            <p:cNvSpPr txBox="1">
              <a:spLocks noChangeArrowheads="1"/>
            </p:cNvSpPr>
            <p:nvPr/>
          </p:nvSpPr>
          <p:spPr bwMode="auto">
            <a:xfrm>
              <a:off x="1290610" y="1571611"/>
              <a:ext cx="4905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|↓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2857488" y="2000240"/>
              <a:ext cx="4905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|↑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28" name="Text Box 20"/>
            <p:cNvSpPr txBox="1">
              <a:spLocks noChangeArrowheads="1"/>
            </p:cNvSpPr>
            <p:nvPr/>
          </p:nvSpPr>
          <p:spPr bwMode="auto">
            <a:xfrm>
              <a:off x="2857488" y="1214422"/>
              <a:ext cx="4905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|↓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 flipV="1">
              <a:off x="1722411" y="1571612"/>
              <a:ext cx="920764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>
              <a:off x="1722410" y="1931974"/>
              <a:ext cx="920764" cy="4254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V="1">
              <a:off x="2176347" y="1500174"/>
              <a:ext cx="0" cy="863600"/>
            </a:xfrm>
            <a:prstGeom prst="line">
              <a:avLst/>
            </a:prstGeom>
            <a:noFill/>
            <a:ln w="76200" cmpd="tri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4"/>
            <p:cNvSpPr txBox="1">
              <a:spLocks noChangeArrowheads="1"/>
            </p:cNvSpPr>
            <p:nvPr/>
          </p:nvSpPr>
          <p:spPr bwMode="auto">
            <a:xfrm>
              <a:off x="2143108" y="1714488"/>
              <a:ext cx="4507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>
                  <a:solidFill>
                    <a:schemeClr val="accent1"/>
                  </a:solidFill>
                  <a:cs typeface="Arial" charset="0"/>
                </a:rPr>
                <a:t>B</a:t>
              </a:r>
              <a:r>
                <a:rPr lang="fr-FR" sz="2000" baseline="-25000">
                  <a:solidFill>
                    <a:schemeClr val="accent1"/>
                  </a:solidFill>
                  <a:cs typeface="Arial" charset="0"/>
                </a:rPr>
                <a:t>0</a:t>
              </a:r>
              <a:endParaRPr lang="fr-FR" sz="2000">
                <a:solidFill>
                  <a:schemeClr val="accent1"/>
                </a:solidFill>
                <a:cs typeface="Arial" charset="0"/>
              </a:endParaRPr>
            </a:p>
          </p:txBody>
        </p:sp>
      </p:grpSp>
      <p:sp>
        <p:nvSpPr>
          <p:cNvPr id="33" name="Titr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électrons-champ magnétique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12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376092"/>
                </a:solidFill>
              </a:rPr>
              <a:t>Introduction de l'électronique de spin</a:t>
            </a:r>
          </a:p>
        </p:txBody>
      </p:sp>
      <p:sp>
        <p:nvSpPr>
          <p:cNvPr id="19459" name="ZoneTexte 4"/>
          <p:cNvSpPr txBox="1">
            <a:spLocks noChangeArrowheads="1"/>
          </p:cNvSpPr>
          <p:nvPr/>
        </p:nvSpPr>
        <p:spPr bwMode="auto">
          <a:xfrm>
            <a:off x="5105400" y="1524000"/>
            <a:ext cx="350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La densité d’électron au niveau de Fermi dépend fortement de l’orientation du spin par rapport au champ magnétique.</a:t>
            </a:r>
          </a:p>
        </p:txBody>
      </p:sp>
      <p:sp>
        <p:nvSpPr>
          <p:cNvPr id="19460" name="ZoneTexte 9"/>
          <p:cNvSpPr txBox="1">
            <a:spLocks noChangeArrowheads="1"/>
          </p:cNvSpPr>
          <p:nvPr/>
        </p:nvSpPr>
        <p:spPr bwMode="auto">
          <a:xfrm>
            <a:off x="533400" y="4953000"/>
            <a:ext cx="4071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Calibri" pitchFamily="34" charset="0"/>
              </a:rPr>
              <a:t>Structure de bande d’un alliage d’</a:t>
            </a:r>
            <a:r>
              <a:rPr lang="fr-FR" dirty="0" err="1">
                <a:latin typeface="Calibri" pitchFamily="34" charset="0"/>
              </a:rPr>
              <a:t>Heusler</a:t>
            </a:r>
            <a:endParaRPr lang="fr-FR" dirty="0">
              <a:latin typeface="Calibri" pitchFamily="34" charset="0"/>
            </a:endParaRPr>
          </a:p>
        </p:txBody>
      </p:sp>
      <p:grpSp>
        <p:nvGrpSpPr>
          <p:cNvPr id="19461" name="Groupe 25"/>
          <p:cNvGrpSpPr>
            <a:grpSpLocks/>
          </p:cNvGrpSpPr>
          <p:nvPr/>
        </p:nvGrpSpPr>
        <p:grpSpPr bwMode="auto">
          <a:xfrm>
            <a:off x="5181600" y="3048000"/>
            <a:ext cx="2668588" cy="3124200"/>
            <a:chOff x="5181600" y="3048000"/>
            <a:chExt cx="2667836" cy="3124200"/>
          </a:xfrm>
        </p:grpSpPr>
        <p:sp>
          <p:nvSpPr>
            <p:cNvPr id="6" name="Rectangle 5"/>
            <p:cNvSpPr/>
            <p:nvPr/>
          </p:nvSpPr>
          <p:spPr>
            <a:xfrm>
              <a:off x="5181600" y="3048000"/>
              <a:ext cx="2056820" cy="31242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rot="5400000" flipH="1" flipV="1">
              <a:off x="6591471" y="4304506"/>
              <a:ext cx="160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468" name="ZoneTexte 8"/>
            <p:cNvSpPr txBox="1">
              <a:spLocks noChangeArrowheads="1"/>
            </p:cNvSpPr>
            <p:nvPr/>
          </p:nvSpPr>
          <p:spPr bwMode="auto">
            <a:xfrm>
              <a:off x="7467600" y="3733800"/>
              <a:ext cx="3818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M</a:t>
              </a:r>
            </a:p>
          </p:txBody>
        </p:sp>
        <p:sp>
          <p:nvSpPr>
            <p:cNvPr id="12" name="Flèche vers le bas 11"/>
            <p:cNvSpPr/>
            <p:nvPr/>
          </p:nvSpPr>
          <p:spPr>
            <a:xfrm>
              <a:off x="6552813" y="3352800"/>
              <a:ext cx="228536" cy="457200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" name="Flèche vers le bas 13"/>
            <p:cNvSpPr/>
            <p:nvPr/>
          </p:nvSpPr>
          <p:spPr>
            <a:xfrm>
              <a:off x="6781349" y="4876800"/>
              <a:ext cx="228536" cy="457200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" name="Flèche vers le bas 14"/>
            <p:cNvSpPr/>
            <p:nvPr/>
          </p:nvSpPr>
          <p:spPr>
            <a:xfrm flipV="1">
              <a:off x="6095742" y="33528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Flèche vers le bas 15"/>
            <p:cNvSpPr/>
            <p:nvPr/>
          </p:nvSpPr>
          <p:spPr>
            <a:xfrm flipV="1">
              <a:off x="5333957" y="37338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7" name="Flèche vers le bas 16"/>
            <p:cNvSpPr/>
            <p:nvPr/>
          </p:nvSpPr>
          <p:spPr>
            <a:xfrm flipV="1">
              <a:off x="6933706" y="32004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9" name="Flèche vers le bas 18"/>
            <p:cNvSpPr/>
            <p:nvPr/>
          </p:nvSpPr>
          <p:spPr>
            <a:xfrm flipV="1">
              <a:off x="6400456" y="40386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" name="Flèche vers le bas 19"/>
            <p:cNvSpPr/>
            <p:nvPr/>
          </p:nvSpPr>
          <p:spPr>
            <a:xfrm flipV="1">
              <a:off x="5562493" y="44958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1" name="Flèche vers le bas 20"/>
            <p:cNvSpPr/>
            <p:nvPr/>
          </p:nvSpPr>
          <p:spPr>
            <a:xfrm flipV="1">
              <a:off x="6705171" y="39624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2" name="Flèche vers le bas 21"/>
            <p:cNvSpPr/>
            <p:nvPr/>
          </p:nvSpPr>
          <p:spPr>
            <a:xfrm flipV="1">
              <a:off x="6552813" y="49530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3" name="Flèche vers le bas 22"/>
            <p:cNvSpPr/>
            <p:nvPr/>
          </p:nvSpPr>
          <p:spPr>
            <a:xfrm flipV="1">
              <a:off x="5867207" y="51054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4" name="Flèche vers le bas 23"/>
            <p:cNvSpPr/>
            <p:nvPr/>
          </p:nvSpPr>
          <p:spPr>
            <a:xfrm flipV="1">
              <a:off x="5333957" y="48768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5" name="Flèche vers le bas 24"/>
            <p:cNvSpPr/>
            <p:nvPr/>
          </p:nvSpPr>
          <p:spPr>
            <a:xfrm flipV="1">
              <a:off x="6248099" y="5486400"/>
              <a:ext cx="228536" cy="533400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pic>
        <p:nvPicPr>
          <p:cNvPr id="194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42037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ZoneTexte 26"/>
          <p:cNvSpPr txBox="1">
            <a:spLocks noChangeArrowheads="1"/>
          </p:cNvSpPr>
          <p:nvPr/>
        </p:nvSpPr>
        <p:spPr bwMode="auto">
          <a:xfrm>
            <a:off x="533400" y="5257800"/>
            <a:ext cx="3613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V.Ko et al, </a:t>
            </a:r>
            <a:r>
              <a:rPr lang="en-US">
                <a:latin typeface="Calibri" pitchFamily="34" charset="0"/>
              </a:rPr>
              <a:t>Appl. Phys. Lett. </a:t>
            </a:r>
            <a:r>
              <a:rPr lang="en-US" b="1">
                <a:latin typeface="Calibri" pitchFamily="34" charset="0"/>
              </a:rPr>
              <a:t>95</a:t>
            </a:r>
            <a:r>
              <a:rPr lang="en-US">
                <a:latin typeface="Calibri" pitchFamily="34" charset="0"/>
              </a:rPr>
              <a:t>,(2009)</a:t>
            </a:r>
            <a:endParaRPr lang="fr-FR">
              <a:latin typeface="Calibri" pitchFamily="34" charset="0"/>
            </a:endParaRPr>
          </a:p>
        </p:txBody>
      </p:sp>
      <p:sp>
        <p:nvSpPr>
          <p:cNvPr id="28" name="Flèche vers le bas 27"/>
          <p:cNvSpPr/>
          <p:nvPr/>
        </p:nvSpPr>
        <p:spPr>
          <a:xfrm flipV="1">
            <a:off x="4114800" y="1600200"/>
            <a:ext cx="228600" cy="533400"/>
          </a:xfrm>
          <a:prstGeom prst="downArrow">
            <a:avLst/>
          </a:prstGeom>
          <a:solidFill>
            <a:srgbClr val="00206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9" name="Flèche vers le bas 28"/>
          <p:cNvSpPr/>
          <p:nvPr/>
        </p:nvSpPr>
        <p:spPr>
          <a:xfrm>
            <a:off x="1981200" y="3276600"/>
            <a:ext cx="228600" cy="533400"/>
          </a:xfrm>
          <a:prstGeom prst="downArrow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8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6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Effet de </a:t>
            </a:r>
            <a:r>
              <a:rPr lang="fr-FR" sz="3200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magnéto-résistance</a:t>
            </a: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géante</a:t>
            </a:r>
          </a:p>
        </p:txBody>
      </p:sp>
      <p:grpSp>
        <p:nvGrpSpPr>
          <p:cNvPr id="88" name="Groupe 67"/>
          <p:cNvGrpSpPr>
            <a:grpSpLocks/>
          </p:cNvGrpSpPr>
          <p:nvPr/>
        </p:nvGrpSpPr>
        <p:grpSpPr bwMode="auto">
          <a:xfrm>
            <a:off x="5257800" y="1371600"/>
            <a:ext cx="2590800" cy="2286000"/>
            <a:chOff x="1676400" y="1447800"/>
            <a:chExt cx="4724400" cy="3810000"/>
          </a:xfrm>
        </p:grpSpPr>
        <p:sp>
          <p:nvSpPr>
            <p:cNvPr id="92" name="Rectangle 91"/>
            <p:cNvSpPr/>
            <p:nvPr/>
          </p:nvSpPr>
          <p:spPr>
            <a:xfrm>
              <a:off x="3809908" y="1447800"/>
              <a:ext cx="382121" cy="31247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676400" y="1447800"/>
              <a:ext cx="2058241" cy="312473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cxnSp>
          <p:nvCxnSpPr>
            <p:cNvPr id="104" name="Connecteur droit avec flèche 103"/>
            <p:cNvCxnSpPr/>
            <p:nvPr/>
          </p:nvCxnSpPr>
          <p:spPr>
            <a:xfrm rot="5400000" flipH="1" flipV="1">
              <a:off x="1904751" y="1982260"/>
              <a:ext cx="91545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ZoneTexte 8"/>
            <p:cNvSpPr txBox="1">
              <a:spLocks noChangeArrowheads="1"/>
            </p:cNvSpPr>
            <p:nvPr/>
          </p:nvSpPr>
          <p:spPr bwMode="auto">
            <a:xfrm>
              <a:off x="1905000" y="1676400"/>
              <a:ext cx="3818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M</a:t>
              </a:r>
            </a:p>
          </p:txBody>
        </p:sp>
        <p:sp>
          <p:nvSpPr>
            <p:cNvPr id="106" name="Flèche vers le bas 105"/>
            <p:cNvSpPr/>
            <p:nvPr/>
          </p:nvSpPr>
          <p:spPr>
            <a:xfrm>
              <a:off x="3048560" y="1752072"/>
              <a:ext cx="228694" cy="457728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07" name="Flèche vers le bas 106"/>
            <p:cNvSpPr/>
            <p:nvPr/>
          </p:nvSpPr>
          <p:spPr>
            <a:xfrm>
              <a:off x="2515907" y="2590800"/>
              <a:ext cx="228694" cy="457730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08" name="Flèche vers le bas 107"/>
            <p:cNvSpPr/>
            <p:nvPr/>
          </p:nvSpPr>
          <p:spPr>
            <a:xfrm flipV="1">
              <a:off x="2591174" y="1752072"/>
              <a:ext cx="228694" cy="534458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09" name="Flèche vers le bas 108"/>
            <p:cNvSpPr/>
            <p:nvPr/>
          </p:nvSpPr>
          <p:spPr>
            <a:xfrm flipV="1">
              <a:off x="1829828" y="2133072"/>
              <a:ext cx="225799" cy="534458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0" name="Flèche vers le bas 109"/>
            <p:cNvSpPr/>
            <p:nvPr/>
          </p:nvSpPr>
          <p:spPr>
            <a:xfrm flipV="1">
              <a:off x="3427787" y="1601258"/>
              <a:ext cx="231588" cy="531813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1" name="Flèche vers le bas 110"/>
            <p:cNvSpPr/>
            <p:nvPr/>
          </p:nvSpPr>
          <p:spPr>
            <a:xfrm flipV="1">
              <a:off x="2895134" y="2439988"/>
              <a:ext cx="228692" cy="531812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2" name="Flèche vers le bas 111"/>
            <p:cNvSpPr/>
            <p:nvPr/>
          </p:nvSpPr>
          <p:spPr>
            <a:xfrm flipV="1">
              <a:off x="2209053" y="3580342"/>
              <a:ext cx="231588" cy="534458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3" name="Flèche vers le bas 112"/>
            <p:cNvSpPr/>
            <p:nvPr/>
          </p:nvSpPr>
          <p:spPr>
            <a:xfrm flipV="1">
              <a:off x="3277255" y="3657072"/>
              <a:ext cx="228692" cy="534458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4" name="Flèche vers le bas 113"/>
            <p:cNvSpPr/>
            <p:nvPr/>
          </p:nvSpPr>
          <p:spPr>
            <a:xfrm flipV="1">
              <a:off x="2744602" y="3506258"/>
              <a:ext cx="225799" cy="531813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5" name="Flèche vers le bas 114"/>
            <p:cNvSpPr/>
            <p:nvPr/>
          </p:nvSpPr>
          <p:spPr>
            <a:xfrm flipV="1">
              <a:off x="1829828" y="3048530"/>
              <a:ext cx="225799" cy="531812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grpSp>
          <p:nvGrpSpPr>
            <p:cNvPr id="116" name="Groupe 48"/>
            <p:cNvGrpSpPr>
              <a:grpSpLocks/>
            </p:cNvGrpSpPr>
            <p:nvPr/>
          </p:nvGrpSpPr>
          <p:grpSpPr bwMode="auto">
            <a:xfrm>
              <a:off x="4342561" y="1447800"/>
              <a:ext cx="2058239" cy="3124730"/>
              <a:chOff x="5866561" y="1447800"/>
              <a:chExt cx="2058239" cy="3124730"/>
            </a:xfrm>
          </p:grpSpPr>
          <p:sp>
            <p:nvSpPr>
              <p:cNvPr id="122" name="Rectangle 121"/>
              <p:cNvSpPr/>
              <p:nvPr/>
            </p:nvSpPr>
            <p:spPr>
              <a:xfrm rot="10800000">
                <a:off x="5866561" y="1447800"/>
                <a:ext cx="2058239" cy="312473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dirty="0"/>
              </a:p>
            </p:txBody>
          </p:sp>
          <p:cxnSp>
            <p:nvCxnSpPr>
              <p:cNvPr id="123" name="Connecteur droit avec flèche 122"/>
              <p:cNvCxnSpPr/>
              <p:nvPr/>
            </p:nvCxnSpPr>
            <p:spPr>
              <a:xfrm rot="16200000" flipH="1" flipV="1">
                <a:off x="6094910" y="1982260"/>
                <a:ext cx="91545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" name="ZoneTexte 36"/>
              <p:cNvSpPr txBox="1">
                <a:spLocks noChangeArrowheads="1"/>
              </p:cNvSpPr>
              <p:nvPr/>
            </p:nvSpPr>
            <p:spPr bwMode="auto">
              <a:xfrm>
                <a:off x="6096000" y="1676400"/>
                <a:ext cx="38183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b="1">
                    <a:latin typeface="Calibri" pitchFamily="34" charset="0"/>
                  </a:rPr>
                  <a:t>M</a:t>
                </a:r>
              </a:p>
            </p:txBody>
          </p:sp>
          <p:sp>
            <p:nvSpPr>
              <p:cNvPr id="125" name="Flèche vers le bas 124"/>
              <p:cNvSpPr/>
              <p:nvPr/>
            </p:nvSpPr>
            <p:spPr>
              <a:xfrm rot="10800000">
                <a:off x="7238721" y="1752072"/>
                <a:ext cx="228692" cy="457728"/>
              </a:xfrm>
              <a:prstGeom prst="downArrow">
                <a:avLst/>
              </a:prstGeom>
              <a:gradFill>
                <a:gsLst>
                  <a:gs pos="0">
                    <a:srgbClr val="FF0000"/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26" name="Flèche vers le bas 125"/>
              <p:cNvSpPr/>
              <p:nvPr/>
            </p:nvSpPr>
            <p:spPr>
              <a:xfrm rot="10800000">
                <a:off x="6706068" y="2590800"/>
                <a:ext cx="228692" cy="457730"/>
              </a:xfrm>
              <a:prstGeom prst="downArrow">
                <a:avLst/>
              </a:prstGeom>
              <a:gradFill>
                <a:gsLst>
                  <a:gs pos="0">
                    <a:srgbClr val="FF0000"/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27" name="Flèche vers le bas 126"/>
              <p:cNvSpPr/>
              <p:nvPr/>
            </p:nvSpPr>
            <p:spPr>
              <a:xfrm rot="10800000" flipV="1">
                <a:off x="6781334" y="1752072"/>
                <a:ext cx="228692" cy="534458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28" name="Flèche vers le bas 127"/>
              <p:cNvSpPr/>
              <p:nvPr/>
            </p:nvSpPr>
            <p:spPr>
              <a:xfrm rot="10800000" flipV="1">
                <a:off x="6019987" y="2133072"/>
                <a:ext cx="225798" cy="534458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29" name="Flèche vers le bas 128"/>
              <p:cNvSpPr/>
              <p:nvPr/>
            </p:nvSpPr>
            <p:spPr>
              <a:xfrm rot="10800000" flipV="1">
                <a:off x="7620841" y="1601258"/>
                <a:ext cx="228692" cy="531813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0" name="Flèche vers le bas 129"/>
              <p:cNvSpPr/>
              <p:nvPr/>
            </p:nvSpPr>
            <p:spPr>
              <a:xfrm rot="10800000" flipV="1">
                <a:off x="7085293" y="2439988"/>
                <a:ext cx="228694" cy="534458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1" name="Flèche vers le bas 130"/>
              <p:cNvSpPr/>
              <p:nvPr/>
            </p:nvSpPr>
            <p:spPr>
              <a:xfrm rot="10800000" flipV="1">
                <a:off x="6399214" y="3582988"/>
                <a:ext cx="231588" cy="531812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2" name="Flèche vers le bas 131"/>
              <p:cNvSpPr/>
              <p:nvPr/>
            </p:nvSpPr>
            <p:spPr>
              <a:xfrm rot="10800000" flipV="1">
                <a:off x="7467413" y="3657072"/>
                <a:ext cx="228694" cy="534458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3" name="Flèche vers le bas 132"/>
              <p:cNvSpPr/>
              <p:nvPr/>
            </p:nvSpPr>
            <p:spPr>
              <a:xfrm rot="10800000" flipV="1">
                <a:off x="6934761" y="3506258"/>
                <a:ext cx="225798" cy="531813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4" name="Flèche vers le bas 133"/>
              <p:cNvSpPr/>
              <p:nvPr/>
            </p:nvSpPr>
            <p:spPr>
              <a:xfrm rot="10800000" flipV="1">
                <a:off x="6019987" y="3048530"/>
                <a:ext cx="225798" cy="534458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</p:grpSp>
        <p:sp>
          <p:nvSpPr>
            <p:cNvPr id="117" name="Flèche droite 116"/>
            <p:cNvSpPr/>
            <p:nvPr/>
          </p:nvSpPr>
          <p:spPr>
            <a:xfrm>
              <a:off x="2362481" y="5035550"/>
              <a:ext cx="3352240" cy="2222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8" name="ZoneTexte 50"/>
            <p:cNvSpPr txBox="1">
              <a:spLocks noChangeArrowheads="1"/>
            </p:cNvSpPr>
            <p:nvPr/>
          </p:nvSpPr>
          <p:spPr bwMode="auto">
            <a:xfrm>
              <a:off x="2926976" y="4585447"/>
              <a:ext cx="2705760" cy="4978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>
                  <a:latin typeface="Calibri" pitchFamily="34" charset="0"/>
                </a:rPr>
                <a:t>Courant injecté</a:t>
              </a:r>
            </a:p>
          </p:txBody>
        </p:sp>
        <p:cxnSp>
          <p:nvCxnSpPr>
            <p:cNvPr id="119" name="Connecteur droit 118"/>
            <p:cNvCxnSpPr/>
            <p:nvPr/>
          </p:nvCxnSpPr>
          <p:spPr>
            <a:xfrm>
              <a:off x="3123826" y="2667530"/>
              <a:ext cx="1068202" cy="608542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flipV="1">
              <a:off x="3123826" y="3276072"/>
              <a:ext cx="1068202" cy="608542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>
              <a:stCxn id="106" idx="3"/>
            </p:cNvCxnSpPr>
            <p:nvPr/>
          </p:nvCxnSpPr>
          <p:spPr>
            <a:xfrm>
              <a:off x="3277255" y="2096030"/>
              <a:ext cx="2133506" cy="148431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ZoneTexte 65"/>
          <p:cNvSpPr txBox="1">
            <a:spLocks noChangeArrowheads="1"/>
          </p:cNvSpPr>
          <p:nvPr/>
        </p:nvSpPr>
        <p:spPr bwMode="auto">
          <a:xfrm>
            <a:off x="5341938" y="990600"/>
            <a:ext cx="1147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latin typeface="Calibri" pitchFamily="34" charset="0"/>
              </a:rPr>
              <a:t>Polariseur</a:t>
            </a:r>
          </a:p>
        </p:txBody>
      </p:sp>
      <p:sp>
        <p:nvSpPr>
          <p:cNvPr id="136" name="ZoneTexte 66"/>
          <p:cNvSpPr txBox="1">
            <a:spLocks noChangeArrowheads="1"/>
          </p:cNvSpPr>
          <p:nvPr/>
        </p:nvSpPr>
        <p:spPr bwMode="auto">
          <a:xfrm>
            <a:off x="6858000" y="1066800"/>
            <a:ext cx="677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latin typeface="Calibri" pitchFamily="34" charset="0"/>
              </a:rPr>
              <a:t>Filtre</a:t>
            </a:r>
          </a:p>
        </p:txBody>
      </p:sp>
      <p:sp>
        <p:nvSpPr>
          <p:cNvPr id="137" name="ZoneTexte 106"/>
          <p:cNvSpPr txBox="1">
            <a:spLocks noChangeArrowheads="1"/>
          </p:cNvSpPr>
          <p:nvPr/>
        </p:nvSpPr>
        <p:spPr bwMode="auto">
          <a:xfrm>
            <a:off x="5486400" y="5638800"/>
            <a:ext cx="2462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latin typeface="Calibri" pitchFamily="34" charset="0"/>
              </a:rPr>
              <a:t>Réflexion aux interfaces</a:t>
            </a:r>
          </a:p>
          <a:p>
            <a:r>
              <a:rPr lang="fr-FR" b="1">
                <a:latin typeface="Calibri" pitchFamily="34" charset="0"/>
              </a:rPr>
              <a:t>Résistance élevée</a:t>
            </a:r>
          </a:p>
        </p:txBody>
      </p:sp>
      <p:grpSp>
        <p:nvGrpSpPr>
          <p:cNvPr id="138" name="Groupe 85"/>
          <p:cNvGrpSpPr>
            <a:grpSpLocks/>
          </p:cNvGrpSpPr>
          <p:nvPr/>
        </p:nvGrpSpPr>
        <p:grpSpPr bwMode="auto">
          <a:xfrm>
            <a:off x="1318419" y="1066800"/>
            <a:ext cx="2590800" cy="4902200"/>
            <a:chOff x="609600" y="1230868"/>
            <a:chExt cx="3962400" cy="7117261"/>
          </a:xfrm>
        </p:grpSpPr>
        <p:sp>
          <p:nvSpPr>
            <p:cNvPr id="139" name="Rectangle 138"/>
            <p:cNvSpPr/>
            <p:nvPr/>
          </p:nvSpPr>
          <p:spPr>
            <a:xfrm>
              <a:off x="2398993" y="1687221"/>
              <a:ext cx="320488" cy="27865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609600" y="1687221"/>
              <a:ext cx="1726267" cy="27865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cxnSp>
          <p:nvCxnSpPr>
            <p:cNvPr id="141" name="Connecteur droit avec flèche 140"/>
            <p:cNvCxnSpPr/>
            <p:nvPr/>
          </p:nvCxnSpPr>
          <p:spPr>
            <a:xfrm rot="5400000" flipH="1" flipV="1">
              <a:off x="777070" y="2164318"/>
              <a:ext cx="8159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ZoneTexte 72"/>
            <p:cNvSpPr txBox="1">
              <a:spLocks noChangeArrowheads="1"/>
            </p:cNvSpPr>
            <p:nvPr/>
          </p:nvSpPr>
          <p:spPr bwMode="auto">
            <a:xfrm>
              <a:off x="801688" y="1891268"/>
              <a:ext cx="320675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M</a:t>
              </a:r>
            </a:p>
          </p:txBody>
        </p:sp>
        <p:sp>
          <p:nvSpPr>
            <p:cNvPr id="143" name="Flèche vers le bas 142"/>
            <p:cNvSpPr/>
            <p:nvPr/>
          </p:nvSpPr>
          <p:spPr>
            <a:xfrm>
              <a:off x="1760444" y="1959189"/>
              <a:ext cx="191808" cy="407953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4" name="Flèche vers le bas 143"/>
            <p:cNvSpPr/>
            <p:nvPr/>
          </p:nvSpPr>
          <p:spPr>
            <a:xfrm>
              <a:off x="1313703" y="2708254"/>
              <a:ext cx="191808" cy="407951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5" name="Flèche vers le bas 144"/>
            <p:cNvSpPr/>
            <p:nvPr/>
          </p:nvSpPr>
          <p:spPr>
            <a:xfrm flipV="1">
              <a:off x="1376829" y="1959189"/>
              <a:ext cx="191808" cy="477097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6" name="Flèche vers le bas 145"/>
            <p:cNvSpPr/>
            <p:nvPr/>
          </p:nvSpPr>
          <p:spPr>
            <a:xfrm flipV="1">
              <a:off x="738282" y="2300301"/>
              <a:ext cx="189379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7" name="Flèche vers le bas 146"/>
            <p:cNvSpPr/>
            <p:nvPr/>
          </p:nvSpPr>
          <p:spPr>
            <a:xfrm flipV="1">
              <a:off x="2078505" y="1825510"/>
              <a:ext cx="194235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8" name="Flèche vers le bas 147"/>
            <p:cNvSpPr/>
            <p:nvPr/>
          </p:nvSpPr>
          <p:spPr>
            <a:xfrm flipV="1">
              <a:off x="1631764" y="2572269"/>
              <a:ext cx="191807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9" name="Flèche vers le bas 148"/>
            <p:cNvSpPr/>
            <p:nvPr/>
          </p:nvSpPr>
          <p:spPr>
            <a:xfrm flipV="1">
              <a:off x="1056341" y="3590996"/>
              <a:ext cx="194235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0" name="Flèche vers le bas 149"/>
            <p:cNvSpPr/>
            <p:nvPr/>
          </p:nvSpPr>
          <p:spPr>
            <a:xfrm flipV="1">
              <a:off x="1952252" y="3660140"/>
              <a:ext cx="191807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1" name="Flèche vers le bas 150"/>
            <p:cNvSpPr/>
            <p:nvPr/>
          </p:nvSpPr>
          <p:spPr>
            <a:xfrm flipV="1">
              <a:off x="1505511" y="3524157"/>
              <a:ext cx="189379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2" name="Flèche vers le bas 151"/>
            <p:cNvSpPr/>
            <p:nvPr/>
          </p:nvSpPr>
          <p:spPr>
            <a:xfrm flipV="1">
              <a:off x="738282" y="3116205"/>
              <a:ext cx="189379" cy="474791"/>
            </a:xfrm>
            <a:prstGeom prst="downArrow">
              <a:avLst/>
            </a:prstGeom>
            <a:solidFill>
              <a:srgbClr val="00206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grpSp>
          <p:nvGrpSpPr>
            <p:cNvPr id="153" name="Groupe 48"/>
            <p:cNvGrpSpPr>
              <a:grpSpLocks/>
            </p:cNvGrpSpPr>
            <p:nvPr/>
          </p:nvGrpSpPr>
          <p:grpSpPr bwMode="auto">
            <a:xfrm rot="10800000">
              <a:off x="2845736" y="1687221"/>
              <a:ext cx="1726265" cy="2786519"/>
              <a:chOff x="5867400" y="1448238"/>
              <a:chExt cx="2058179" cy="3124711"/>
            </a:xfrm>
          </p:grpSpPr>
          <p:sp>
            <p:nvSpPr>
              <p:cNvPr id="161" name="Rectangle 160"/>
              <p:cNvSpPr/>
              <p:nvPr/>
            </p:nvSpPr>
            <p:spPr>
              <a:xfrm rot="10800000">
                <a:off x="5867400" y="1448238"/>
                <a:ext cx="2058179" cy="312471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dirty="0"/>
              </a:p>
            </p:txBody>
          </p:sp>
          <p:cxnSp>
            <p:nvCxnSpPr>
              <p:cNvPr id="162" name="Connecteur droit avec flèche 161"/>
              <p:cNvCxnSpPr/>
              <p:nvPr/>
            </p:nvCxnSpPr>
            <p:spPr>
              <a:xfrm rot="16200000" flipH="1" flipV="1">
                <a:off x="6774819" y="4026162"/>
                <a:ext cx="914928" cy="28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3" name="ZoneTexte 91"/>
              <p:cNvSpPr txBox="1">
                <a:spLocks noChangeArrowheads="1"/>
              </p:cNvSpPr>
              <p:nvPr/>
            </p:nvSpPr>
            <p:spPr bwMode="auto">
              <a:xfrm rot="10800000">
                <a:off x="7302642" y="4117235"/>
                <a:ext cx="38183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b="1" dirty="0">
                    <a:latin typeface="Calibri" pitchFamily="34" charset="0"/>
                  </a:rPr>
                  <a:t>M</a:t>
                </a:r>
              </a:p>
            </p:txBody>
          </p:sp>
          <p:sp>
            <p:nvSpPr>
              <p:cNvPr id="164" name="Flèche vers le bas 163"/>
              <p:cNvSpPr/>
              <p:nvPr/>
            </p:nvSpPr>
            <p:spPr>
              <a:xfrm rot="10800000">
                <a:off x="7239520" y="1750630"/>
                <a:ext cx="225792" cy="460048"/>
              </a:xfrm>
              <a:prstGeom prst="downArrow">
                <a:avLst/>
              </a:prstGeom>
              <a:gradFill>
                <a:gsLst>
                  <a:gs pos="0">
                    <a:srgbClr val="FF0000"/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5" name="Flèche vers le bas 164"/>
              <p:cNvSpPr/>
              <p:nvPr/>
            </p:nvSpPr>
            <p:spPr>
              <a:xfrm rot="10800000">
                <a:off x="6706883" y="2593191"/>
                <a:ext cx="228686" cy="457463"/>
              </a:xfrm>
              <a:prstGeom prst="downArrow">
                <a:avLst/>
              </a:prstGeom>
              <a:gradFill>
                <a:gsLst>
                  <a:gs pos="0">
                    <a:srgbClr val="FF0000"/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6" name="Flèche vers le bas 165"/>
              <p:cNvSpPr/>
              <p:nvPr/>
            </p:nvSpPr>
            <p:spPr>
              <a:xfrm rot="10800000" flipV="1">
                <a:off x="6782146" y="1750630"/>
                <a:ext cx="228686" cy="532416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7" name="Flèche vers le bas 166"/>
              <p:cNvSpPr/>
              <p:nvPr/>
            </p:nvSpPr>
            <p:spPr>
              <a:xfrm rot="10800000" flipV="1">
                <a:off x="6017928" y="2133142"/>
                <a:ext cx="228686" cy="534999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8" name="Flèche vers le bas 167"/>
              <p:cNvSpPr/>
              <p:nvPr/>
            </p:nvSpPr>
            <p:spPr>
              <a:xfrm rot="10800000" flipV="1">
                <a:off x="7624523" y="1600727"/>
                <a:ext cx="228688" cy="532416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9" name="Flèche vers le bas 168"/>
              <p:cNvSpPr/>
              <p:nvPr/>
            </p:nvSpPr>
            <p:spPr>
              <a:xfrm rot="10800000" flipV="1">
                <a:off x="7088992" y="2438118"/>
                <a:ext cx="228686" cy="534999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70" name="Flèche vers le bas 169"/>
              <p:cNvSpPr/>
              <p:nvPr/>
            </p:nvSpPr>
            <p:spPr>
              <a:xfrm rot="10800000" flipV="1">
                <a:off x="6397142" y="3583069"/>
                <a:ext cx="231581" cy="532416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71" name="Flèche vers le bas 170"/>
              <p:cNvSpPr/>
              <p:nvPr/>
            </p:nvSpPr>
            <p:spPr>
              <a:xfrm rot="10800000" flipV="1">
                <a:off x="7471101" y="3658022"/>
                <a:ext cx="228686" cy="534999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72" name="Flèche vers le bas 171"/>
              <p:cNvSpPr/>
              <p:nvPr/>
            </p:nvSpPr>
            <p:spPr>
              <a:xfrm rot="10800000" flipV="1">
                <a:off x="6935568" y="3505533"/>
                <a:ext cx="228688" cy="532416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73" name="Flèche vers le bas 172"/>
              <p:cNvSpPr/>
              <p:nvPr/>
            </p:nvSpPr>
            <p:spPr>
              <a:xfrm rot="10800000" flipV="1">
                <a:off x="6017928" y="3048070"/>
                <a:ext cx="228686" cy="534999"/>
              </a:xfrm>
              <a:prstGeom prst="downArrow">
                <a:avLst/>
              </a:prstGeom>
              <a:solidFill>
                <a:srgbClr val="00206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</p:grpSp>
        <p:sp>
          <p:nvSpPr>
            <p:cNvPr id="154" name="Flèche droite 153"/>
            <p:cNvSpPr/>
            <p:nvPr/>
          </p:nvSpPr>
          <p:spPr>
            <a:xfrm>
              <a:off x="1185023" y="4888606"/>
              <a:ext cx="2811556" cy="19821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5" name="ZoneTexte 85"/>
            <p:cNvSpPr txBox="1">
              <a:spLocks noChangeArrowheads="1"/>
            </p:cNvSpPr>
            <p:nvPr/>
          </p:nvSpPr>
          <p:spPr bwMode="auto">
            <a:xfrm>
              <a:off x="1541929" y="4500519"/>
              <a:ext cx="2269347" cy="491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>
                  <a:latin typeface="Calibri" pitchFamily="34" charset="0"/>
                </a:rPr>
                <a:t>Courant injecté</a:t>
              </a:r>
            </a:p>
          </p:txBody>
        </p:sp>
        <p:cxnSp>
          <p:nvCxnSpPr>
            <p:cNvPr id="156" name="Connecteur droit 155"/>
            <p:cNvCxnSpPr/>
            <p:nvPr/>
          </p:nvCxnSpPr>
          <p:spPr>
            <a:xfrm>
              <a:off x="1823571" y="2775092"/>
              <a:ext cx="1604870" cy="590032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>
              <a:stCxn id="143" idx="3"/>
            </p:cNvCxnSpPr>
            <p:nvPr/>
          </p:nvCxnSpPr>
          <p:spPr>
            <a:xfrm>
              <a:off x="1952252" y="2272643"/>
              <a:ext cx="1704415" cy="94036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ZoneTexte 102"/>
            <p:cNvSpPr txBox="1">
              <a:spLocks noChangeArrowheads="1"/>
            </p:cNvSpPr>
            <p:nvPr/>
          </p:nvSpPr>
          <p:spPr bwMode="auto">
            <a:xfrm>
              <a:off x="762000" y="1230868"/>
              <a:ext cx="114776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Polariseur</a:t>
              </a:r>
            </a:p>
          </p:txBody>
        </p:sp>
        <p:sp>
          <p:nvSpPr>
            <p:cNvPr id="159" name="ZoneTexte 103"/>
            <p:cNvSpPr txBox="1">
              <a:spLocks noChangeArrowheads="1"/>
            </p:cNvSpPr>
            <p:nvPr/>
          </p:nvSpPr>
          <p:spPr bwMode="auto">
            <a:xfrm>
              <a:off x="3200400" y="1230868"/>
              <a:ext cx="67786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Filtre</a:t>
              </a:r>
            </a:p>
          </p:txBody>
        </p:sp>
        <p:sp>
          <p:nvSpPr>
            <p:cNvPr id="160" name="ZoneTexte 107"/>
            <p:cNvSpPr txBox="1">
              <a:spLocks noChangeArrowheads="1"/>
            </p:cNvSpPr>
            <p:nvPr/>
          </p:nvSpPr>
          <p:spPr bwMode="auto">
            <a:xfrm>
              <a:off x="1192306" y="7978797"/>
              <a:ext cx="183024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latin typeface="Calibri" pitchFamily="34" charset="0"/>
                </a:rPr>
                <a:t>Résistance faible</a:t>
              </a:r>
            </a:p>
          </p:txBody>
        </p:sp>
      </p:grpSp>
      <p:sp>
        <p:nvSpPr>
          <p:cNvPr id="174" name="ZoneTexte 108"/>
          <p:cNvSpPr txBox="1">
            <a:spLocks noChangeArrowheads="1"/>
          </p:cNvSpPr>
          <p:nvPr/>
        </p:nvSpPr>
        <p:spPr bwMode="auto">
          <a:xfrm>
            <a:off x="533400" y="6248400"/>
            <a:ext cx="6284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>
                <a:solidFill>
                  <a:srgbClr val="002060"/>
                </a:solidFill>
                <a:latin typeface="Calibri" pitchFamily="34" charset="0"/>
              </a:rPr>
              <a:t>Le rapport des résistances est lié à la polarisation de spin</a:t>
            </a:r>
          </a:p>
        </p:txBody>
      </p:sp>
      <p:pic>
        <p:nvPicPr>
          <p:cNvPr id="175" name="Picture 1"/>
          <p:cNvPicPr>
            <a:picLocks noChangeAspect="1" noChangeArrowheads="1"/>
          </p:cNvPicPr>
          <p:nvPr/>
        </p:nvPicPr>
        <p:blipFill>
          <a:blip r:embed="rId2" cstate="print"/>
          <a:srcRect r="11240" b="10568"/>
          <a:stretch>
            <a:fillRect/>
          </a:stretch>
        </p:blipFill>
        <p:spPr bwMode="auto">
          <a:xfrm>
            <a:off x="755650" y="3810000"/>
            <a:ext cx="17589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Picture 1"/>
          <p:cNvPicPr>
            <a:picLocks noChangeAspect="1" noChangeArrowheads="1"/>
          </p:cNvPicPr>
          <p:nvPr/>
        </p:nvPicPr>
        <p:blipFill>
          <a:blip r:embed="rId2" cstate="print"/>
          <a:srcRect r="11240" b="10568"/>
          <a:stretch>
            <a:fillRect/>
          </a:stretch>
        </p:blipFill>
        <p:spPr bwMode="auto">
          <a:xfrm>
            <a:off x="2667000" y="3810000"/>
            <a:ext cx="17589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" name="Picture 1"/>
          <p:cNvPicPr>
            <a:picLocks noChangeAspect="1" noChangeArrowheads="1"/>
          </p:cNvPicPr>
          <p:nvPr/>
        </p:nvPicPr>
        <p:blipFill>
          <a:blip r:embed="rId2" cstate="print"/>
          <a:srcRect r="11240" b="10568"/>
          <a:stretch>
            <a:fillRect/>
          </a:stretch>
        </p:blipFill>
        <p:spPr bwMode="auto">
          <a:xfrm>
            <a:off x="4876800" y="3790950"/>
            <a:ext cx="17589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" name="Picture 1"/>
          <p:cNvPicPr>
            <a:picLocks noChangeAspect="1" noChangeArrowheads="1"/>
          </p:cNvPicPr>
          <p:nvPr/>
        </p:nvPicPr>
        <p:blipFill>
          <a:blip r:embed="rId3" cstate="print"/>
          <a:srcRect t="10568" r="11240"/>
          <a:stretch>
            <a:fillRect/>
          </a:stretch>
        </p:blipFill>
        <p:spPr bwMode="auto">
          <a:xfrm rot="10800000">
            <a:off x="6927850" y="3790949"/>
            <a:ext cx="17589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0" name="Connecteur droit 179"/>
          <p:cNvCxnSpPr/>
          <p:nvPr/>
        </p:nvCxnSpPr>
        <p:spPr>
          <a:xfrm rot="10800000">
            <a:off x="1447800" y="4495800"/>
            <a:ext cx="2286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1" name="Connecteur droit 180"/>
          <p:cNvCxnSpPr/>
          <p:nvPr/>
        </p:nvCxnSpPr>
        <p:spPr>
          <a:xfrm rot="10800000">
            <a:off x="3352800" y="4495800"/>
            <a:ext cx="2286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3" name="Connecteur droit 182"/>
          <p:cNvCxnSpPr/>
          <p:nvPr/>
        </p:nvCxnSpPr>
        <p:spPr>
          <a:xfrm>
            <a:off x="7772400" y="4495800"/>
            <a:ext cx="228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4" name="Connecteur droit 183"/>
          <p:cNvCxnSpPr/>
          <p:nvPr/>
        </p:nvCxnSpPr>
        <p:spPr>
          <a:xfrm rot="10800000">
            <a:off x="5562600" y="4495799"/>
            <a:ext cx="2286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95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Polarisation de spin</a:t>
            </a:r>
          </a:p>
        </p:txBody>
      </p:sp>
      <p:sp>
        <p:nvSpPr>
          <p:cNvPr id="21507" name="ZoneTexte 2"/>
          <p:cNvSpPr txBox="1">
            <a:spLocks noChangeArrowheads="1"/>
          </p:cNvSpPr>
          <p:nvPr/>
        </p:nvSpPr>
        <p:spPr bwMode="auto">
          <a:xfrm>
            <a:off x="914400" y="1447800"/>
            <a:ext cx="70469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>
                <a:latin typeface="Calibri" pitchFamily="34" charset="0"/>
              </a:rPr>
              <a:t>Elle est grande pour le CoFe, environ 70%</a:t>
            </a:r>
          </a:p>
          <a:p>
            <a:endParaRPr lang="fr-FR" sz="2400">
              <a:latin typeface="Calibri" pitchFamily="34" charset="0"/>
            </a:endParaRPr>
          </a:p>
          <a:p>
            <a:r>
              <a:rPr lang="fr-FR" sz="2400">
                <a:latin typeface="Calibri" pitchFamily="34" charset="0"/>
              </a:rPr>
              <a:t>Elle est très grande à l’interface CoFe/MgO.</a:t>
            </a:r>
          </a:p>
          <a:p>
            <a:endParaRPr lang="fr-FR" sz="2400">
              <a:latin typeface="Calibri" pitchFamily="34" charset="0"/>
            </a:endParaRPr>
          </a:p>
          <a:p>
            <a:r>
              <a:rPr lang="fr-FR" sz="2400">
                <a:latin typeface="Calibri" pitchFamily="34" charset="0"/>
              </a:rPr>
              <a:t>Elle vaut pratiquement 1 pour des oxydes magnétiques</a:t>
            </a:r>
          </a:p>
          <a:p>
            <a:r>
              <a:rPr lang="fr-FR" sz="2400">
                <a:latin typeface="Calibri" pitchFamily="34" charset="0"/>
              </a:rPr>
              <a:t>	-  LaSrMnO</a:t>
            </a:r>
            <a:r>
              <a:rPr lang="fr-FR" sz="2400" baseline="-25000">
                <a:latin typeface="Calibri" pitchFamily="34" charset="0"/>
              </a:rPr>
              <a:t>3</a:t>
            </a:r>
          </a:p>
          <a:p>
            <a:r>
              <a:rPr lang="fr-FR" sz="2400" baseline="-25000">
                <a:latin typeface="Calibri" pitchFamily="34" charset="0"/>
              </a:rPr>
              <a:t>	</a:t>
            </a:r>
            <a:r>
              <a:rPr lang="fr-FR" sz="2400">
                <a:latin typeface="Calibri" pitchFamily="34" charset="0"/>
              </a:rPr>
              <a:t>- CrO</a:t>
            </a:r>
            <a:r>
              <a:rPr lang="fr-FR" sz="2400" baseline="-25000">
                <a:latin typeface="Calibri" pitchFamily="34" charset="0"/>
              </a:rPr>
              <a:t>2</a:t>
            </a:r>
          </a:p>
          <a:p>
            <a:r>
              <a:rPr lang="fr-FR" sz="2400">
                <a:latin typeface="Calibri" pitchFamily="34" charset="0"/>
              </a:rPr>
              <a:t>	- Fe</a:t>
            </a:r>
            <a:r>
              <a:rPr lang="fr-FR" sz="2400" baseline="-25000">
                <a:latin typeface="Calibri" pitchFamily="34" charset="0"/>
              </a:rPr>
              <a:t>3</a:t>
            </a:r>
            <a:r>
              <a:rPr lang="fr-FR" sz="2400">
                <a:latin typeface="Calibri" pitchFamily="34" charset="0"/>
              </a:rPr>
              <a:t>O</a:t>
            </a:r>
            <a:r>
              <a:rPr lang="fr-FR" sz="2400" baseline="-25000">
                <a:latin typeface="Calibri" pitchFamily="34" charset="0"/>
              </a:rPr>
              <a:t>4</a:t>
            </a:r>
          </a:p>
          <a:p>
            <a:r>
              <a:rPr lang="fr-FR" sz="2400">
                <a:latin typeface="Calibri" pitchFamily="34" charset="0"/>
              </a:rPr>
              <a:t>	- Alliages d’Heusler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7D565-E3D3-4034-BEA4-E2D8E6904CB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Espace réservé du numéro de diapositive 38"/>
          <p:cNvSpPr>
            <a:spLocks noGrp="1"/>
          </p:cNvSpPr>
          <p:nvPr>
            <p:ph type="sldNum" sz="quarter" idx="11"/>
          </p:nvPr>
        </p:nvSpPr>
        <p:spPr>
          <a:xfrm>
            <a:off x="6553200" y="6073775"/>
            <a:ext cx="2133600" cy="365125"/>
          </a:xfrm>
        </p:spPr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1" name="Titr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 smtClean="0">
                <a:solidFill>
                  <a:srgbClr val="376092"/>
                </a:solidFill>
              </a:rPr>
              <a:t>L’électronique de spin</a:t>
            </a:r>
            <a:br>
              <a:rPr lang="fr-FR" dirty="0" smtClean="0">
                <a:solidFill>
                  <a:srgbClr val="376092"/>
                </a:solidFill>
              </a:rPr>
            </a:br>
            <a:r>
              <a:rPr lang="fr-FR" dirty="0" smtClean="0">
                <a:solidFill>
                  <a:srgbClr val="376092"/>
                </a:solidFill>
              </a:rPr>
              <a:t> pour la magnétométrie</a:t>
            </a: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3341688" y="2249488"/>
            <a:ext cx="356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solidFill>
                  <a:srgbClr val="FF6600"/>
                </a:solidFill>
                <a:latin typeface="Calibri" pitchFamily="34" charset="0"/>
              </a:rPr>
              <a:t>Cu (2.1nm)</a:t>
            </a:r>
          </a:p>
        </p:txBody>
      </p:sp>
      <p:grpSp>
        <p:nvGrpSpPr>
          <p:cNvPr id="44" name="Group 15"/>
          <p:cNvGrpSpPr>
            <a:grpSpLocks/>
          </p:cNvGrpSpPr>
          <p:nvPr/>
        </p:nvGrpSpPr>
        <p:grpSpPr bwMode="auto">
          <a:xfrm>
            <a:off x="152400" y="1422400"/>
            <a:ext cx="5000625" cy="3344863"/>
            <a:chOff x="3525" y="7890"/>
            <a:chExt cx="3150" cy="2107"/>
          </a:xfrm>
        </p:grpSpPr>
        <p:sp>
          <p:nvSpPr>
            <p:cNvPr id="46" name="Rectangle 16" descr="Papier journal"/>
            <p:cNvSpPr>
              <a:spLocks noChangeArrowheads="1"/>
            </p:cNvSpPr>
            <p:nvPr/>
          </p:nvSpPr>
          <p:spPr bwMode="auto">
            <a:xfrm>
              <a:off x="3656" y="9485"/>
              <a:ext cx="1968" cy="152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/>
              <a:lightRig rig="legacyNormal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anchor="ctr">
              <a:flatTx/>
            </a:bodyPr>
            <a:lstStyle/>
            <a:p>
              <a:endParaRPr lang="fr-FR">
                <a:latin typeface="Calibri" pitchFamily="34" charset="0"/>
              </a:endParaRPr>
            </a:p>
          </p:txBody>
        </p:sp>
        <p:grpSp>
          <p:nvGrpSpPr>
            <p:cNvPr id="47" name="Group 17"/>
            <p:cNvGrpSpPr>
              <a:grpSpLocks/>
            </p:cNvGrpSpPr>
            <p:nvPr/>
          </p:nvGrpSpPr>
          <p:grpSpPr bwMode="auto">
            <a:xfrm>
              <a:off x="4181" y="8083"/>
              <a:ext cx="1148" cy="1294"/>
              <a:chOff x="1482" y="15292"/>
              <a:chExt cx="1456" cy="1564"/>
            </a:xfrm>
          </p:grpSpPr>
          <p:sp>
            <p:nvSpPr>
              <p:cNvPr id="59" name="Rectangle 18"/>
              <p:cNvSpPr>
                <a:spLocks noChangeArrowheads="1"/>
              </p:cNvSpPr>
              <p:nvPr/>
            </p:nvSpPr>
            <p:spPr bwMode="auto">
              <a:xfrm>
                <a:off x="1482" y="16634"/>
                <a:ext cx="1452" cy="222"/>
              </a:xfrm>
              <a:prstGeom prst="rect">
                <a:avLst/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fr-FR">
                  <a:solidFill>
                    <a:srgbClr val="FFCC66"/>
                  </a:solidFill>
                  <a:latin typeface="Calibri" pitchFamily="34" charset="0"/>
                </a:endParaRPr>
              </a:p>
            </p:txBody>
          </p:sp>
          <p:sp>
            <p:nvSpPr>
              <p:cNvPr id="60" name="Rectangle 19"/>
              <p:cNvSpPr>
                <a:spLocks noChangeArrowheads="1"/>
              </p:cNvSpPr>
              <p:nvPr/>
            </p:nvSpPr>
            <p:spPr bwMode="auto">
              <a:xfrm>
                <a:off x="1486" y="16239"/>
                <a:ext cx="1452" cy="403"/>
              </a:xfrm>
              <a:prstGeom prst="rect">
                <a:avLst/>
              </a:prstGeom>
              <a:solidFill>
                <a:srgbClr val="66FF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66FF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61" name="Rectangle 20"/>
              <p:cNvSpPr>
                <a:spLocks noChangeArrowheads="1"/>
              </p:cNvSpPr>
              <p:nvPr/>
            </p:nvSpPr>
            <p:spPr bwMode="auto">
              <a:xfrm>
                <a:off x="1486" y="16037"/>
                <a:ext cx="1452" cy="205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62" name="Rectangle 21"/>
              <p:cNvSpPr>
                <a:spLocks noChangeArrowheads="1"/>
              </p:cNvSpPr>
              <p:nvPr/>
            </p:nvSpPr>
            <p:spPr bwMode="auto">
              <a:xfrm>
                <a:off x="1486" y="15957"/>
                <a:ext cx="1452" cy="83"/>
              </a:xfrm>
              <a:prstGeom prst="rect">
                <a:avLst/>
              </a:pr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63" name="Rectangle 22"/>
              <p:cNvSpPr>
                <a:spLocks noChangeArrowheads="1"/>
              </p:cNvSpPr>
              <p:nvPr/>
            </p:nvSpPr>
            <p:spPr bwMode="auto">
              <a:xfrm>
                <a:off x="1486" y="15758"/>
                <a:ext cx="1452" cy="198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64" name="Rectangle 23"/>
              <p:cNvSpPr>
                <a:spLocks noChangeArrowheads="1"/>
              </p:cNvSpPr>
              <p:nvPr/>
            </p:nvSpPr>
            <p:spPr bwMode="auto">
              <a:xfrm>
                <a:off x="1486" y="15510"/>
                <a:ext cx="1452" cy="246"/>
              </a:xfrm>
              <a:prstGeom prst="rect">
                <a:avLst/>
              </a:prstGeom>
              <a:solidFill>
                <a:srgbClr val="CCFFFF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65" name="Rectangle 24"/>
              <p:cNvSpPr>
                <a:spLocks noChangeArrowheads="1"/>
              </p:cNvSpPr>
              <p:nvPr/>
            </p:nvSpPr>
            <p:spPr bwMode="auto">
              <a:xfrm>
                <a:off x="1484" y="15292"/>
                <a:ext cx="1452" cy="222"/>
              </a:xfrm>
              <a:prstGeom prst="rect">
                <a:avLst/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2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fr-FR">
                  <a:solidFill>
                    <a:srgbClr val="FFCC66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8" name="Text Box 25"/>
            <p:cNvSpPr txBox="1">
              <a:spLocks noChangeArrowheads="1"/>
            </p:cNvSpPr>
            <p:nvPr/>
          </p:nvSpPr>
          <p:spPr bwMode="auto">
            <a:xfrm>
              <a:off x="5578" y="7890"/>
              <a:ext cx="7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Ta (5nm)</a:t>
              </a:r>
            </a:p>
          </p:txBody>
        </p: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5554" y="8093"/>
              <a:ext cx="9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NiFe (3.5nm)</a:t>
              </a:r>
            </a:p>
          </p:txBody>
        </p:sp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5554" y="8248"/>
              <a:ext cx="10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CoFe (1.2nm)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5536" y="8601"/>
              <a:ext cx="113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 err="1">
                  <a:latin typeface="Calibri" pitchFamily="34" charset="0"/>
                </a:rPr>
                <a:t>CoFe</a:t>
              </a:r>
              <a:r>
                <a:rPr lang="fr-FR" dirty="0">
                  <a:latin typeface="Calibri" pitchFamily="34" charset="0"/>
                </a:rPr>
                <a:t> (2.5nm)</a:t>
              </a:r>
            </a:p>
          </p:txBody>
        </p: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5554" y="8851"/>
              <a:ext cx="10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IrMn (10nm)</a:t>
              </a:r>
            </a:p>
          </p:txBody>
        </p:sp>
        <p:sp>
          <p:nvSpPr>
            <p:cNvPr id="53" name="Text Box 30"/>
            <p:cNvSpPr txBox="1">
              <a:spLocks noChangeArrowheads="1"/>
            </p:cNvSpPr>
            <p:nvPr/>
          </p:nvSpPr>
          <p:spPr bwMode="auto">
            <a:xfrm>
              <a:off x="5554" y="9078"/>
              <a:ext cx="7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latin typeface="Calibri" pitchFamily="34" charset="0"/>
                </a:rPr>
                <a:t>Ta (5nm)</a:t>
              </a:r>
            </a:p>
          </p:txBody>
        </p:sp>
        <p:sp>
          <p:nvSpPr>
            <p:cNvPr id="54" name="AutoShape 31"/>
            <p:cNvSpPr>
              <a:spLocks/>
            </p:cNvSpPr>
            <p:nvPr/>
          </p:nvSpPr>
          <p:spPr bwMode="auto">
            <a:xfrm>
              <a:off x="4028" y="8268"/>
              <a:ext cx="45" cy="358"/>
            </a:xfrm>
            <a:prstGeom prst="leftBrace">
              <a:avLst>
                <a:gd name="adj1" fmla="val 6629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55" name="AutoShape 32"/>
            <p:cNvSpPr>
              <a:spLocks/>
            </p:cNvSpPr>
            <p:nvPr/>
          </p:nvSpPr>
          <p:spPr bwMode="auto">
            <a:xfrm>
              <a:off x="4028" y="8752"/>
              <a:ext cx="70" cy="470"/>
            </a:xfrm>
            <a:prstGeom prst="leftBrace">
              <a:avLst>
                <a:gd name="adj1" fmla="val 559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56" name="Text Box 33"/>
            <p:cNvSpPr txBox="1">
              <a:spLocks noChangeArrowheads="1"/>
            </p:cNvSpPr>
            <p:nvPr/>
          </p:nvSpPr>
          <p:spPr bwMode="auto">
            <a:xfrm>
              <a:off x="3525" y="8227"/>
              <a:ext cx="63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latin typeface="Calibri" pitchFamily="34" charset="0"/>
                </a:rPr>
                <a:t>Couche libre</a:t>
              </a:r>
            </a:p>
          </p:txBody>
        </p:sp>
        <p:sp>
          <p:nvSpPr>
            <p:cNvPr id="57" name="Text Box 34"/>
            <p:cNvSpPr txBox="1">
              <a:spLocks noChangeArrowheads="1"/>
            </p:cNvSpPr>
            <p:nvPr/>
          </p:nvSpPr>
          <p:spPr bwMode="auto">
            <a:xfrm>
              <a:off x="3535" y="8803"/>
              <a:ext cx="66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latin typeface="Calibri" pitchFamily="34" charset="0"/>
                </a:rPr>
                <a:t>Couche dure</a:t>
              </a:r>
            </a:p>
          </p:txBody>
        </p:sp>
        <p:sp>
          <p:nvSpPr>
            <p:cNvPr id="58" name="Text Box 35"/>
            <p:cNvSpPr txBox="1">
              <a:spLocks noChangeArrowheads="1"/>
            </p:cNvSpPr>
            <p:nvPr/>
          </p:nvSpPr>
          <p:spPr bwMode="auto">
            <a:xfrm>
              <a:off x="3785" y="9766"/>
              <a:ext cx="16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fr-FR" i="1">
                <a:latin typeface="Calibri" pitchFamily="34" charset="0"/>
              </a:endParaRPr>
            </a:p>
          </p:txBody>
        </p:sp>
      </p:grpSp>
      <p:cxnSp>
        <p:nvCxnSpPr>
          <p:cNvPr id="66" name="Connecteur droit avec flèche 65"/>
          <p:cNvCxnSpPr/>
          <p:nvPr/>
        </p:nvCxnSpPr>
        <p:spPr>
          <a:xfrm flipV="1">
            <a:off x="1828800" y="2460625"/>
            <a:ext cx="9906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1676400" y="3146425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1" name="Object 1"/>
          <p:cNvGraphicFramePr>
            <a:graphicFrameLocks noChangeAspect="1"/>
          </p:cNvGraphicFramePr>
          <p:nvPr/>
        </p:nvGraphicFramePr>
        <p:xfrm>
          <a:off x="4191000" y="2613025"/>
          <a:ext cx="5249863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Graph" r:id="rId4" imgW="4271760" imgH="3022200" progId="Origin50.Graph">
                  <p:embed/>
                </p:oleObj>
              </mc:Choice>
              <mc:Fallback>
                <p:oleObj name="Graph" r:id="rId4" imgW="4271760" imgH="3022200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613025"/>
                        <a:ext cx="5249863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Connecteur droit avec flèche 74"/>
          <p:cNvCxnSpPr/>
          <p:nvPr/>
        </p:nvCxnSpPr>
        <p:spPr>
          <a:xfrm>
            <a:off x="1905000" y="3375025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 flipH="1">
            <a:off x="1870075" y="3475038"/>
            <a:ext cx="4572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>
            <a:off x="1905000" y="3584575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>
          <a:xfrm flipH="1">
            <a:off x="1870075" y="3694113"/>
            <a:ext cx="4572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>
            <a:off x="1906588" y="3802063"/>
            <a:ext cx="4572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0" name="Connecteur droit avec flèche 79"/>
          <p:cNvCxnSpPr/>
          <p:nvPr/>
        </p:nvCxnSpPr>
        <p:spPr>
          <a:xfrm>
            <a:off x="7858125" y="5118100"/>
            <a:ext cx="51117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Connecteur droit avec flèche 82"/>
          <p:cNvCxnSpPr/>
          <p:nvPr/>
        </p:nvCxnSpPr>
        <p:spPr>
          <a:xfrm>
            <a:off x="7858125" y="5335588"/>
            <a:ext cx="51117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avec flèche 83"/>
          <p:cNvCxnSpPr/>
          <p:nvPr/>
        </p:nvCxnSpPr>
        <p:spPr>
          <a:xfrm rot="5400000" flipH="1" flipV="1">
            <a:off x="7054851" y="4278312"/>
            <a:ext cx="328612" cy="3286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ZoneTexte 33"/>
          <p:cNvSpPr txBox="1">
            <a:spLocks noChangeArrowheads="1"/>
          </p:cNvSpPr>
          <p:nvPr/>
        </p:nvSpPr>
        <p:spPr bwMode="auto">
          <a:xfrm>
            <a:off x="6477000" y="3222625"/>
            <a:ext cx="2138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s</a:t>
            </a:r>
            <a:r>
              <a:rPr lang="fr-FR" baseline="-25000">
                <a:latin typeface="Calibri" pitchFamily="34" charset="0"/>
              </a:rPr>
              <a:t>GMR</a:t>
            </a:r>
            <a:r>
              <a:rPr lang="fr-FR">
                <a:latin typeface="Calibri" pitchFamily="34" charset="0"/>
              </a:rPr>
              <a:t>= 2 à 4 % par mT</a:t>
            </a:r>
          </a:p>
        </p:txBody>
      </p:sp>
      <p:grpSp>
        <p:nvGrpSpPr>
          <p:cNvPr id="89" name="Groupe 88"/>
          <p:cNvGrpSpPr/>
          <p:nvPr/>
        </p:nvGrpSpPr>
        <p:grpSpPr>
          <a:xfrm>
            <a:off x="5562600" y="1447800"/>
            <a:ext cx="2590800" cy="1196975"/>
            <a:chOff x="4806950" y="1241425"/>
            <a:chExt cx="3117850" cy="1447800"/>
          </a:xfrm>
        </p:grpSpPr>
        <p:sp>
          <p:nvSpPr>
            <p:cNvPr id="68" name="Forme libre 67"/>
            <p:cNvSpPr/>
            <p:nvPr/>
          </p:nvSpPr>
          <p:spPr>
            <a:xfrm>
              <a:off x="5029200" y="1698625"/>
              <a:ext cx="2895600" cy="990600"/>
            </a:xfrm>
            <a:custGeom>
              <a:avLst/>
              <a:gdLst>
                <a:gd name="connsiteX0" fmla="*/ 428978 w 2460978"/>
                <a:gd name="connsiteY0" fmla="*/ 575733 h 575733"/>
                <a:gd name="connsiteX1" fmla="*/ 0 w 2460978"/>
                <a:gd name="connsiteY1" fmla="*/ 564444 h 575733"/>
                <a:gd name="connsiteX2" fmla="*/ 0 w 2460978"/>
                <a:gd name="connsiteY2" fmla="*/ 0 h 575733"/>
                <a:gd name="connsiteX3" fmla="*/ 2460978 w 2460978"/>
                <a:gd name="connsiteY3" fmla="*/ 0 h 575733"/>
                <a:gd name="connsiteX4" fmla="*/ 2460978 w 2460978"/>
                <a:gd name="connsiteY4" fmla="*/ 575733 h 575733"/>
                <a:gd name="connsiteX5" fmla="*/ 1986844 w 2460978"/>
                <a:gd name="connsiteY5" fmla="*/ 575733 h 575733"/>
                <a:gd name="connsiteX6" fmla="*/ 1986844 w 2460978"/>
                <a:gd name="connsiteY6" fmla="*/ 417689 h 575733"/>
                <a:gd name="connsiteX7" fmla="*/ 2257778 w 2460978"/>
                <a:gd name="connsiteY7" fmla="*/ 417689 h 575733"/>
                <a:gd name="connsiteX8" fmla="*/ 2257778 w 2460978"/>
                <a:gd name="connsiteY8" fmla="*/ 169333 h 575733"/>
                <a:gd name="connsiteX9" fmla="*/ 158044 w 2460978"/>
                <a:gd name="connsiteY9" fmla="*/ 169333 h 575733"/>
                <a:gd name="connsiteX10" fmla="*/ 158044 w 2460978"/>
                <a:gd name="connsiteY10" fmla="*/ 395111 h 575733"/>
                <a:gd name="connsiteX11" fmla="*/ 428978 w 2460978"/>
                <a:gd name="connsiteY11" fmla="*/ 395111 h 575733"/>
                <a:gd name="connsiteX12" fmla="*/ 428978 w 2460978"/>
                <a:gd name="connsiteY12" fmla="*/ 575733 h 57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60978" h="575733">
                  <a:moveTo>
                    <a:pt x="428978" y="575733"/>
                  </a:moveTo>
                  <a:lnTo>
                    <a:pt x="0" y="564444"/>
                  </a:lnTo>
                  <a:lnTo>
                    <a:pt x="0" y="0"/>
                  </a:lnTo>
                  <a:lnTo>
                    <a:pt x="2460978" y="0"/>
                  </a:lnTo>
                  <a:lnTo>
                    <a:pt x="2460978" y="575733"/>
                  </a:lnTo>
                  <a:lnTo>
                    <a:pt x="1986844" y="575733"/>
                  </a:lnTo>
                  <a:lnTo>
                    <a:pt x="1986844" y="417689"/>
                  </a:lnTo>
                  <a:lnTo>
                    <a:pt x="2257778" y="417689"/>
                  </a:lnTo>
                  <a:lnTo>
                    <a:pt x="2257778" y="169333"/>
                  </a:lnTo>
                  <a:lnTo>
                    <a:pt x="158044" y="169333"/>
                  </a:lnTo>
                  <a:lnTo>
                    <a:pt x="158044" y="395111"/>
                  </a:lnTo>
                  <a:lnTo>
                    <a:pt x="428978" y="395111"/>
                  </a:lnTo>
                  <a:lnTo>
                    <a:pt x="428978" y="575733"/>
                  </a:lnTo>
                  <a:close/>
                </a:path>
              </a:pathLst>
            </a:custGeom>
            <a:scene3d>
              <a:camera prst="isometricTopUp"/>
              <a:lightRig rig="threePt" dir="t"/>
            </a:scene3d>
            <a:sp3d extrusionH="82550" prstMaterial="matte">
              <a:bevelT w="317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cxnSp>
          <p:nvCxnSpPr>
            <p:cNvPr id="69" name="Connecteur droit avec flèche 68"/>
            <p:cNvCxnSpPr/>
            <p:nvPr/>
          </p:nvCxnSpPr>
          <p:spPr>
            <a:xfrm flipV="1">
              <a:off x="5943600" y="1851025"/>
              <a:ext cx="6858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Connecteur droit avec flèche 69"/>
            <p:cNvCxnSpPr/>
            <p:nvPr/>
          </p:nvCxnSpPr>
          <p:spPr>
            <a:xfrm>
              <a:off x="6400800" y="2155825"/>
              <a:ext cx="5334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Forme libre 72"/>
            <p:cNvSpPr/>
            <p:nvPr/>
          </p:nvSpPr>
          <p:spPr>
            <a:xfrm>
              <a:off x="4806950" y="1609725"/>
              <a:ext cx="908050" cy="698500"/>
            </a:xfrm>
            <a:custGeom>
              <a:avLst/>
              <a:gdLst>
                <a:gd name="connsiteX0" fmla="*/ 1006593 w 1006593"/>
                <a:gd name="connsiteY0" fmla="*/ 760119 h 760119"/>
                <a:gd name="connsiteX1" fmla="*/ 295393 w 1006593"/>
                <a:gd name="connsiteY1" fmla="*/ 94074 h 760119"/>
                <a:gd name="connsiteX2" fmla="*/ 35748 w 1006593"/>
                <a:gd name="connsiteY2" fmla="*/ 195674 h 760119"/>
                <a:gd name="connsiteX3" fmla="*/ 80904 w 1006593"/>
                <a:gd name="connsiteY3" fmla="*/ 173097 h 76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593" h="760119">
                  <a:moveTo>
                    <a:pt x="1006593" y="760119"/>
                  </a:moveTo>
                  <a:cubicBezTo>
                    <a:pt x="731896" y="474133"/>
                    <a:pt x="457200" y="188148"/>
                    <a:pt x="295393" y="94074"/>
                  </a:cubicBezTo>
                  <a:cubicBezTo>
                    <a:pt x="133586" y="0"/>
                    <a:pt x="71496" y="182504"/>
                    <a:pt x="35748" y="195674"/>
                  </a:cubicBezTo>
                  <a:cubicBezTo>
                    <a:pt x="0" y="208845"/>
                    <a:pt x="40452" y="190971"/>
                    <a:pt x="80904" y="173097"/>
                  </a:cubicBezTo>
                </a:path>
              </a:pathLst>
            </a:cu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4" name="Forme libre 73"/>
            <p:cNvSpPr/>
            <p:nvPr/>
          </p:nvSpPr>
          <p:spPr>
            <a:xfrm>
              <a:off x="5715000" y="1241425"/>
              <a:ext cx="1082675" cy="531813"/>
            </a:xfrm>
            <a:custGeom>
              <a:avLst/>
              <a:gdLst>
                <a:gd name="connsiteX0" fmla="*/ 1006593 w 1006593"/>
                <a:gd name="connsiteY0" fmla="*/ 760119 h 760119"/>
                <a:gd name="connsiteX1" fmla="*/ 295393 w 1006593"/>
                <a:gd name="connsiteY1" fmla="*/ 94074 h 760119"/>
                <a:gd name="connsiteX2" fmla="*/ 35748 w 1006593"/>
                <a:gd name="connsiteY2" fmla="*/ 195674 h 760119"/>
                <a:gd name="connsiteX3" fmla="*/ 80904 w 1006593"/>
                <a:gd name="connsiteY3" fmla="*/ 173097 h 76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593" h="760119">
                  <a:moveTo>
                    <a:pt x="1006593" y="760119"/>
                  </a:moveTo>
                  <a:cubicBezTo>
                    <a:pt x="731896" y="474133"/>
                    <a:pt x="457200" y="188148"/>
                    <a:pt x="295393" y="94074"/>
                  </a:cubicBezTo>
                  <a:cubicBezTo>
                    <a:pt x="133586" y="0"/>
                    <a:pt x="71496" y="182504"/>
                    <a:pt x="35748" y="195674"/>
                  </a:cubicBezTo>
                  <a:cubicBezTo>
                    <a:pt x="0" y="208845"/>
                    <a:pt x="40452" y="190971"/>
                    <a:pt x="80904" y="173097"/>
                  </a:cubicBezTo>
                </a:path>
              </a:pathLst>
            </a:cu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81" name="Connecteur droit avec flèche 80"/>
          <p:cNvCxnSpPr/>
          <p:nvPr/>
        </p:nvCxnSpPr>
        <p:spPr>
          <a:xfrm flipH="1">
            <a:off x="5411788" y="3694113"/>
            <a:ext cx="51117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Connecteur droit avec flèche 81"/>
          <p:cNvCxnSpPr/>
          <p:nvPr/>
        </p:nvCxnSpPr>
        <p:spPr>
          <a:xfrm>
            <a:off x="6908800" y="4532313"/>
            <a:ext cx="51117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Connecteur droit avec flèche 84"/>
          <p:cNvCxnSpPr/>
          <p:nvPr/>
        </p:nvCxnSpPr>
        <p:spPr>
          <a:xfrm>
            <a:off x="5448300" y="3876675"/>
            <a:ext cx="51117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7" name="Obje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388232"/>
              </p:ext>
            </p:extLst>
          </p:nvPr>
        </p:nvGraphicFramePr>
        <p:xfrm>
          <a:off x="1346200" y="4636294"/>
          <a:ext cx="1828800" cy="666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Équation" r:id="rId6" imgW="1079280" imgH="393480" progId="Equation.3">
                  <p:embed/>
                </p:oleObj>
              </mc:Choice>
              <mc:Fallback>
                <p:oleObj name="Équation" r:id="rId6" imgW="10792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4636294"/>
                        <a:ext cx="1828800" cy="666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 Box 17"/>
          <p:cNvSpPr txBox="1">
            <a:spLocks noChangeArrowheads="1"/>
          </p:cNvSpPr>
          <p:nvPr/>
        </p:nvSpPr>
        <p:spPr bwMode="auto">
          <a:xfrm>
            <a:off x="72232" y="5410200"/>
            <a:ext cx="50403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Symbol"/>
              <a:buChar char="Þ"/>
            </a:pPr>
            <a:r>
              <a:rPr lang="fr-FR" sz="2000" b="1" dirty="0" smtClean="0">
                <a:solidFill>
                  <a:schemeClr val="tx2"/>
                </a:solidFill>
                <a:latin typeface="+mn-lt"/>
              </a:rPr>
              <a:t>Sensibilité </a:t>
            </a:r>
            <a:r>
              <a:rPr lang="fr-FR" sz="2000" b="1" dirty="0">
                <a:solidFill>
                  <a:schemeClr val="tx2"/>
                </a:solidFill>
                <a:latin typeface="+mn-lt"/>
              </a:rPr>
              <a:t>: 0.2nT/</a:t>
            </a:r>
            <a:r>
              <a:rPr lang="fr-FR" sz="2000" b="1" dirty="0">
                <a:solidFill>
                  <a:schemeClr val="tx2"/>
                </a:solidFill>
                <a:latin typeface="+mn-lt"/>
                <a:sym typeface="Symbol" pitchFamily="18" charset="2"/>
              </a:rPr>
              <a:t>Hz</a:t>
            </a:r>
            <a:r>
              <a:rPr lang="fr-FR" sz="2000" b="1" dirty="0">
                <a:solidFill>
                  <a:schemeClr val="tx2"/>
                </a:solidFill>
                <a:latin typeface="+mn-lt"/>
              </a:rPr>
              <a:t> à </a:t>
            </a:r>
            <a:r>
              <a:rPr lang="fr-FR" sz="2000" b="1" dirty="0" smtClean="0">
                <a:solidFill>
                  <a:schemeClr val="tx2"/>
                </a:solidFill>
                <a:latin typeface="+mn-lt"/>
              </a:rPr>
              <a:t>l’ambiante par mA</a:t>
            </a:r>
          </a:p>
          <a:p>
            <a:pPr>
              <a:spcBef>
                <a:spcPct val="50000"/>
              </a:spcBef>
              <a:buFont typeface="Symbol"/>
              <a:buChar char="Þ"/>
            </a:pPr>
            <a:endParaRPr lang="fr-FR" sz="2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630254" y="3217492"/>
            <a:ext cx="381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7" name="Text Box 36"/>
          <p:cNvSpPr txBox="1">
            <a:spLocks noChangeArrowheads="1"/>
          </p:cNvSpPr>
          <p:nvPr/>
        </p:nvSpPr>
        <p:spPr bwMode="auto">
          <a:xfrm>
            <a:off x="661988" y="1196975"/>
            <a:ext cx="66468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Calibri" pitchFamily="34" charset="0"/>
              </a:rPr>
              <a:t>Vanne de spin à jonction tunnel magnétique (TMR)</a:t>
            </a:r>
          </a:p>
        </p:txBody>
      </p:sp>
      <p:sp>
        <p:nvSpPr>
          <p:cNvPr id="2355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376092"/>
                </a:solidFill>
              </a:rPr>
              <a:t>Dessin d’un capteur magnétique</a:t>
            </a:r>
          </a:p>
        </p:txBody>
      </p:sp>
      <p:sp>
        <p:nvSpPr>
          <p:cNvPr id="33" name="Forme libre 32"/>
          <p:cNvSpPr/>
          <p:nvPr/>
        </p:nvSpPr>
        <p:spPr>
          <a:xfrm>
            <a:off x="5029200" y="1981200"/>
            <a:ext cx="2895600" cy="990600"/>
          </a:xfrm>
          <a:custGeom>
            <a:avLst/>
            <a:gdLst>
              <a:gd name="connsiteX0" fmla="*/ 428978 w 2460978"/>
              <a:gd name="connsiteY0" fmla="*/ 575733 h 575733"/>
              <a:gd name="connsiteX1" fmla="*/ 0 w 2460978"/>
              <a:gd name="connsiteY1" fmla="*/ 564444 h 575733"/>
              <a:gd name="connsiteX2" fmla="*/ 0 w 2460978"/>
              <a:gd name="connsiteY2" fmla="*/ 0 h 575733"/>
              <a:gd name="connsiteX3" fmla="*/ 2460978 w 2460978"/>
              <a:gd name="connsiteY3" fmla="*/ 0 h 575733"/>
              <a:gd name="connsiteX4" fmla="*/ 2460978 w 2460978"/>
              <a:gd name="connsiteY4" fmla="*/ 575733 h 575733"/>
              <a:gd name="connsiteX5" fmla="*/ 1986844 w 2460978"/>
              <a:gd name="connsiteY5" fmla="*/ 575733 h 575733"/>
              <a:gd name="connsiteX6" fmla="*/ 1986844 w 2460978"/>
              <a:gd name="connsiteY6" fmla="*/ 417689 h 575733"/>
              <a:gd name="connsiteX7" fmla="*/ 2257778 w 2460978"/>
              <a:gd name="connsiteY7" fmla="*/ 417689 h 575733"/>
              <a:gd name="connsiteX8" fmla="*/ 2257778 w 2460978"/>
              <a:gd name="connsiteY8" fmla="*/ 169333 h 575733"/>
              <a:gd name="connsiteX9" fmla="*/ 158044 w 2460978"/>
              <a:gd name="connsiteY9" fmla="*/ 169333 h 575733"/>
              <a:gd name="connsiteX10" fmla="*/ 158044 w 2460978"/>
              <a:gd name="connsiteY10" fmla="*/ 395111 h 575733"/>
              <a:gd name="connsiteX11" fmla="*/ 428978 w 2460978"/>
              <a:gd name="connsiteY11" fmla="*/ 395111 h 575733"/>
              <a:gd name="connsiteX12" fmla="*/ 428978 w 2460978"/>
              <a:gd name="connsiteY12" fmla="*/ 575733 h 57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0978" h="575733">
                <a:moveTo>
                  <a:pt x="428978" y="575733"/>
                </a:moveTo>
                <a:lnTo>
                  <a:pt x="0" y="564444"/>
                </a:lnTo>
                <a:lnTo>
                  <a:pt x="0" y="0"/>
                </a:lnTo>
                <a:lnTo>
                  <a:pt x="2460978" y="0"/>
                </a:lnTo>
                <a:lnTo>
                  <a:pt x="2460978" y="575733"/>
                </a:lnTo>
                <a:lnTo>
                  <a:pt x="1986844" y="575733"/>
                </a:lnTo>
                <a:lnTo>
                  <a:pt x="1986844" y="417689"/>
                </a:lnTo>
                <a:lnTo>
                  <a:pt x="2257778" y="417689"/>
                </a:lnTo>
                <a:lnTo>
                  <a:pt x="2257778" y="169333"/>
                </a:lnTo>
                <a:lnTo>
                  <a:pt x="158044" y="169333"/>
                </a:lnTo>
                <a:lnTo>
                  <a:pt x="158044" y="395111"/>
                </a:lnTo>
                <a:lnTo>
                  <a:pt x="428978" y="395111"/>
                </a:lnTo>
                <a:lnTo>
                  <a:pt x="428978" y="575733"/>
                </a:lnTo>
                <a:close/>
              </a:path>
            </a:pathLst>
          </a:custGeom>
          <a:scene3d>
            <a:camera prst="isometricTopUp"/>
            <a:lightRig rig="threePt" dir="t"/>
          </a:scene3d>
          <a:sp3d extrusionH="82550" prstMaterial="matte">
            <a:bevelT w="3175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6400800" y="2438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560" name="ZoneTexte 33"/>
          <p:cNvSpPr txBox="1">
            <a:spLocks noChangeArrowheads="1"/>
          </p:cNvSpPr>
          <p:nvPr/>
        </p:nvSpPr>
        <p:spPr bwMode="auto">
          <a:xfrm>
            <a:off x="6096000" y="3124200"/>
            <a:ext cx="304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>
                <a:latin typeface="Calibri" pitchFamily="34" charset="0"/>
              </a:rPr>
              <a:t>s</a:t>
            </a:r>
            <a:r>
              <a:rPr lang="fr-FR" sz="2400" baseline="-25000">
                <a:latin typeface="Calibri" pitchFamily="34" charset="0"/>
              </a:rPr>
              <a:t>TMR</a:t>
            </a:r>
            <a:r>
              <a:rPr lang="fr-FR" sz="2400">
                <a:latin typeface="Calibri" pitchFamily="34" charset="0"/>
              </a:rPr>
              <a:t>= 40% par mT</a:t>
            </a:r>
          </a:p>
        </p:txBody>
      </p:sp>
      <p:sp>
        <p:nvSpPr>
          <p:cNvPr id="62" name="Cube 61"/>
          <p:cNvSpPr/>
          <p:nvPr/>
        </p:nvSpPr>
        <p:spPr>
          <a:xfrm rot="1059550">
            <a:off x="5983288" y="2133600"/>
            <a:ext cx="555625" cy="346075"/>
          </a:xfrm>
          <a:prstGeom prst="cube">
            <a:avLst>
              <a:gd name="adj" fmla="val 7896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35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16313"/>
            <a:ext cx="4572000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Forme libre 34"/>
          <p:cNvSpPr/>
          <p:nvPr/>
        </p:nvSpPr>
        <p:spPr>
          <a:xfrm>
            <a:off x="4806950" y="1892300"/>
            <a:ext cx="908050" cy="698500"/>
          </a:xfrm>
          <a:custGeom>
            <a:avLst/>
            <a:gdLst>
              <a:gd name="connsiteX0" fmla="*/ 1006593 w 1006593"/>
              <a:gd name="connsiteY0" fmla="*/ 760119 h 760119"/>
              <a:gd name="connsiteX1" fmla="*/ 295393 w 1006593"/>
              <a:gd name="connsiteY1" fmla="*/ 94074 h 760119"/>
              <a:gd name="connsiteX2" fmla="*/ 35748 w 1006593"/>
              <a:gd name="connsiteY2" fmla="*/ 195674 h 760119"/>
              <a:gd name="connsiteX3" fmla="*/ 80904 w 1006593"/>
              <a:gd name="connsiteY3" fmla="*/ 173097 h 76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6593" h="760119">
                <a:moveTo>
                  <a:pt x="1006593" y="760119"/>
                </a:moveTo>
                <a:cubicBezTo>
                  <a:pt x="731896" y="474133"/>
                  <a:pt x="457200" y="188148"/>
                  <a:pt x="295393" y="94074"/>
                </a:cubicBezTo>
                <a:cubicBezTo>
                  <a:pt x="133586" y="0"/>
                  <a:pt x="71496" y="182504"/>
                  <a:pt x="35748" y="195674"/>
                </a:cubicBezTo>
                <a:cubicBezTo>
                  <a:pt x="0" y="208845"/>
                  <a:pt x="40452" y="190971"/>
                  <a:pt x="80904" y="173097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1" name="Forme libre 60"/>
          <p:cNvSpPr/>
          <p:nvPr/>
        </p:nvSpPr>
        <p:spPr>
          <a:xfrm>
            <a:off x="5257800" y="1600200"/>
            <a:ext cx="908050" cy="698500"/>
          </a:xfrm>
          <a:custGeom>
            <a:avLst/>
            <a:gdLst>
              <a:gd name="connsiteX0" fmla="*/ 1006593 w 1006593"/>
              <a:gd name="connsiteY0" fmla="*/ 760119 h 760119"/>
              <a:gd name="connsiteX1" fmla="*/ 295393 w 1006593"/>
              <a:gd name="connsiteY1" fmla="*/ 94074 h 760119"/>
              <a:gd name="connsiteX2" fmla="*/ 35748 w 1006593"/>
              <a:gd name="connsiteY2" fmla="*/ 195674 h 760119"/>
              <a:gd name="connsiteX3" fmla="*/ 80904 w 1006593"/>
              <a:gd name="connsiteY3" fmla="*/ 173097 h 76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6593" h="760119">
                <a:moveTo>
                  <a:pt x="1006593" y="760119"/>
                </a:moveTo>
                <a:cubicBezTo>
                  <a:pt x="731896" y="474133"/>
                  <a:pt x="457200" y="188148"/>
                  <a:pt x="295393" y="94074"/>
                </a:cubicBezTo>
                <a:cubicBezTo>
                  <a:pt x="133586" y="0"/>
                  <a:pt x="71496" y="182504"/>
                  <a:pt x="35748" y="195674"/>
                </a:cubicBezTo>
                <a:cubicBezTo>
                  <a:pt x="0" y="208845"/>
                  <a:pt x="40452" y="190971"/>
                  <a:pt x="80904" y="173097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Espace réservé du numéro de diapositive 3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pSp>
        <p:nvGrpSpPr>
          <p:cNvPr id="38" name="Groupe 35"/>
          <p:cNvGrpSpPr>
            <a:grpSpLocks/>
          </p:cNvGrpSpPr>
          <p:nvPr/>
        </p:nvGrpSpPr>
        <p:grpSpPr bwMode="auto">
          <a:xfrm>
            <a:off x="457200" y="1905000"/>
            <a:ext cx="4038600" cy="3352800"/>
            <a:chOff x="5500694" y="1202280"/>
            <a:chExt cx="3128029" cy="2369596"/>
          </a:xfrm>
        </p:grpSpPr>
        <p:sp>
          <p:nvSpPr>
            <p:cNvPr id="39" name="ZoneTexte 37"/>
            <p:cNvSpPr txBox="1">
              <a:spLocks noChangeArrowheads="1"/>
            </p:cNvSpPr>
            <p:nvPr/>
          </p:nvSpPr>
          <p:spPr bwMode="auto">
            <a:xfrm>
              <a:off x="6024573" y="1202280"/>
              <a:ext cx="14040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b="1"/>
                <a:t>Empilement: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500694" y="3285544"/>
              <a:ext cx="2500439" cy="286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/>
                <a:t>Substrat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891698" y="3071464"/>
              <a:ext cx="1714183" cy="21408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/>
                <a:t>Tantale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891698" y="2845343"/>
              <a:ext cx="1714183" cy="2261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/>
                <a:t>AF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891698" y="2286059"/>
              <a:ext cx="1714183" cy="55928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/>
                <a:t>AF artificiel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891698" y="2071979"/>
              <a:ext cx="1714183" cy="214080"/>
            </a:xfrm>
            <a:prstGeom prst="rect">
              <a:avLst/>
            </a:prstGeom>
            <a:solidFill>
              <a:srgbClr val="69F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Barrière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891698" y="1785648"/>
              <a:ext cx="1714183" cy="286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Couche libre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891698" y="1571568"/>
              <a:ext cx="1714183" cy="21408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/>
                <a:t>Tantale</a:t>
              </a:r>
            </a:p>
          </p:txBody>
        </p:sp>
        <p:sp>
          <p:nvSpPr>
            <p:cNvPr id="47" name="ZoneTexte 45"/>
            <p:cNvSpPr txBox="1">
              <a:spLocks noChangeArrowheads="1"/>
            </p:cNvSpPr>
            <p:nvPr/>
          </p:nvSpPr>
          <p:spPr bwMode="auto">
            <a:xfrm>
              <a:off x="7610496" y="2252654"/>
              <a:ext cx="98713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CoFeB (3nm)</a:t>
              </a:r>
              <a:endParaRPr lang="fr-FR" sz="1200" b="1"/>
            </a:p>
          </p:txBody>
        </p:sp>
        <p:sp>
          <p:nvSpPr>
            <p:cNvPr id="48" name="ZoneTexte 46"/>
            <p:cNvSpPr txBox="1">
              <a:spLocks noChangeArrowheads="1"/>
            </p:cNvSpPr>
            <p:nvPr/>
          </p:nvSpPr>
          <p:spPr bwMode="auto">
            <a:xfrm>
              <a:off x="7610496" y="1695438"/>
              <a:ext cx="98713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dirty="0" err="1"/>
                <a:t>NiFe</a:t>
              </a:r>
              <a:r>
                <a:rPr lang="fr-FR" sz="1200" dirty="0"/>
                <a:t> (5nm)</a:t>
              </a:r>
              <a:br>
                <a:rPr lang="fr-FR" sz="1200" dirty="0"/>
              </a:br>
              <a:r>
                <a:rPr lang="fr-FR" sz="1200" dirty="0" err="1"/>
                <a:t>CoFeB</a:t>
              </a:r>
              <a:r>
                <a:rPr lang="fr-FR" sz="1200" dirty="0"/>
                <a:t> (5nm)</a:t>
              </a:r>
            </a:p>
          </p:txBody>
        </p:sp>
        <p:sp>
          <p:nvSpPr>
            <p:cNvPr id="49" name="ZoneTexte 47"/>
            <p:cNvSpPr txBox="1">
              <a:spLocks noChangeArrowheads="1"/>
            </p:cNvSpPr>
            <p:nvPr/>
          </p:nvSpPr>
          <p:spPr bwMode="auto">
            <a:xfrm>
              <a:off x="7610496" y="2051856"/>
              <a:ext cx="101822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MgO (2.5nm)</a:t>
              </a:r>
            </a:p>
          </p:txBody>
        </p:sp>
        <p:sp>
          <p:nvSpPr>
            <p:cNvPr id="50" name="ZoneTexte 48"/>
            <p:cNvSpPr txBox="1">
              <a:spLocks noChangeArrowheads="1"/>
            </p:cNvSpPr>
            <p:nvPr/>
          </p:nvSpPr>
          <p:spPr bwMode="auto">
            <a:xfrm>
              <a:off x="7600971" y="2452681"/>
              <a:ext cx="911511" cy="700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Ru (0.7nm)</a:t>
              </a:r>
              <a:br>
                <a:rPr lang="fr-FR" sz="1200"/>
              </a:br>
              <a:r>
                <a:rPr lang="fr-FR" sz="1200"/>
                <a:t>CoFe (2nm)</a:t>
              </a:r>
              <a:br>
                <a:rPr lang="fr-FR" sz="1200"/>
              </a:br>
              <a:endParaRPr lang="fr-FR" sz="1200"/>
            </a:p>
            <a:p>
              <a:r>
                <a:rPr lang="fr-FR" sz="1200"/>
                <a:t>IrMn (10nm)</a:t>
              </a:r>
            </a:p>
          </p:txBody>
        </p:sp>
        <p:cxnSp>
          <p:nvCxnSpPr>
            <p:cNvPr id="51" name="Connecteur droit 50"/>
            <p:cNvCxnSpPr/>
            <p:nvPr/>
          </p:nvCxnSpPr>
          <p:spPr>
            <a:xfrm rot="5400000">
              <a:off x="7535713" y="1924760"/>
              <a:ext cx="215417" cy="141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 rot="5400000">
              <a:off x="7566526" y="2961748"/>
              <a:ext cx="15520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 rot="5400000">
              <a:off x="7545276" y="2159579"/>
              <a:ext cx="179292" cy="141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rot="5400000">
              <a:off x="7543859" y="2380349"/>
              <a:ext cx="179292" cy="141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54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Détectivité d’un capteur</a:t>
            </a:r>
          </a:p>
        </p:txBody>
      </p:sp>
      <p:pic>
        <p:nvPicPr>
          <p:cNvPr id="26627" name="Picture 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895600"/>
            <a:ext cx="5867400" cy="3551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ZoneTexte 3"/>
          <p:cNvSpPr txBox="1">
            <a:spLocks noChangeArrowheads="1"/>
          </p:cNvSpPr>
          <p:nvPr/>
        </p:nvSpPr>
        <p:spPr bwMode="auto">
          <a:xfrm>
            <a:off x="1428060" y="1143000"/>
            <a:ext cx="64205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/>
              <a:t>Valeur de champ pour laquelle le signal sur bruit vaut 1</a:t>
            </a:r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228600" y="1828800"/>
          <a:ext cx="1905000" cy="695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Équation" r:id="rId4" imgW="1079280" imgH="393480" progId="Equation.3">
                  <p:embed/>
                </p:oleObj>
              </mc:Choice>
              <mc:Fallback>
                <p:oleObj name="Équation" r:id="rId4" imgW="1079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828800"/>
                        <a:ext cx="1905000" cy="6951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" name="Object 3"/>
          <p:cNvGraphicFramePr>
            <a:graphicFrameLocks noChangeAspect="1"/>
          </p:cNvGraphicFramePr>
          <p:nvPr/>
        </p:nvGraphicFramePr>
        <p:xfrm>
          <a:off x="3048000" y="1752600"/>
          <a:ext cx="5181600" cy="920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" name="Équation" r:id="rId6" imgW="2857320" imgH="507960" progId="Equation.3">
                  <p:embed/>
                </p:oleObj>
              </mc:Choice>
              <mc:Fallback>
                <p:oleObj name="Équation" r:id="rId6" imgW="28573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52600"/>
                        <a:ext cx="5181600" cy="9203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923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solidFill>
                  <a:srgbClr val="376092"/>
                </a:solidFill>
              </a:rPr>
              <a:t>Plan</a:t>
            </a: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1438"/>
            <a:ext cx="6477000" cy="4525962"/>
          </a:xfrm>
        </p:spPr>
        <p:txBody>
          <a:bodyPr/>
          <a:lstStyle/>
          <a:p>
            <a:endParaRPr lang="fr-FR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Les capteurs à base d’électronique de spin</a:t>
            </a:r>
          </a:p>
          <a:p>
            <a:endParaRPr lang="fr-FR" sz="2800" dirty="0" smtClean="0"/>
          </a:p>
          <a:p>
            <a:r>
              <a:rPr lang="fr-FR" sz="2800" dirty="0" smtClean="0"/>
              <a:t>Les applications </a:t>
            </a:r>
          </a:p>
        </p:txBody>
      </p:sp>
      <p:pic>
        <p:nvPicPr>
          <p:cNvPr id="1638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066800"/>
            <a:ext cx="11811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IMG_3750"/>
          <p:cNvPicPr>
            <a:picLocks noChangeAspect="1" noChangeArrowheads="1"/>
          </p:cNvPicPr>
          <p:nvPr/>
        </p:nvPicPr>
        <p:blipFill>
          <a:blip r:embed="rId3" cstate="print"/>
          <a:srcRect l="5788" r="3795"/>
          <a:stretch>
            <a:fillRect/>
          </a:stretch>
        </p:blipFill>
        <p:spPr bwMode="auto">
          <a:xfrm>
            <a:off x="6629400" y="3048000"/>
            <a:ext cx="2232025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419600"/>
            <a:ext cx="204787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9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143000"/>
            <a:ext cx="8686800" cy="49831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Têtes de lecture de disques durs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(&gt;60 millions/an) –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Prix Nobel A. Fert - P .</a:t>
            </a:r>
            <a:r>
              <a:rPr kumimoji="0" lang="fr-FR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Grünberg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2007</a:t>
            </a: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Mémoire magnétique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sz="2800" dirty="0" smtClean="0">
                <a:latin typeface="+mn-lt"/>
              </a:rPr>
              <a:t>  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(MRAM)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r-FR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Capteurs 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Mesure statique ou dynamique du champ magnétique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Mesure de courant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4" descr="schema4"/>
          <p:cNvPicPr>
            <a:picLocks noChangeAspect="1" noChangeArrowheads="1"/>
          </p:cNvPicPr>
          <p:nvPr/>
        </p:nvPicPr>
        <p:blipFill>
          <a:blip r:embed="rId2" cstate="print"/>
          <a:srcRect l="21654" t="5249" r="15749" b="55530"/>
          <a:stretch>
            <a:fillRect/>
          </a:stretch>
        </p:blipFill>
        <p:spPr bwMode="auto">
          <a:xfrm>
            <a:off x="4648200" y="2311400"/>
            <a:ext cx="4055466" cy="1955800"/>
          </a:xfrm>
          <a:prstGeom prst="rect">
            <a:avLst/>
          </a:prstGeom>
          <a:noFill/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533400" y="152400"/>
            <a:ext cx="8229600" cy="685800"/>
          </a:xfrm>
          <a:prstGeom prst="rect">
            <a:avLst/>
          </a:prstGeom>
        </p:spPr>
        <p:txBody>
          <a:bodyPr rtlCol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Applications des capteurs GMR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938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E38E7F-7012-4CD7-BF59-968A5798897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1752601" y="115888"/>
            <a:ext cx="5267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Détection de nanoparticules</a:t>
            </a:r>
            <a:endParaRPr lang="fr-FR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5904656" cy="3386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689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85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accent1">
                    <a:lumMod val="75000"/>
                  </a:schemeClr>
                </a:solidFill>
              </a:rPr>
              <a:t>Applications des capteurs GMR  </a:t>
            </a:r>
            <a:br>
              <a:rPr lang="fr-FR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dirty="0" smtClean="0">
                <a:solidFill>
                  <a:schemeClr val="accent1">
                    <a:lumMod val="75000"/>
                  </a:schemeClr>
                </a:solidFill>
              </a:rPr>
              <a:t> à la détection de nanoparticules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362200" y="914400"/>
            <a:ext cx="450056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>
                <a:latin typeface="+mj-lt"/>
              </a:rPr>
              <a:t>Biopuces</a:t>
            </a:r>
            <a:r>
              <a:rPr lang="fr-FR" dirty="0">
                <a:latin typeface="+mj-lt"/>
              </a:rPr>
              <a:t> magnétiques- (</a:t>
            </a:r>
            <a:r>
              <a:rPr lang="fr-FR" i="1" dirty="0">
                <a:latin typeface="+mj-lt"/>
              </a:rPr>
              <a:t>Coll. INESC-MN)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00400" y="6477000"/>
            <a:ext cx="2743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i="1" dirty="0">
                <a:latin typeface="+mj-lt"/>
              </a:rPr>
              <a:t>Appl. Phys. </a:t>
            </a:r>
            <a:r>
              <a:rPr lang="en-US" sz="1400" i="1" dirty="0" err="1">
                <a:latin typeface="+mj-lt"/>
              </a:rPr>
              <a:t>Lett</a:t>
            </a:r>
            <a:r>
              <a:rPr lang="en-US" sz="1400" i="1" dirty="0">
                <a:latin typeface="+mj-lt"/>
              </a:rPr>
              <a:t>. 95, 034104 2009</a:t>
            </a:r>
            <a:endParaRPr lang="fr-FR" sz="1400" i="1" dirty="0">
              <a:latin typeface="+mj-lt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 t="62791" r="-349"/>
          <a:stretch>
            <a:fillRect/>
          </a:stretch>
        </p:blipFill>
        <p:spPr bwMode="auto">
          <a:xfrm>
            <a:off x="1376362" y="1371600"/>
            <a:ext cx="5938838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3" cstate="print"/>
          <a:srcRect t="32346" r="-589" b="-677"/>
          <a:stretch>
            <a:fillRect/>
          </a:stretch>
        </p:blipFill>
        <p:spPr bwMode="auto">
          <a:xfrm>
            <a:off x="1905000" y="3429000"/>
            <a:ext cx="47244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125663" y="3567113"/>
            <a:ext cx="642937" cy="21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7D565-E3D3-4034-BEA4-E2D8E6904CB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E38E7F-7012-4CD7-BF59-968A5798897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914400"/>
            <a:ext cx="5959475" cy="5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179512" y="1052736"/>
            <a:ext cx="2411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Détermination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l’orientation</a:t>
            </a:r>
            <a:r>
              <a:rPr lang="en-US" sz="2400" b="1" dirty="0" smtClean="0"/>
              <a:t> et de la </a:t>
            </a:r>
            <a:r>
              <a:rPr lang="en-US" sz="2400" b="1" dirty="0" err="1" smtClean="0"/>
              <a:t>vitesse</a:t>
            </a:r>
            <a:endParaRPr lang="en-US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752601" y="115888"/>
            <a:ext cx="5267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Détection de nanoparticules</a:t>
            </a:r>
            <a:endParaRPr lang="fr-FR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79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Capteurs de courant pour les piles à combustible</a:t>
            </a:r>
            <a:endParaRPr lang="fr-FR" sz="2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7D565-E3D3-4034-BEA4-E2D8E6904CB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4191" y="980958"/>
            <a:ext cx="1962162" cy="280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1"/>
              </a:clrFrom>
              <a:clrTo>
                <a:srgbClr val="000001">
                  <a:alpha val="0"/>
                </a:srgbClr>
              </a:clrTo>
            </a:clrChange>
          </a:blip>
          <a:srcRect l="3544" t="31795" r="4911" b="23220"/>
          <a:stretch>
            <a:fillRect/>
          </a:stretch>
        </p:blipFill>
        <p:spPr bwMode="auto">
          <a:xfrm>
            <a:off x="3624300" y="4371316"/>
            <a:ext cx="5400600" cy="199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96308" y="5182549"/>
            <a:ext cx="504056" cy="115214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16200000">
            <a:off x="3393084" y="4234755"/>
            <a:ext cx="1084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Towards</a:t>
            </a:r>
            <a:r>
              <a:rPr lang="fr-FR" sz="1400" dirty="0" smtClean="0"/>
              <a:t> batteries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4200364" y="5182550"/>
            <a:ext cx="1584176" cy="115214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 rot="16200000">
            <a:off x="4760333" y="4570664"/>
            <a:ext cx="62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GMR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5784540" y="5318094"/>
            <a:ext cx="3240360" cy="101660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784540" y="4305748"/>
            <a:ext cx="3240360" cy="94883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377248" y="971972"/>
            <a:ext cx="2074158" cy="5751885"/>
            <a:chOff x="899592" y="-9873"/>
            <a:chExt cx="2199886" cy="6319193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1"/>
                </a:clrFrom>
                <a:clrTo>
                  <a:srgbClr val="000001">
                    <a:alpha val="0"/>
                  </a:srgbClr>
                </a:clrTo>
              </a:clrChange>
            </a:blip>
            <a:srcRect l="38386" t="17719" r="36804" b="9193"/>
            <a:stretch>
              <a:fillRect/>
            </a:stretch>
          </p:blipFill>
          <p:spPr bwMode="auto">
            <a:xfrm>
              <a:off x="899592" y="1104999"/>
              <a:ext cx="2199886" cy="5184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1259632" y="6091839"/>
              <a:ext cx="1440160" cy="217481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55776" y="1124743"/>
              <a:ext cx="360040" cy="4948807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25320" y="1124743"/>
              <a:ext cx="346280" cy="4968553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/>
            <p:cNvSpPr txBox="1"/>
            <p:nvPr/>
          </p:nvSpPr>
          <p:spPr>
            <a:xfrm rot="16200000">
              <a:off x="837457" y="610816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GMR</a:t>
              </a:r>
              <a:endParaRPr lang="fr-FR" sz="1400" dirty="0"/>
            </a:p>
          </p:txBody>
        </p:sp>
        <p:sp>
          <p:nvSpPr>
            <p:cNvPr id="18" name="ZoneTexte 17"/>
            <p:cNvSpPr txBox="1"/>
            <p:nvPr/>
          </p:nvSpPr>
          <p:spPr>
            <a:xfrm rot="16200000">
              <a:off x="2349625" y="61081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GMR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51720" y="1124744"/>
              <a:ext cx="504056" cy="496855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71600" y="1124744"/>
              <a:ext cx="499527" cy="496855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71662" y="1124744"/>
              <a:ext cx="180057" cy="496855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/>
            <p:cNvSpPr txBox="1"/>
            <p:nvPr/>
          </p:nvSpPr>
          <p:spPr>
            <a:xfrm rot="16200000">
              <a:off x="1712874" y="723764"/>
              <a:ext cx="5139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SPI</a:t>
              </a:r>
              <a:endParaRPr lang="fr-FR" sz="1400" dirty="0"/>
            </a:p>
          </p:txBody>
        </p:sp>
        <p:sp>
          <p:nvSpPr>
            <p:cNvPr id="23" name="ZoneTexte 22"/>
            <p:cNvSpPr txBox="1"/>
            <p:nvPr/>
          </p:nvSpPr>
          <p:spPr>
            <a:xfrm rot="16200000">
              <a:off x="1062238" y="413420"/>
              <a:ext cx="113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Front end</a:t>
              </a:r>
              <a:endParaRPr lang="fr-FR" sz="1400" dirty="0"/>
            </a:p>
          </p:txBody>
        </p:sp>
        <p:sp>
          <p:nvSpPr>
            <p:cNvPr id="24" name="ZoneTexte 23"/>
            <p:cNvSpPr txBox="1"/>
            <p:nvPr/>
          </p:nvSpPr>
          <p:spPr>
            <a:xfrm rot="16200000">
              <a:off x="1762571" y="403547"/>
              <a:ext cx="113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Front end</a:t>
              </a:r>
              <a:endParaRPr lang="fr-FR" sz="1400" dirty="0"/>
            </a:p>
          </p:txBody>
        </p:sp>
      </p:grpSp>
      <p:pic>
        <p:nvPicPr>
          <p:cNvPr id="25" name="Picture 10" descr="FISYP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043734"/>
            <a:ext cx="2016224" cy="165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67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Espace réservé du numéro de diapositive 3"/>
          <p:cNvSpPr txBox="1">
            <a:spLocks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B0E722E7-2DE8-4E40-AF49-A32418D89198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4" name="Picture 9" descr="IMGP35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476793" cy="187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24744"/>
            <a:ext cx="2308194" cy="173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771775" y="255588"/>
            <a:ext cx="3599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 smtClean="0"/>
              <a:t>µImagerie magnétique</a:t>
            </a:r>
            <a:endParaRPr lang="fr-FR" sz="2400" dirty="0"/>
          </a:p>
        </p:txBody>
      </p:sp>
      <p:sp>
        <p:nvSpPr>
          <p:cNvPr id="7" name="AutoShape 19"/>
          <p:cNvSpPr>
            <a:spLocks noChangeArrowheads="1"/>
          </p:cNvSpPr>
          <p:nvPr/>
        </p:nvSpPr>
        <p:spPr bwMode="auto">
          <a:xfrm>
            <a:off x="8893175" y="6597650"/>
            <a:ext cx="142875" cy="144463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47095" r="8675"/>
          <a:stretch>
            <a:fillRect/>
          </a:stretch>
        </p:blipFill>
        <p:spPr bwMode="auto">
          <a:xfrm>
            <a:off x="251520" y="3018387"/>
            <a:ext cx="3456384" cy="307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 l="14813" t="4785" r="10424"/>
          <a:stretch>
            <a:fillRect/>
          </a:stretch>
        </p:blipFill>
        <p:spPr bwMode="auto">
          <a:xfrm>
            <a:off x="4139952" y="2917073"/>
            <a:ext cx="4496983" cy="394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9346" r="65423" b="75600"/>
          <a:stretch>
            <a:fillRect/>
          </a:stretch>
        </p:blipFill>
        <p:spPr bwMode="auto">
          <a:xfrm>
            <a:off x="3923928" y="1268760"/>
            <a:ext cx="194286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3"/>
          <p:cNvSpPr txBox="1">
            <a:spLocks noChangeArrowheads="1"/>
          </p:cNvSpPr>
          <p:nvPr/>
        </p:nvSpPr>
        <p:spPr bwMode="auto">
          <a:xfrm>
            <a:off x="4139952" y="5229200"/>
            <a:ext cx="1872208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400" dirty="0" err="1"/>
              <a:t>Hankard</a:t>
            </a:r>
            <a:r>
              <a:rPr lang="fr-FR" sz="1400" dirty="0"/>
              <a:t> </a:t>
            </a:r>
            <a:r>
              <a:rPr lang="fr-FR" sz="1400" dirty="0" smtClean="0"/>
              <a:t> </a:t>
            </a:r>
            <a:r>
              <a:rPr lang="fr-FR" sz="1400" i="1" dirty="0" smtClean="0"/>
              <a:t>et al</a:t>
            </a:r>
            <a:r>
              <a:rPr lang="fr-FR" sz="1400" dirty="0"/>
              <a:t>.</a:t>
            </a:r>
            <a:br>
              <a:rPr lang="fr-FR" sz="1400" dirty="0"/>
            </a:br>
            <a:r>
              <a:rPr lang="fr-FR" sz="1200" dirty="0"/>
              <a:t>GEOCHEMISTRY GEOPHYSICS GEOSYSTEMS </a:t>
            </a:r>
          </a:p>
          <a:p>
            <a:r>
              <a:rPr lang="fr-FR" sz="1200" b="1" dirty="0"/>
              <a:t>10</a:t>
            </a:r>
            <a:r>
              <a:rPr lang="fr-FR" sz="1200" dirty="0"/>
              <a:t> (2009)</a:t>
            </a:r>
          </a:p>
        </p:txBody>
      </p:sp>
    </p:spTree>
    <p:extLst>
      <p:ext uri="{BB962C8B-B14F-4D97-AF65-F5344CB8AC3E}">
        <p14:creationId xmlns:p14="http://schemas.microsoft.com/office/powerpoint/2010/main" val="29698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Applications des capteurs GMR  : </a:t>
            </a:r>
            <a:b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applications médicales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2771" name="Groupe 22"/>
          <p:cNvGrpSpPr>
            <a:grpSpLocks/>
          </p:cNvGrpSpPr>
          <p:nvPr/>
        </p:nvGrpSpPr>
        <p:grpSpPr bwMode="auto">
          <a:xfrm>
            <a:off x="-838200" y="1071563"/>
            <a:ext cx="6249988" cy="5405437"/>
            <a:chOff x="825500" y="1000108"/>
            <a:chExt cx="6249988" cy="5405455"/>
          </a:xfrm>
        </p:grpSpPr>
        <p:sp>
          <p:nvSpPr>
            <p:cNvPr id="32776" name="AutoShape 2"/>
            <p:cNvSpPr>
              <a:spLocks noChangeAspect="1" noChangeArrowheads="1"/>
            </p:cNvSpPr>
            <p:nvPr/>
          </p:nvSpPr>
          <p:spPr bwMode="auto">
            <a:xfrm>
              <a:off x="1792288" y="2062163"/>
              <a:ext cx="5283200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2777" name="Line 3"/>
            <p:cNvSpPr>
              <a:spLocks noChangeShapeType="1"/>
            </p:cNvSpPr>
            <p:nvPr/>
          </p:nvSpPr>
          <p:spPr bwMode="auto">
            <a:xfrm>
              <a:off x="4284663" y="1698625"/>
              <a:ext cx="0" cy="42529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78" name="Text Box 4"/>
            <p:cNvSpPr txBox="1">
              <a:spLocks noChangeArrowheads="1"/>
            </p:cNvSpPr>
            <p:nvPr/>
          </p:nvSpPr>
          <p:spPr bwMode="auto">
            <a:xfrm>
              <a:off x="4430713" y="2633663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-4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79" name="Text Box 5"/>
            <p:cNvSpPr txBox="1">
              <a:spLocks noChangeArrowheads="1"/>
            </p:cNvSpPr>
            <p:nvPr/>
          </p:nvSpPr>
          <p:spPr bwMode="auto">
            <a:xfrm>
              <a:off x="4429125" y="2921000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-5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0" name="Text Box 6"/>
            <p:cNvSpPr txBox="1">
              <a:spLocks noChangeArrowheads="1"/>
            </p:cNvSpPr>
            <p:nvPr/>
          </p:nvSpPr>
          <p:spPr bwMode="auto">
            <a:xfrm>
              <a:off x="4429125" y="32273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-6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1" name="Text Box 7"/>
            <p:cNvSpPr txBox="1">
              <a:spLocks noChangeArrowheads="1"/>
            </p:cNvSpPr>
            <p:nvPr/>
          </p:nvSpPr>
          <p:spPr bwMode="auto">
            <a:xfrm>
              <a:off x="4429125" y="3514725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-7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2" name="Text Box 8"/>
            <p:cNvSpPr txBox="1">
              <a:spLocks noChangeArrowheads="1"/>
            </p:cNvSpPr>
            <p:nvPr/>
          </p:nvSpPr>
          <p:spPr bwMode="auto">
            <a:xfrm>
              <a:off x="4429125" y="37861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-8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3" name="Text Box 9"/>
            <p:cNvSpPr txBox="1">
              <a:spLocks noChangeArrowheads="1"/>
            </p:cNvSpPr>
            <p:nvPr/>
          </p:nvSpPr>
          <p:spPr bwMode="auto">
            <a:xfrm>
              <a:off x="4429125" y="4073525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-9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4" name="Text Box 10"/>
            <p:cNvSpPr txBox="1">
              <a:spLocks noChangeArrowheads="1"/>
            </p:cNvSpPr>
            <p:nvPr/>
          </p:nvSpPr>
          <p:spPr bwMode="auto">
            <a:xfrm>
              <a:off x="4429125" y="4362450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-10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5" name="Text Box 11"/>
            <p:cNvSpPr txBox="1">
              <a:spLocks noChangeArrowheads="1"/>
            </p:cNvSpPr>
            <p:nvPr/>
          </p:nvSpPr>
          <p:spPr bwMode="auto">
            <a:xfrm>
              <a:off x="4429125" y="4651375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6" name="Text Box 12"/>
            <p:cNvSpPr txBox="1">
              <a:spLocks noChangeArrowheads="1"/>
            </p:cNvSpPr>
            <p:nvPr/>
          </p:nvSpPr>
          <p:spPr bwMode="auto">
            <a:xfrm>
              <a:off x="4429125" y="4954588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-12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7" name="Text Box 13"/>
            <p:cNvSpPr txBox="1">
              <a:spLocks noChangeArrowheads="1"/>
            </p:cNvSpPr>
            <p:nvPr/>
          </p:nvSpPr>
          <p:spPr bwMode="auto">
            <a:xfrm>
              <a:off x="4429125" y="5241925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-13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8" name="Text Box 14"/>
            <p:cNvSpPr txBox="1">
              <a:spLocks noChangeArrowheads="1"/>
            </p:cNvSpPr>
            <p:nvPr/>
          </p:nvSpPr>
          <p:spPr bwMode="auto">
            <a:xfrm>
              <a:off x="4429125" y="5530850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-14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89" name="Text Box 15"/>
            <p:cNvSpPr txBox="1">
              <a:spLocks noChangeArrowheads="1"/>
            </p:cNvSpPr>
            <p:nvPr/>
          </p:nvSpPr>
          <p:spPr bwMode="auto">
            <a:xfrm>
              <a:off x="4429125" y="5802313"/>
              <a:ext cx="647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-15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790" name="Line 16"/>
            <p:cNvSpPr>
              <a:spLocks noChangeShapeType="1"/>
            </p:cNvSpPr>
            <p:nvPr/>
          </p:nvSpPr>
          <p:spPr bwMode="auto">
            <a:xfrm>
              <a:off x="4284663" y="27955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1" name="Line 17"/>
            <p:cNvSpPr>
              <a:spLocks noChangeShapeType="1"/>
            </p:cNvSpPr>
            <p:nvPr/>
          </p:nvSpPr>
          <p:spPr bwMode="auto">
            <a:xfrm>
              <a:off x="4284663" y="308292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2" name="Line 18"/>
            <p:cNvSpPr>
              <a:spLocks noChangeShapeType="1"/>
            </p:cNvSpPr>
            <p:nvPr/>
          </p:nvSpPr>
          <p:spPr bwMode="auto">
            <a:xfrm>
              <a:off x="4284663" y="33718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3" name="Line 19"/>
            <p:cNvSpPr>
              <a:spLocks noChangeShapeType="1"/>
            </p:cNvSpPr>
            <p:nvPr/>
          </p:nvSpPr>
          <p:spPr bwMode="auto">
            <a:xfrm>
              <a:off x="4284663" y="36591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4284663" y="394652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5" name="Line 21"/>
            <p:cNvSpPr>
              <a:spLocks noChangeShapeType="1"/>
            </p:cNvSpPr>
            <p:nvPr/>
          </p:nvSpPr>
          <p:spPr bwMode="auto">
            <a:xfrm>
              <a:off x="4284663" y="42354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6" name="Line 22"/>
            <p:cNvSpPr>
              <a:spLocks noChangeShapeType="1"/>
            </p:cNvSpPr>
            <p:nvPr/>
          </p:nvSpPr>
          <p:spPr bwMode="auto">
            <a:xfrm>
              <a:off x="4284663" y="4522788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7" name="Line 23"/>
            <p:cNvSpPr>
              <a:spLocks noChangeShapeType="1"/>
            </p:cNvSpPr>
            <p:nvPr/>
          </p:nvSpPr>
          <p:spPr bwMode="auto">
            <a:xfrm>
              <a:off x="4284663" y="4811713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8" name="Line 24"/>
            <p:cNvSpPr>
              <a:spLocks noChangeShapeType="1"/>
            </p:cNvSpPr>
            <p:nvPr/>
          </p:nvSpPr>
          <p:spPr bwMode="auto">
            <a:xfrm>
              <a:off x="4284663" y="50990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9" name="Line 25"/>
            <p:cNvSpPr>
              <a:spLocks noChangeShapeType="1"/>
            </p:cNvSpPr>
            <p:nvPr/>
          </p:nvSpPr>
          <p:spPr bwMode="auto">
            <a:xfrm>
              <a:off x="4284663" y="538797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0" name="Line 26"/>
            <p:cNvSpPr>
              <a:spLocks noChangeShapeType="1"/>
            </p:cNvSpPr>
            <p:nvPr/>
          </p:nvSpPr>
          <p:spPr bwMode="auto">
            <a:xfrm>
              <a:off x="4284663" y="5675313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1" name="Line 27"/>
            <p:cNvSpPr>
              <a:spLocks noChangeShapeType="1"/>
            </p:cNvSpPr>
            <p:nvPr/>
          </p:nvSpPr>
          <p:spPr bwMode="auto">
            <a:xfrm>
              <a:off x="4284663" y="59626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2" name="Line 29"/>
            <p:cNvSpPr>
              <a:spLocks noChangeShapeType="1"/>
            </p:cNvSpPr>
            <p:nvPr/>
          </p:nvSpPr>
          <p:spPr bwMode="auto">
            <a:xfrm flipH="1">
              <a:off x="3925888" y="2867025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3" name="Line 30"/>
            <p:cNvSpPr>
              <a:spLocks noChangeShapeType="1"/>
            </p:cNvSpPr>
            <p:nvPr/>
          </p:nvSpPr>
          <p:spPr bwMode="auto">
            <a:xfrm flipH="1">
              <a:off x="3925888" y="3659188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4" name="Line 31"/>
            <p:cNvSpPr>
              <a:spLocks noChangeShapeType="1"/>
            </p:cNvSpPr>
            <p:nvPr/>
          </p:nvSpPr>
          <p:spPr bwMode="auto">
            <a:xfrm flipH="1">
              <a:off x="3925888" y="4090988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5" name="Line 32"/>
            <p:cNvSpPr>
              <a:spLocks noChangeShapeType="1"/>
            </p:cNvSpPr>
            <p:nvPr/>
          </p:nvSpPr>
          <p:spPr bwMode="auto">
            <a:xfrm flipH="1">
              <a:off x="3925888" y="4379913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6" name="Line 33"/>
            <p:cNvSpPr>
              <a:spLocks noChangeShapeType="1"/>
            </p:cNvSpPr>
            <p:nvPr/>
          </p:nvSpPr>
          <p:spPr bwMode="auto">
            <a:xfrm flipH="1">
              <a:off x="3925888" y="5099050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7" name="Line 34"/>
            <p:cNvSpPr>
              <a:spLocks noChangeShapeType="1"/>
            </p:cNvSpPr>
            <p:nvPr/>
          </p:nvSpPr>
          <p:spPr bwMode="auto">
            <a:xfrm flipH="1">
              <a:off x="3925888" y="5734050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8" name="Text Box 35"/>
            <p:cNvSpPr txBox="1">
              <a:spLocks noChangeArrowheads="1"/>
            </p:cNvSpPr>
            <p:nvPr/>
          </p:nvSpPr>
          <p:spPr bwMode="auto">
            <a:xfrm>
              <a:off x="1773266" y="2697163"/>
              <a:ext cx="2539944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Champ magnétique Terrestre</a:t>
              </a:r>
            </a:p>
          </p:txBody>
        </p:sp>
        <p:sp>
          <p:nvSpPr>
            <p:cNvPr id="32809" name="Line 36"/>
            <p:cNvSpPr>
              <a:spLocks noChangeShapeType="1"/>
            </p:cNvSpPr>
            <p:nvPr/>
          </p:nvSpPr>
          <p:spPr bwMode="auto">
            <a:xfrm>
              <a:off x="4284663" y="5661025"/>
              <a:ext cx="0" cy="14446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0" name="Line 37"/>
            <p:cNvSpPr>
              <a:spLocks noChangeShapeType="1"/>
            </p:cNvSpPr>
            <p:nvPr/>
          </p:nvSpPr>
          <p:spPr bwMode="auto">
            <a:xfrm>
              <a:off x="4284663" y="4954588"/>
              <a:ext cx="0" cy="28733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1" name="Line 38"/>
            <p:cNvSpPr>
              <a:spLocks noChangeShapeType="1"/>
            </p:cNvSpPr>
            <p:nvPr/>
          </p:nvSpPr>
          <p:spPr bwMode="auto">
            <a:xfrm>
              <a:off x="4284663" y="4306888"/>
              <a:ext cx="0" cy="215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2" name="Line 39"/>
            <p:cNvSpPr>
              <a:spLocks noChangeShapeType="1"/>
            </p:cNvSpPr>
            <p:nvPr/>
          </p:nvSpPr>
          <p:spPr bwMode="auto">
            <a:xfrm>
              <a:off x="4284663" y="3946525"/>
              <a:ext cx="0" cy="28892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3" name="Line 40"/>
            <p:cNvSpPr>
              <a:spLocks noChangeShapeType="1"/>
            </p:cNvSpPr>
            <p:nvPr/>
          </p:nvSpPr>
          <p:spPr bwMode="auto">
            <a:xfrm>
              <a:off x="4284663" y="3371850"/>
              <a:ext cx="0" cy="50323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4" name="Text Box 41"/>
            <p:cNvSpPr txBox="1">
              <a:spLocks noChangeArrowheads="1"/>
            </p:cNvSpPr>
            <p:nvPr/>
          </p:nvSpPr>
          <p:spPr bwMode="auto">
            <a:xfrm>
              <a:off x="2054225" y="3862388"/>
              <a:ext cx="201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Voiture à 50m</a:t>
              </a:r>
            </a:p>
          </p:txBody>
        </p:sp>
        <p:sp>
          <p:nvSpPr>
            <p:cNvPr id="32815" name="Text Box 42"/>
            <p:cNvSpPr txBox="1">
              <a:spLocks noChangeArrowheads="1"/>
            </p:cNvSpPr>
            <p:nvPr/>
          </p:nvSpPr>
          <p:spPr bwMode="auto">
            <a:xfrm>
              <a:off x="825500" y="3429000"/>
              <a:ext cx="3817938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Bruit magnétique urbain</a:t>
              </a:r>
            </a:p>
          </p:txBody>
        </p:sp>
        <p:sp>
          <p:nvSpPr>
            <p:cNvPr id="32816" name="Text Box 43"/>
            <p:cNvSpPr txBox="1">
              <a:spLocks noChangeArrowheads="1"/>
            </p:cNvSpPr>
            <p:nvPr/>
          </p:nvSpPr>
          <p:spPr bwMode="auto">
            <a:xfrm>
              <a:off x="2054225" y="4164013"/>
              <a:ext cx="201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Tournevis à 5m</a:t>
              </a:r>
            </a:p>
          </p:txBody>
        </p:sp>
        <p:sp>
          <p:nvSpPr>
            <p:cNvPr id="32817" name="Text Box 44"/>
            <p:cNvSpPr txBox="1">
              <a:spLocks noChangeArrowheads="1"/>
            </p:cNvSpPr>
            <p:nvPr/>
          </p:nvSpPr>
          <p:spPr bwMode="auto">
            <a:xfrm>
              <a:off x="1622425" y="4916488"/>
              <a:ext cx="28797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Aiguille à 5m</a:t>
              </a:r>
            </a:p>
          </p:txBody>
        </p:sp>
        <p:sp>
          <p:nvSpPr>
            <p:cNvPr id="32818" name="Text Box 45"/>
            <p:cNvSpPr txBox="1">
              <a:spLocks noChangeArrowheads="1"/>
            </p:cNvSpPr>
            <p:nvPr/>
          </p:nvSpPr>
          <p:spPr bwMode="auto">
            <a:xfrm>
              <a:off x="1765300" y="5518150"/>
              <a:ext cx="2592388" cy="455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 dirty="0">
                  <a:solidFill>
                    <a:srgbClr val="0000CC"/>
                  </a:solidFill>
                  <a:latin typeface="Calibri" pitchFamily="34" charset="0"/>
                </a:rPr>
                <a:t>Voiture à 5km</a:t>
              </a:r>
            </a:p>
          </p:txBody>
        </p:sp>
        <p:sp>
          <p:nvSpPr>
            <p:cNvPr id="32819" name="Line 47"/>
            <p:cNvSpPr>
              <a:spLocks noChangeShapeType="1"/>
            </p:cNvSpPr>
            <p:nvPr/>
          </p:nvSpPr>
          <p:spPr bwMode="auto">
            <a:xfrm>
              <a:off x="4294188" y="19621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0" name="Line 48"/>
            <p:cNvSpPr>
              <a:spLocks noChangeShapeType="1"/>
            </p:cNvSpPr>
            <p:nvPr/>
          </p:nvSpPr>
          <p:spPr bwMode="auto">
            <a:xfrm>
              <a:off x="4284663" y="223520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1" name="Line 49"/>
            <p:cNvSpPr>
              <a:spLocks noChangeShapeType="1"/>
            </p:cNvSpPr>
            <p:nvPr/>
          </p:nvSpPr>
          <p:spPr bwMode="auto">
            <a:xfrm>
              <a:off x="4287838" y="2517775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2" name="Text Box 50"/>
            <p:cNvSpPr txBox="1">
              <a:spLocks noChangeArrowheads="1"/>
            </p:cNvSpPr>
            <p:nvPr/>
          </p:nvSpPr>
          <p:spPr bwMode="auto">
            <a:xfrm>
              <a:off x="4429125" y="2363788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-3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823" name="Text Box 51"/>
            <p:cNvSpPr txBox="1">
              <a:spLocks noChangeArrowheads="1"/>
            </p:cNvSpPr>
            <p:nvPr/>
          </p:nvSpPr>
          <p:spPr bwMode="auto">
            <a:xfrm>
              <a:off x="4429125" y="2108200"/>
              <a:ext cx="503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-2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824" name="Text Box 52"/>
            <p:cNvSpPr txBox="1">
              <a:spLocks noChangeArrowheads="1"/>
            </p:cNvSpPr>
            <p:nvPr/>
          </p:nvSpPr>
          <p:spPr bwMode="auto">
            <a:xfrm>
              <a:off x="4430713" y="1806575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r>
                <a:rPr lang="fr-FR" sz="1400" baseline="30000">
                  <a:solidFill>
                    <a:srgbClr val="000000"/>
                  </a:solidFill>
                  <a:latin typeface="Calibri" pitchFamily="34" charset="0"/>
                </a:rPr>
                <a:t>-1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825" name="Text Box 53"/>
            <p:cNvSpPr txBox="1">
              <a:spLocks noChangeArrowheads="1"/>
            </p:cNvSpPr>
            <p:nvPr/>
          </p:nvSpPr>
          <p:spPr bwMode="auto">
            <a:xfrm>
              <a:off x="4497388" y="1538288"/>
              <a:ext cx="5032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>
                  <a:solidFill>
                    <a:srgbClr val="000000"/>
                  </a:solidFill>
                  <a:latin typeface="Calibri" pitchFamily="34" charset="0"/>
                </a:rPr>
                <a:t>1</a:t>
              </a:r>
              <a:endParaRPr lang="fr-FR">
                <a:latin typeface="Calibri" pitchFamily="34" charset="0"/>
              </a:endParaRPr>
            </a:p>
          </p:txBody>
        </p:sp>
        <p:sp>
          <p:nvSpPr>
            <p:cNvPr id="32826" name="Line 54"/>
            <p:cNvSpPr>
              <a:spLocks noChangeShapeType="1"/>
            </p:cNvSpPr>
            <p:nvPr/>
          </p:nvSpPr>
          <p:spPr bwMode="auto">
            <a:xfrm>
              <a:off x="4294188" y="1695450"/>
              <a:ext cx="144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7" name="Rectangle 74"/>
            <p:cNvSpPr>
              <a:spLocks noChangeArrowheads="1"/>
            </p:cNvSpPr>
            <p:nvPr/>
          </p:nvSpPr>
          <p:spPr bwMode="auto">
            <a:xfrm>
              <a:off x="2506659" y="1784350"/>
              <a:ext cx="147335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Aimant de frigo</a:t>
              </a:r>
            </a:p>
          </p:txBody>
        </p:sp>
        <p:sp>
          <p:nvSpPr>
            <p:cNvPr id="32828" name="Line 56"/>
            <p:cNvSpPr>
              <a:spLocks noChangeShapeType="1"/>
            </p:cNvSpPr>
            <p:nvPr/>
          </p:nvSpPr>
          <p:spPr bwMode="auto">
            <a:xfrm flipH="1">
              <a:off x="3917950" y="1952625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9" name="Rectangle 76"/>
            <p:cNvSpPr>
              <a:spLocks noChangeArrowheads="1"/>
            </p:cNvSpPr>
            <p:nvPr/>
          </p:nvSpPr>
          <p:spPr bwMode="auto">
            <a:xfrm>
              <a:off x="2786050" y="1495425"/>
              <a:ext cx="5229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solidFill>
                    <a:srgbClr val="0000CC"/>
                  </a:solidFill>
                  <a:latin typeface="Calibri" pitchFamily="34" charset="0"/>
                </a:rPr>
                <a:t>IRM</a:t>
              </a:r>
            </a:p>
          </p:txBody>
        </p:sp>
        <p:sp>
          <p:nvSpPr>
            <p:cNvPr id="32830" name="Line 58"/>
            <p:cNvSpPr>
              <a:spLocks noChangeShapeType="1"/>
            </p:cNvSpPr>
            <p:nvPr/>
          </p:nvSpPr>
          <p:spPr bwMode="auto">
            <a:xfrm flipH="1">
              <a:off x="3919538" y="1693863"/>
              <a:ext cx="35877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1" name="Line 74"/>
            <p:cNvSpPr>
              <a:spLocks noChangeShapeType="1"/>
            </p:cNvSpPr>
            <p:nvPr/>
          </p:nvSpPr>
          <p:spPr bwMode="auto">
            <a:xfrm flipV="1">
              <a:off x="5283200" y="2241550"/>
              <a:ext cx="0" cy="2076450"/>
            </a:xfrm>
            <a:prstGeom prst="line">
              <a:avLst/>
            </a:prstGeom>
            <a:noFill/>
            <a:ln w="38100">
              <a:solidFill>
                <a:srgbClr val="009999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2" name="Line 76"/>
            <p:cNvSpPr>
              <a:spLocks noChangeShapeType="1"/>
            </p:cNvSpPr>
            <p:nvPr/>
          </p:nvSpPr>
          <p:spPr bwMode="auto">
            <a:xfrm flipH="1" flipV="1">
              <a:off x="5519738" y="3092450"/>
              <a:ext cx="20637" cy="205422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3" name="Text Box 77"/>
            <p:cNvSpPr txBox="1">
              <a:spLocks noChangeArrowheads="1"/>
            </p:cNvSpPr>
            <p:nvPr/>
          </p:nvSpPr>
          <p:spPr bwMode="auto">
            <a:xfrm>
              <a:off x="5653088" y="3394075"/>
              <a:ext cx="10574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6600"/>
                  </a:solidFill>
                  <a:latin typeface="Calibri" pitchFamily="34" charset="0"/>
                </a:rPr>
                <a:t>Fluxgates</a:t>
              </a:r>
            </a:p>
          </p:txBody>
        </p:sp>
        <p:sp>
          <p:nvSpPr>
            <p:cNvPr id="32834" name="Line 78"/>
            <p:cNvSpPr>
              <a:spLocks noChangeShapeType="1"/>
            </p:cNvSpPr>
            <p:nvPr/>
          </p:nvSpPr>
          <p:spPr bwMode="auto">
            <a:xfrm flipV="1">
              <a:off x="5391150" y="3403600"/>
              <a:ext cx="0" cy="2625725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5" name="Text Box 79"/>
            <p:cNvSpPr txBox="1">
              <a:spLocks noChangeArrowheads="1"/>
            </p:cNvSpPr>
            <p:nvPr/>
          </p:nvSpPr>
          <p:spPr bwMode="auto">
            <a:xfrm>
              <a:off x="5321300" y="5033963"/>
              <a:ext cx="8996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B050"/>
                  </a:solidFill>
                  <a:latin typeface="Calibri" pitchFamily="34" charset="0"/>
                </a:rPr>
                <a:t>SQUIDS</a:t>
              </a:r>
            </a:p>
          </p:txBody>
        </p:sp>
        <p:sp>
          <p:nvSpPr>
            <p:cNvPr id="32836" name="ZoneTexte 71"/>
            <p:cNvSpPr txBox="1">
              <a:spLocks noChangeArrowheads="1"/>
            </p:cNvSpPr>
            <p:nvPr/>
          </p:nvSpPr>
          <p:spPr bwMode="auto">
            <a:xfrm>
              <a:off x="3643306" y="1000108"/>
              <a:ext cx="164307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400" i="1">
                  <a:latin typeface="Calibri" pitchFamily="34" charset="0"/>
                </a:rPr>
                <a:t>Champ (T)</a:t>
              </a:r>
            </a:p>
          </p:txBody>
        </p:sp>
      </p:grpSp>
      <p:sp>
        <p:nvSpPr>
          <p:cNvPr id="32772" name="Text Box 75"/>
          <p:cNvSpPr txBox="1">
            <a:spLocks noChangeArrowheads="1"/>
          </p:cNvSpPr>
          <p:nvPr/>
        </p:nvSpPr>
        <p:spPr bwMode="auto">
          <a:xfrm>
            <a:off x="3657600" y="2362200"/>
            <a:ext cx="2686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99"/>
                </a:solidFill>
                <a:latin typeface="Calibri" pitchFamily="34" charset="0"/>
              </a:rPr>
              <a:t>Capteurs magnéto-résistifs</a:t>
            </a:r>
          </a:p>
          <a:p>
            <a:r>
              <a:rPr lang="en-US">
                <a:solidFill>
                  <a:srgbClr val="009999"/>
                </a:solidFill>
                <a:latin typeface="Calibri" pitchFamily="34" charset="0"/>
              </a:rPr>
              <a:t>AMR, GMR</a:t>
            </a:r>
          </a:p>
        </p:txBody>
      </p:sp>
      <p:sp>
        <p:nvSpPr>
          <p:cNvPr id="100" name="Rectangle à coins arrondis 99"/>
          <p:cNvSpPr/>
          <p:nvPr/>
        </p:nvSpPr>
        <p:spPr>
          <a:xfrm>
            <a:off x="4114800" y="5715000"/>
            <a:ext cx="41148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IRM Bas champ</a:t>
            </a:r>
          </a:p>
        </p:txBody>
      </p:sp>
      <p:sp>
        <p:nvSpPr>
          <p:cNvPr id="101" name="Rectangle à coins arrondis 100"/>
          <p:cNvSpPr/>
          <p:nvPr/>
        </p:nvSpPr>
        <p:spPr>
          <a:xfrm>
            <a:off x="4495800" y="5257800"/>
            <a:ext cx="3886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Signal magnétique du cerveau (MEG</a:t>
            </a:r>
            <a:r>
              <a:rPr lang="fr-FR" dirty="0" smtClean="0"/>
              <a:t>) </a:t>
            </a:r>
            <a:endParaRPr lang="fr-F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2" name="Rectangle à coins arrondis 101"/>
          <p:cNvSpPr/>
          <p:nvPr/>
        </p:nvSpPr>
        <p:spPr>
          <a:xfrm>
            <a:off x="4267200" y="4495800"/>
            <a:ext cx="3886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Signal magnétique du </a:t>
            </a:r>
            <a:r>
              <a:rPr lang="fr-FR" dirty="0" err="1"/>
              <a:t>coeur</a:t>
            </a:r>
            <a:r>
              <a:rPr lang="fr-FR" dirty="0"/>
              <a:t> (MCG</a:t>
            </a:r>
            <a:r>
              <a:rPr lang="fr-FR" dirty="0" smtClean="0"/>
              <a:t>)</a:t>
            </a:r>
            <a:endParaRPr lang="fr-FR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9" name="Espace réservé du numéro de diapositive 6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7D565-E3D3-4034-BEA4-E2D8E6904CB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Capteurs mixtes : principe</a:t>
            </a:r>
          </a:p>
        </p:txBody>
      </p:sp>
      <p:sp>
        <p:nvSpPr>
          <p:cNvPr id="35843" name="Freeform 11"/>
          <p:cNvSpPr>
            <a:spLocks noChangeAspect="1"/>
          </p:cNvSpPr>
          <p:nvPr/>
        </p:nvSpPr>
        <p:spPr bwMode="auto">
          <a:xfrm>
            <a:off x="1744663" y="3586163"/>
            <a:ext cx="955675" cy="684212"/>
          </a:xfrm>
          <a:custGeom>
            <a:avLst/>
            <a:gdLst>
              <a:gd name="T0" fmla="*/ 40 w 1083"/>
              <a:gd name="T1" fmla="*/ 465 h 1630"/>
              <a:gd name="T2" fmla="*/ 962 w 1083"/>
              <a:gd name="T3" fmla="*/ 465 h 1630"/>
              <a:gd name="T4" fmla="*/ 960 w 1083"/>
              <a:gd name="T5" fmla="*/ 1181 h 1630"/>
              <a:gd name="T6" fmla="*/ 32 w 1083"/>
              <a:gd name="T7" fmla="*/ 1181 h 1630"/>
              <a:gd name="T8" fmla="*/ 92 w 1083"/>
              <a:gd name="T9" fmla="*/ 1257 h 1630"/>
              <a:gd name="T10" fmla="*/ 31 w 1083"/>
              <a:gd name="T11" fmla="*/ 1341 h 1630"/>
              <a:gd name="T12" fmla="*/ 76 w 1083"/>
              <a:gd name="T13" fmla="*/ 1432 h 1630"/>
              <a:gd name="T14" fmla="*/ 8 w 1083"/>
              <a:gd name="T15" fmla="*/ 1531 h 1630"/>
              <a:gd name="T16" fmla="*/ 54 w 1083"/>
              <a:gd name="T17" fmla="*/ 1630 h 1630"/>
              <a:gd name="T18" fmla="*/ 840 w 1083"/>
              <a:gd name="T19" fmla="*/ 1623 h 1630"/>
              <a:gd name="T20" fmla="*/ 840 w 1083"/>
              <a:gd name="T21" fmla="*/ 1539 h 1630"/>
              <a:gd name="T22" fmla="*/ 1083 w 1083"/>
              <a:gd name="T23" fmla="*/ 1196 h 1630"/>
              <a:gd name="T24" fmla="*/ 1083 w 1083"/>
              <a:gd name="T25" fmla="*/ 465 h 1630"/>
              <a:gd name="T26" fmla="*/ 817 w 1083"/>
              <a:gd name="T27" fmla="*/ 122 h 1630"/>
              <a:gd name="T28" fmla="*/ 817 w 1083"/>
              <a:gd name="T29" fmla="*/ 0 h 1630"/>
              <a:gd name="T30" fmla="*/ 40 w 1083"/>
              <a:gd name="T31" fmla="*/ 0 h 1630"/>
              <a:gd name="T32" fmla="*/ 69 w 1083"/>
              <a:gd name="T33" fmla="*/ 61 h 1630"/>
              <a:gd name="T34" fmla="*/ 8 w 1083"/>
              <a:gd name="T35" fmla="*/ 152 h 1630"/>
              <a:gd name="T36" fmla="*/ 76 w 1083"/>
              <a:gd name="T37" fmla="*/ 267 h 1630"/>
              <a:gd name="T38" fmla="*/ 0 w 1083"/>
              <a:gd name="T39" fmla="*/ 373 h 1630"/>
              <a:gd name="T40" fmla="*/ 40 w 1083"/>
              <a:gd name="T41" fmla="*/ 465 h 163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83"/>
              <a:gd name="T64" fmla="*/ 0 h 1630"/>
              <a:gd name="T65" fmla="*/ 1083 w 1083"/>
              <a:gd name="T66" fmla="*/ 1630 h 163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83" h="1630">
                <a:moveTo>
                  <a:pt x="40" y="465"/>
                </a:moveTo>
                <a:lnTo>
                  <a:pt x="962" y="465"/>
                </a:lnTo>
                <a:lnTo>
                  <a:pt x="960" y="1181"/>
                </a:lnTo>
                <a:lnTo>
                  <a:pt x="32" y="1181"/>
                </a:lnTo>
                <a:lnTo>
                  <a:pt x="92" y="1257"/>
                </a:lnTo>
                <a:lnTo>
                  <a:pt x="31" y="1341"/>
                </a:lnTo>
                <a:lnTo>
                  <a:pt x="76" y="1432"/>
                </a:lnTo>
                <a:lnTo>
                  <a:pt x="8" y="1531"/>
                </a:lnTo>
                <a:lnTo>
                  <a:pt x="54" y="1630"/>
                </a:lnTo>
                <a:lnTo>
                  <a:pt x="840" y="1623"/>
                </a:lnTo>
                <a:lnTo>
                  <a:pt x="840" y="1539"/>
                </a:lnTo>
                <a:lnTo>
                  <a:pt x="1083" y="1196"/>
                </a:lnTo>
                <a:lnTo>
                  <a:pt x="1083" y="465"/>
                </a:lnTo>
                <a:lnTo>
                  <a:pt x="817" y="122"/>
                </a:lnTo>
                <a:lnTo>
                  <a:pt x="817" y="0"/>
                </a:lnTo>
                <a:lnTo>
                  <a:pt x="40" y="0"/>
                </a:lnTo>
                <a:lnTo>
                  <a:pt x="69" y="61"/>
                </a:lnTo>
                <a:lnTo>
                  <a:pt x="8" y="152"/>
                </a:lnTo>
                <a:lnTo>
                  <a:pt x="76" y="267"/>
                </a:lnTo>
                <a:lnTo>
                  <a:pt x="0" y="373"/>
                </a:lnTo>
                <a:lnTo>
                  <a:pt x="40" y="465"/>
                </a:lnTo>
                <a:close/>
              </a:path>
            </a:pathLst>
          </a:custGeom>
          <a:solidFill>
            <a:srgbClr val="6699FF"/>
          </a:solidFill>
          <a:ln w="9525">
            <a:round/>
            <a:headEnd/>
            <a:tailEnd/>
          </a:ln>
          <a:scene3d>
            <a:camera prst="legacyObliqueTopRight">
              <a:rot lat="16800000" lon="0" rev="0"/>
            </a:camera>
            <a:lightRig rig="legacyFlat4" dir="b"/>
          </a:scene3d>
          <a:sp3d extrusionH="252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35844" name="Line 12"/>
          <p:cNvSpPr>
            <a:spLocks noChangeAspect="1" noChangeShapeType="1"/>
          </p:cNvSpPr>
          <p:nvPr/>
        </p:nvSpPr>
        <p:spPr bwMode="auto">
          <a:xfrm flipV="1">
            <a:off x="2554288" y="3865563"/>
            <a:ext cx="150812" cy="1460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845" name="Freeform 13"/>
          <p:cNvSpPr>
            <a:spLocks/>
          </p:cNvSpPr>
          <p:nvPr/>
        </p:nvSpPr>
        <p:spPr bwMode="auto">
          <a:xfrm rot="-5537150">
            <a:off x="2615406" y="3493294"/>
            <a:ext cx="506413" cy="415925"/>
          </a:xfrm>
          <a:custGeom>
            <a:avLst/>
            <a:gdLst>
              <a:gd name="T0" fmla="*/ 0 w 1046"/>
              <a:gd name="T1" fmla="*/ 590 h 590"/>
              <a:gd name="T2" fmla="*/ 0 w 1046"/>
              <a:gd name="T3" fmla="*/ 0 h 590"/>
              <a:gd name="T4" fmla="*/ 1043 w 1046"/>
              <a:gd name="T5" fmla="*/ 0 h 590"/>
              <a:gd name="T6" fmla="*/ 1046 w 1046"/>
              <a:gd name="T7" fmla="*/ 584 h 590"/>
              <a:gd name="T8" fmla="*/ 749 w 1046"/>
              <a:gd name="T9" fmla="*/ 584 h 590"/>
              <a:gd name="T10" fmla="*/ 749 w 1046"/>
              <a:gd name="T11" fmla="*/ 506 h 590"/>
              <a:gd name="T12" fmla="*/ 945 w 1046"/>
              <a:gd name="T13" fmla="*/ 506 h 590"/>
              <a:gd name="T14" fmla="*/ 953 w 1046"/>
              <a:gd name="T15" fmla="*/ 91 h 590"/>
              <a:gd name="T16" fmla="*/ 91 w 1046"/>
              <a:gd name="T17" fmla="*/ 91 h 590"/>
              <a:gd name="T18" fmla="*/ 91 w 1046"/>
              <a:gd name="T19" fmla="*/ 499 h 590"/>
              <a:gd name="T20" fmla="*/ 318 w 1046"/>
              <a:gd name="T21" fmla="*/ 499 h 590"/>
              <a:gd name="T22" fmla="*/ 318 w 1046"/>
              <a:gd name="T23" fmla="*/ 590 h 590"/>
              <a:gd name="T24" fmla="*/ 0 w 1046"/>
              <a:gd name="T25" fmla="*/ 590 h 59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46"/>
              <a:gd name="T40" fmla="*/ 0 h 590"/>
              <a:gd name="T41" fmla="*/ 1046 w 1046"/>
              <a:gd name="T42" fmla="*/ 590 h 59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46" h="590">
                <a:moveTo>
                  <a:pt x="0" y="590"/>
                </a:moveTo>
                <a:lnTo>
                  <a:pt x="0" y="0"/>
                </a:lnTo>
                <a:lnTo>
                  <a:pt x="1043" y="0"/>
                </a:lnTo>
                <a:lnTo>
                  <a:pt x="1046" y="584"/>
                </a:lnTo>
                <a:lnTo>
                  <a:pt x="749" y="584"/>
                </a:lnTo>
                <a:lnTo>
                  <a:pt x="749" y="506"/>
                </a:lnTo>
                <a:lnTo>
                  <a:pt x="945" y="506"/>
                </a:lnTo>
                <a:lnTo>
                  <a:pt x="953" y="91"/>
                </a:lnTo>
                <a:lnTo>
                  <a:pt x="91" y="91"/>
                </a:lnTo>
                <a:lnTo>
                  <a:pt x="91" y="499"/>
                </a:lnTo>
                <a:lnTo>
                  <a:pt x="318" y="499"/>
                </a:lnTo>
                <a:lnTo>
                  <a:pt x="318" y="590"/>
                </a:lnTo>
                <a:lnTo>
                  <a:pt x="0" y="590"/>
                </a:lnTo>
                <a:close/>
              </a:path>
            </a:pathLst>
          </a:custGeom>
          <a:solidFill>
            <a:srgbClr val="FFFF99">
              <a:alpha val="47842"/>
            </a:srgbClr>
          </a:solidFill>
          <a:ln w="9525">
            <a:round/>
            <a:headEnd/>
            <a:tailEnd/>
          </a:ln>
          <a:scene3d>
            <a:camera prst="legacyObliqueTopRight">
              <a:rot lat="16499997" lon="21299997" rev="0"/>
            </a:camera>
            <a:lightRig rig="legacyFlat4" dir="t"/>
          </a:scene3d>
          <a:sp3d extrusionH="1000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35846" name="Group 85"/>
          <p:cNvGrpSpPr>
            <a:grpSpLocks/>
          </p:cNvGrpSpPr>
          <p:nvPr/>
        </p:nvGrpSpPr>
        <p:grpSpPr bwMode="auto">
          <a:xfrm>
            <a:off x="357188" y="1143000"/>
            <a:ext cx="4340225" cy="2152650"/>
            <a:chOff x="158" y="1399"/>
            <a:chExt cx="2734" cy="1356"/>
          </a:xfrm>
        </p:grpSpPr>
        <p:sp>
          <p:nvSpPr>
            <p:cNvPr id="35874" name="Text Box 6"/>
            <p:cNvSpPr txBox="1">
              <a:spLocks noChangeArrowheads="1"/>
            </p:cNvSpPr>
            <p:nvPr/>
          </p:nvSpPr>
          <p:spPr bwMode="auto">
            <a:xfrm>
              <a:off x="591" y="2524"/>
              <a:ext cx="18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GB">
                <a:latin typeface="Calibri" pitchFamily="34" charset="0"/>
              </a:endParaRPr>
            </a:p>
          </p:txBody>
        </p:sp>
        <p:sp>
          <p:nvSpPr>
            <p:cNvPr id="35875" name="Freeform 30"/>
            <p:cNvSpPr>
              <a:spLocks/>
            </p:cNvSpPr>
            <p:nvPr/>
          </p:nvSpPr>
          <p:spPr bwMode="auto">
            <a:xfrm>
              <a:off x="824" y="1399"/>
              <a:ext cx="1476" cy="1334"/>
            </a:xfrm>
            <a:custGeom>
              <a:avLst/>
              <a:gdLst>
                <a:gd name="T0" fmla="*/ 144 w 1906"/>
                <a:gd name="T1" fmla="*/ 0 h 1894"/>
                <a:gd name="T2" fmla="*/ 1824 w 1906"/>
                <a:gd name="T3" fmla="*/ 0 h 1894"/>
                <a:gd name="T4" fmla="*/ 1824 w 1906"/>
                <a:gd name="T5" fmla="*/ 730 h 1894"/>
                <a:gd name="T6" fmla="*/ 1906 w 1906"/>
                <a:gd name="T7" fmla="*/ 836 h 1894"/>
                <a:gd name="T8" fmla="*/ 1906 w 1906"/>
                <a:gd name="T9" fmla="*/ 1129 h 1894"/>
                <a:gd name="T10" fmla="*/ 1824 w 1906"/>
                <a:gd name="T11" fmla="*/ 1248 h 1894"/>
                <a:gd name="T12" fmla="*/ 1816 w 1906"/>
                <a:gd name="T13" fmla="*/ 1894 h 1894"/>
                <a:gd name="T14" fmla="*/ 2 w 1906"/>
                <a:gd name="T15" fmla="*/ 1894 h 1894"/>
                <a:gd name="T16" fmla="*/ 0 w 1906"/>
                <a:gd name="T17" fmla="*/ 0 h 1894"/>
                <a:gd name="T18" fmla="*/ 384 w 1906"/>
                <a:gd name="T19" fmla="*/ 332 h 1894"/>
                <a:gd name="T20" fmla="*/ 376 w 1906"/>
                <a:gd name="T21" fmla="*/ 1536 h 1894"/>
                <a:gd name="T22" fmla="*/ 1483 w 1906"/>
                <a:gd name="T23" fmla="*/ 1536 h 1894"/>
                <a:gd name="T24" fmla="*/ 1483 w 1906"/>
                <a:gd name="T25" fmla="*/ 1267 h 1894"/>
                <a:gd name="T26" fmla="*/ 1849 w 1906"/>
                <a:gd name="T27" fmla="*/ 1121 h 1894"/>
                <a:gd name="T28" fmla="*/ 1849 w 1906"/>
                <a:gd name="T29" fmla="*/ 877 h 1894"/>
                <a:gd name="T30" fmla="*/ 1466 w 1906"/>
                <a:gd name="T31" fmla="*/ 739 h 1894"/>
                <a:gd name="T32" fmla="*/ 1466 w 1906"/>
                <a:gd name="T33" fmla="*/ 340 h 1894"/>
                <a:gd name="T34" fmla="*/ 384 w 1906"/>
                <a:gd name="T35" fmla="*/ 340 h 1894"/>
                <a:gd name="T36" fmla="*/ 0 w 1906"/>
                <a:gd name="T37" fmla="*/ 0 h 1894"/>
                <a:gd name="T38" fmla="*/ 144 w 1906"/>
                <a:gd name="T39" fmla="*/ 0 h 18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06"/>
                <a:gd name="T61" fmla="*/ 0 h 1894"/>
                <a:gd name="T62" fmla="*/ 1906 w 1906"/>
                <a:gd name="T63" fmla="*/ 1894 h 18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06" h="1894">
                  <a:moveTo>
                    <a:pt x="144" y="0"/>
                  </a:moveTo>
                  <a:lnTo>
                    <a:pt x="1824" y="0"/>
                  </a:lnTo>
                  <a:lnTo>
                    <a:pt x="1824" y="730"/>
                  </a:lnTo>
                  <a:lnTo>
                    <a:pt x="1906" y="836"/>
                  </a:lnTo>
                  <a:lnTo>
                    <a:pt x="1906" y="1129"/>
                  </a:lnTo>
                  <a:lnTo>
                    <a:pt x="1824" y="1248"/>
                  </a:lnTo>
                  <a:lnTo>
                    <a:pt x="1816" y="1894"/>
                  </a:lnTo>
                  <a:lnTo>
                    <a:pt x="2" y="1894"/>
                  </a:lnTo>
                  <a:lnTo>
                    <a:pt x="0" y="0"/>
                  </a:lnTo>
                  <a:lnTo>
                    <a:pt x="384" y="332"/>
                  </a:lnTo>
                  <a:lnTo>
                    <a:pt x="376" y="1536"/>
                  </a:lnTo>
                  <a:lnTo>
                    <a:pt x="1483" y="1536"/>
                  </a:lnTo>
                  <a:lnTo>
                    <a:pt x="1483" y="1267"/>
                  </a:lnTo>
                  <a:lnTo>
                    <a:pt x="1849" y="1121"/>
                  </a:lnTo>
                  <a:lnTo>
                    <a:pt x="1849" y="877"/>
                  </a:lnTo>
                  <a:lnTo>
                    <a:pt x="1466" y="739"/>
                  </a:lnTo>
                  <a:lnTo>
                    <a:pt x="1466" y="340"/>
                  </a:lnTo>
                  <a:lnTo>
                    <a:pt x="384" y="340"/>
                  </a:lnTo>
                  <a:lnTo>
                    <a:pt x="0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699FF"/>
            </a:solidFill>
            <a:ln w="9525">
              <a:round/>
              <a:headEnd/>
              <a:tailEnd/>
            </a:ln>
            <a:scene3d>
              <a:camera prst="legacyPerspectiveTop">
                <a:rot lat="16800000" lon="0" rev="0"/>
              </a:camera>
              <a:lightRig rig="legacyFlat2" dir="t"/>
            </a:scene3d>
            <a:sp3d extrusionH="252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fr-FR"/>
            </a:p>
          </p:txBody>
        </p:sp>
        <p:sp>
          <p:nvSpPr>
            <p:cNvPr id="35876" name="Line 31"/>
            <p:cNvSpPr>
              <a:spLocks noChangeAspect="1" noChangeShapeType="1"/>
            </p:cNvSpPr>
            <p:nvPr/>
          </p:nvSpPr>
          <p:spPr bwMode="auto">
            <a:xfrm>
              <a:off x="1191" y="2111"/>
              <a:ext cx="0" cy="2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77" name="Line 32"/>
            <p:cNvSpPr>
              <a:spLocks noChangeAspect="1" noChangeShapeType="1"/>
            </p:cNvSpPr>
            <p:nvPr/>
          </p:nvSpPr>
          <p:spPr bwMode="auto">
            <a:xfrm>
              <a:off x="1307" y="2061"/>
              <a:ext cx="0" cy="37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78" name="Line 33"/>
            <p:cNvSpPr>
              <a:spLocks noChangeAspect="1" noChangeShapeType="1"/>
            </p:cNvSpPr>
            <p:nvPr/>
          </p:nvSpPr>
          <p:spPr bwMode="auto">
            <a:xfrm flipV="1">
              <a:off x="685" y="2286"/>
              <a:ext cx="0" cy="61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79" name="Line 34"/>
            <p:cNvSpPr>
              <a:spLocks noChangeAspect="1" noChangeShapeType="1"/>
            </p:cNvSpPr>
            <p:nvPr/>
          </p:nvSpPr>
          <p:spPr bwMode="auto">
            <a:xfrm flipV="1">
              <a:off x="627" y="2064"/>
              <a:ext cx="0" cy="2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0" name="Freeform 35"/>
            <p:cNvSpPr>
              <a:spLocks noChangeAspect="1"/>
            </p:cNvSpPr>
            <p:nvPr/>
          </p:nvSpPr>
          <p:spPr bwMode="auto">
            <a:xfrm>
              <a:off x="524" y="2064"/>
              <a:ext cx="0" cy="41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1" name="Line 36"/>
            <p:cNvSpPr>
              <a:spLocks noChangeShapeType="1"/>
            </p:cNvSpPr>
            <p:nvPr/>
          </p:nvSpPr>
          <p:spPr bwMode="auto">
            <a:xfrm flipH="1">
              <a:off x="936" y="1993"/>
              <a:ext cx="73" cy="23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2" name="Line 37"/>
            <p:cNvSpPr>
              <a:spLocks noChangeShapeType="1"/>
            </p:cNvSpPr>
            <p:nvPr/>
          </p:nvSpPr>
          <p:spPr bwMode="auto">
            <a:xfrm flipH="1" flipV="1">
              <a:off x="2162" y="2224"/>
              <a:ext cx="37" cy="16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3" name="AutoShape 38"/>
            <p:cNvSpPr>
              <a:spLocks noChangeArrowheads="1"/>
            </p:cNvSpPr>
            <p:nvPr/>
          </p:nvSpPr>
          <p:spPr bwMode="auto">
            <a:xfrm>
              <a:off x="615" y="1918"/>
              <a:ext cx="631" cy="374"/>
            </a:xfrm>
            <a:custGeom>
              <a:avLst/>
              <a:gdLst>
                <a:gd name="T0" fmla="*/ 316 w 21600"/>
                <a:gd name="T1" fmla="*/ 0 h 21600"/>
                <a:gd name="T2" fmla="*/ 103 w 21600"/>
                <a:gd name="T3" fmla="*/ 325 h 21600"/>
                <a:gd name="T4" fmla="*/ 316 w 21600"/>
                <a:gd name="T5" fmla="*/ 0 h 21600"/>
                <a:gd name="T6" fmla="*/ 528 w 21600"/>
                <a:gd name="T7" fmla="*/ 32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9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535" y="18791"/>
                  </a:moveTo>
                  <a:cubicBezTo>
                    <a:pt x="1283" y="16744"/>
                    <a:pt x="0" y="1384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3842"/>
                    <a:pt x="20316" y="16744"/>
                    <a:pt x="18064" y="18791"/>
                  </a:cubicBezTo>
                  <a:cubicBezTo>
                    <a:pt x="20316" y="16744"/>
                    <a:pt x="21600" y="13842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42"/>
                    <a:pt x="1283" y="16744"/>
                    <a:pt x="3535" y="18791"/>
                  </a:cubicBez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4" name="Line 39"/>
            <p:cNvSpPr>
              <a:spLocks noChangeAspect="1" noChangeShapeType="1"/>
            </p:cNvSpPr>
            <p:nvPr/>
          </p:nvSpPr>
          <p:spPr bwMode="auto">
            <a:xfrm flipV="1">
              <a:off x="439" y="2037"/>
              <a:ext cx="0" cy="46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5" name="Freeform 40"/>
            <p:cNvSpPr>
              <a:spLocks noChangeAspect="1"/>
            </p:cNvSpPr>
            <p:nvPr/>
          </p:nvSpPr>
          <p:spPr bwMode="auto">
            <a:xfrm>
              <a:off x="580" y="1570"/>
              <a:ext cx="154" cy="802"/>
            </a:xfrm>
            <a:custGeom>
              <a:avLst/>
              <a:gdLst>
                <a:gd name="T0" fmla="*/ 137 w 199"/>
                <a:gd name="T1" fmla="*/ 1167 h 1167"/>
                <a:gd name="T2" fmla="*/ 109 w 199"/>
                <a:gd name="T3" fmla="*/ 1057 h 1167"/>
                <a:gd name="T4" fmla="*/ 72 w 199"/>
                <a:gd name="T5" fmla="*/ 1001 h 1167"/>
                <a:gd name="T6" fmla="*/ 36 w 199"/>
                <a:gd name="T7" fmla="*/ 955 h 1167"/>
                <a:gd name="T8" fmla="*/ 7 w 199"/>
                <a:gd name="T9" fmla="*/ 863 h 1167"/>
                <a:gd name="T10" fmla="*/ 3 w 199"/>
                <a:gd name="T11" fmla="*/ 750 h 1167"/>
                <a:gd name="T12" fmla="*/ 21 w 199"/>
                <a:gd name="T13" fmla="*/ 634 h 1167"/>
                <a:gd name="T14" fmla="*/ 84 w 199"/>
                <a:gd name="T15" fmla="*/ 552 h 1167"/>
                <a:gd name="T16" fmla="*/ 171 w 199"/>
                <a:gd name="T17" fmla="*/ 435 h 1167"/>
                <a:gd name="T18" fmla="*/ 192 w 199"/>
                <a:gd name="T19" fmla="*/ 315 h 1167"/>
                <a:gd name="T20" fmla="*/ 198 w 199"/>
                <a:gd name="T21" fmla="*/ 119 h 1167"/>
                <a:gd name="T22" fmla="*/ 198 w 199"/>
                <a:gd name="T23" fmla="*/ 0 h 1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9"/>
                <a:gd name="T37" fmla="*/ 0 h 1167"/>
                <a:gd name="T38" fmla="*/ 199 w 199"/>
                <a:gd name="T39" fmla="*/ 1167 h 1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9" h="1167">
                  <a:moveTo>
                    <a:pt x="137" y="1167"/>
                  </a:moveTo>
                  <a:cubicBezTo>
                    <a:pt x="132" y="1149"/>
                    <a:pt x="120" y="1085"/>
                    <a:pt x="109" y="1057"/>
                  </a:cubicBezTo>
                  <a:cubicBezTo>
                    <a:pt x="98" y="1029"/>
                    <a:pt x="84" y="1018"/>
                    <a:pt x="72" y="1001"/>
                  </a:cubicBezTo>
                  <a:cubicBezTo>
                    <a:pt x="60" y="984"/>
                    <a:pt x="47" y="978"/>
                    <a:pt x="36" y="955"/>
                  </a:cubicBezTo>
                  <a:cubicBezTo>
                    <a:pt x="26" y="933"/>
                    <a:pt x="13" y="897"/>
                    <a:pt x="7" y="863"/>
                  </a:cubicBezTo>
                  <a:cubicBezTo>
                    <a:pt x="2" y="829"/>
                    <a:pt x="0" y="789"/>
                    <a:pt x="3" y="750"/>
                  </a:cubicBezTo>
                  <a:cubicBezTo>
                    <a:pt x="5" y="712"/>
                    <a:pt x="7" y="667"/>
                    <a:pt x="21" y="634"/>
                  </a:cubicBezTo>
                  <a:cubicBezTo>
                    <a:pt x="35" y="601"/>
                    <a:pt x="59" y="586"/>
                    <a:pt x="84" y="552"/>
                  </a:cubicBezTo>
                  <a:cubicBezTo>
                    <a:pt x="109" y="519"/>
                    <a:pt x="153" y="474"/>
                    <a:pt x="171" y="435"/>
                  </a:cubicBezTo>
                  <a:cubicBezTo>
                    <a:pt x="188" y="395"/>
                    <a:pt x="187" y="368"/>
                    <a:pt x="192" y="315"/>
                  </a:cubicBezTo>
                  <a:cubicBezTo>
                    <a:pt x="196" y="263"/>
                    <a:pt x="197" y="171"/>
                    <a:pt x="198" y="119"/>
                  </a:cubicBezTo>
                  <a:cubicBezTo>
                    <a:pt x="199" y="66"/>
                    <a:pt x="198" y="25"/>
                    <a:pt x="198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6" name="Line 41"/>
            <p:cNvSpPr>
              <a:spLocks noChangeAspect="1" noChangeShapeType="1"/>
            </p:cNvSpPr>
            <p:nvPr/>
          </p:nvSpPr>
          <p:spPr bwMode="auto">
            <a:xfrm flipV="1">
              <a:off x="731" y="1648"/>
              <a:ext cx="0" cy="5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7" name="Freeform 42"/>
            <p:cNvSpPr>
              <a:spLocks noChangeAspect="1"/>
            </p:cNvSpPr>
            <p:nvPr/>
          </p:nvSpPr>
          <p:spPr bwMode="auto">
            <a:xfrm>
              <a:off x="521" y="1554"/>
              <a:ext cx="125" cy="1005"/>
            </a:xfrm>
            <a:custGeom>
              <a:avLst/>
              <a:gdLst>
                <a:gd name="T0" fmla="*/ 84 w 160"/>
                <a:gd name="T1" fmla="*/ 1463 h 1463"/>
                <a:gd name="T2" fmla="*/ 65 w 160"/>
                <a:gd name="T3" fmla="*/ 1244 h 1463"/>
                <a:gd name="T4" fmla="*/ 38 w 160"/>
                <a:gd name="T5" fmla="*/ 1006 h 1463"/>
                <a:gd name="T6" fmla="*/ 1 w 160"/>
                <a:gd name="T7" fmla="*/ 777 h 1463"/>
                <a:gd name="T8" fmla="*/ 45 w 160"/>
                <a:gd name="T9" fmla="*/ 605 h 1463"/>
                <a:gd name="T10" fmla="*/ 129 w 160"/>
                <a:gd name="T11" fmla="*/ 403 h 1463"/>
                <a:gd name="T12" fmla="*/ 157 w 160"/>
                <a:gd name="T13" fmla="*/ 201 h 1463"/>
                <a:gd name="T14" fmla="*/ 148 w 160"/>
                <a:gd name="T15" fmla="*/ 0 h 14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0"/>
                <a:gd name="T25" fmla="*/ 0 h 1463"/>
                <a:gd name="T26" fmla="*/ 160 w 160"/>
                <a:gd name="T27" fmla="*/ 1463 h 14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0" h="1463">
                  <a:moveTo>
                    <a:pt x="84" y="1463"/>
                  </a:moveTo>
                  <a:cubicBezTo>
                    <a:pt x="79" y="1426"/>
                    <a:pt x="73" y="1320"/>
                    <a:pt x="65" y="1244"/>
                  </a:cubicBezTo>
                  <a:cubicBezTo>
                    <a:pt x="57" y="1168"/>
                    <a:pt x="49" y="1084"/>
                    <a:pt x="38" y="1006"/>
                  </a:cubicBezTo>
                  <a:cubicBezTo>
                    <a:pt x="27" y="928"/>
                    <a:pt x="0" y="844"/>
                    <a:pt x="1" y="777"/>
                  </a:cubicBezTo>
                  <a:cubicBezTo>
                    <a:pt x="2" y="710"/>
                    <a:pt x="24" y="667"/>
                    <a:pt x="45" y="605"/>
                  </a:cubicBezTo>
                  <a:cubicBezTo>
                    <a:pt x="66" y="543"/>
                    <a:pt x="110" y="470"/>
                    <a:pt x="129" y="403"/>
                  </a:cubicBezTo>
                  <a:cubicBezTo>
                    <a:pt x="148" y="336"/>
                    <a:pt x="154" y="268"/>
                    <a:pt x="157" y="201"/>
                  </a:cubicBezTo>
                  <a:cubicBezTo>
                    <a:pt x="160" y="134"/>
                    <a:pt x="150" y="42"/>
                    <a:pt x="148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8" name="Line 43"/>
            <p:cNvSpPr>
              <a:spLocks noChangeAspect="1" noChangeShapeType="1"/>
            </p:cNvSpPr>
            <p:nvPr/>
          </p:nvSpPr>
          <p:spPr bwMode="auto">
            <a:xfrm flipV="1">
              <a:off x="158" y="1539"/>
              <a:ext cx="0" cy="102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89" name="AutoShape 44"/>
            <p:cNvSpPr>
              <a:spLocks noChangeArrowheads="1"/>
            </p:cNvSpPr>
            <p:nvPr/>
          </p:nvSpPr>
          <p:spPr bwMode="auto">
            <a:xfrm>
              <a:off x="664" y="1968"/>
              <a:ext cx="527" cy="312"/>
            </a:xfrm>
            <a:custGeom>
              <a:avLst/>
              <a:gdLst>
                <a:gd name="T0" fmla="*/ 264 w 21600"/>
                <a:gd name="T1" fmla="*/ 0 h 21600"/>
                <a:gd name="T2" fmla="*/ 54 w 21600"/>
                <a:gd name="T3" fmla="*/ 250 h 21600"/>
                <a:gd name="T4" fmla="*/ 264 w 21600"/>
                <a:gd name="T5" fmla="*/ 0 h 21600"/>
                <a:gd name="T6" fmla="*/ 473 w 21600"/>
                <a:gd name="T7" fmla="*/ 2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2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97" y="17329"/>
                  </a:moveTo>
                  <a:cubicBezTo>
                    <a:pt x="771" y="15450"/>
                    <a:pt x="0" y="13157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3157"/>
                    <a:pt x="20828" y="15450"/>
                    <a:pt x="19402" y="17329"/>
                  </a:cubicBezTo>
                  <a:cubicBezTo>
                    <a:pt x="20828" y="15450"/>
                    <a:pt x="21600" y="131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157"/>
                    <a:pt x="771" y="15450"/>
                    <a:pt x="2197" y="17329"/>
                  </a:cubicBez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0" name="Freeform 45"/>
            <p:cNvSpPr>
              <a:spLocks noChangeAspect="1"/>
            </p:cNvSpPr>
            <p:nvPr/>
          </p:nvSpPr>
          <p:spPr bwMode="auto">
            <a:xfrm>
              <a:off x="678" y="2075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1" name="Freeform 46"/>
            <p:cNvSpPr>
              <a:spLocks noChangeAspect="1"/>
            </p:cNvSpPr>
            <p:nvPr/>
          </p:nvSpPr>
          <p:spPr bwMode="auto">
            <a:xfrm flipV="1">
              <a:off x="1246" y="2081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2" name="Freeform 47"/>
            <p:cNvSpPr>
              <a:spLocks noChangeAspect="1"/>
            </p:cNvSpPr>
            <p:nvPr/>
          </p:nvSpPr>
          <p:spPr bwMode="auto">
            <a:xfrm>
              <a:off x="439" y="1570"/>
              <a:ext cx="84" cy="992"/>
            </a:xfrm>
            <a:custGeom>
              <a:avLst/>
              <a:gdLst>
                <a:gd name="T0" fmla="*/ 69 w 109"/>
                <a:gd name="T1" fmla="*/ 1445 h 1445"/>
                <a:gd name="T2" fmla="*/ 51 w 109"/>
                <a:gd name="T3" fmla="*/ 1171 h 1445"/>
                <a:gd name="T4" fmla="*/ 16 w 109"/>
                <a:gd name="T5" fmla="*/ 951 h 1445"/>
                <a:gd name="T6" fmla="*/ 1 w 109"/>
                <a:gd name="T7" fmla="*/ 745 h 1445"/>
                <a:gd name="T8" fmla="*/ 13 w 109"/>
                <a:gd name="T9" fmla="*/ 579 h 1445"/>
                <a:gd name="T10" fmla="*/ 78 w 109"/>
                <a:gd name="T11" fmla="*/ 366 h 1445"/>
                <a:gd name="T12" fmla="*/ 105 w 109"/>
                <a:gd name="T13" fmla="*/ 192 h 1445"/>
                <a:gd name="T14" fmla="*/ 105 w 109"/>
                <a:gd name="T15" fmla="*/ 0 h 14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9"/>
                <a:gd name="T25" fmla="*/ 0 h 1445"/>
                <a:gd name="T26" fmla="*/ 109 w 109"/>
                <a:gd name="T27" fmla="*/ 1445 h 14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9" h="1445">
                  <a:moveTo>
                    <a:pt x="69" y="1445"/>
                  </a:moveTo>
                  <a:cubicBezTo>
                    <a:pt x="66" y="1398"/>
                    <a:pt x="60" y="1253"/>
                    <a:pt x="51" y="1171"/>
                  </a:cubicBezTo>
                  <a:cubicBezTo>
                    <a:pt x="42" y="1089"/>
                    <a:pt x="24" y="1022"/>
                    <a:pt x="16" y="951"/>
                  </a:cubicBezTo>
                  <a:cubicBezTo>
                    <a:pt x="8" y="880"/>
                    <a:pt x="1" y="808"/>
                    <a:pt x="1" y="745"/>
                  </a:cubicBezTo>
                  <a:cubicBezTo>
                    <a:pt x="0" y="683"/>
                    <a:pt x="0" y="642"/>
                    <a:pt x="13" y="579"/>
                  </a:cubicBezTo>
                  <a:cubicBezTo>
                    <a:pt x="26" y="516"/>
                    <a:pt x="63" y="430"/>
                    <a:pt x="78" y="366"/>
                  </a:cubicBezTo>
                  <a:cubicBezTo>
                    <a:pt x="93" y="302"/>
                    <a:pt x="101" y="253"/>
                    <a:pt x="105" y="192"/>
                  </a:cubicBezTo>
                  <a:cubicBezTo>
                    <a:pt x="109" y="131"/>
                    <a:pt x="105" y="40"/>
                    <a:pt x="105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3" name="Freeform 48"/>
            <p:cNvSpPr>
              <a:spLocks noChangeAspect="1"/>
            </p:cNvSpPr>
            <p:nvPr/>
          </p:nvSpPr>
          <p:spPr bwMode="auto">
            <a:xfrm>
              <a:off x="1150" y="1578"/>
              <a:ext cx="154" cy="699"/>
            </a:xfrm>
            <a:custGeom>
              <a:avLst/>
              <a:gdLst>
                <a:gd name="T0" fmla="*/ 105 w 199"/>
                <a:gd name="T1" fmla="*/ 1018 h 1018"/>
                <a:gd name="T2" fmla="*/ 163 w 199"/>
                <a:gd name="T3" fmla="*/ 955 h 1018"/>
                <a:gd name="T4" fmla="*/ 192 w 199"/>
                <a:gd name="T5" fmla="*/ 863 h 1018"/>
                <a:gd name="T6" fmla="*/ 196 w 199"/>
                <a:gd name="T7" fmla="*/ 750 h 1018"/>
                <a:gd name="T8" fmla="*/ 178 w 199"/>
                <a:gd name="T9" fmla="*/ 634 h 1018"/>
                <a:gd name="T10" fmla="*/ 115 w 199"/>
                <a:gd name="T11" fmla="*/ 552 h 1018"/>
                <a:gd name="T12" fmla="*/ 28 w 199"/>
                <a:gd name="T13" fmla="*/ 435 h 1018"/>
                <a:gd name="T14" fmla="*/ 7 w 199"/>
                <a:gd name="T15" fmla="*/ 315 h 1018"/>
                <a:gd name="T16" fmla="*/ 1 w 199"/>
                <a:gd name="T17" fmla="*/ 119 h 1018"/>
                <a:gd name="T18" fmla="*/ 1 w 199"/>
                <a:gd name="T19" fmla="*/ 0 h 10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9"/>
                <a:gd name="T31" fmla="*/ 0 h 1018"/>
                <a:gd name="T32" fmla="*/ 199 w 199"/>
                <a:gd name="T33" fmla="*/ 1018 h 10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9" h="1018">
                  <a:moveTo>
                    <a:pt x="105" y="1018"/>
                  </a:moveTo>
                  <a:cubicBezTo>
                    <a:pt x="115" y="1006"/>
                    <a:pt x="149" y="981"/>
                    <a:pt x="163" y="955"/>
                  </a:cubicBezTo>
                  <a:cubicBezTo>
                    <a:pt x="177" y="929"/>
                    <a:pt x="186" y="897"/>
                    <a:pt x="192" y="863"/>
                  </a:cubicBezTo>
                  <a:cubicBezTo>
                    <a:pt x="197" y="829"/>
                    <a:pt x="199" y="789"/>
                    <a:pt x="196" y="750"/>
                  </a:cubicBezTo>
                  <a:cubicBezTo>
                    <a:pt x="194" y="712"/>
                    <a:pt x="192" y="667"/>
                    <a:pt x="178" y="634"/>
                  </a:cubicBezTo>
                  <a:cubicBezTo>
                    <a:pt x="164" y="601"/>
                    <a:pt x="140" y="586"/>
                    <a:pt x="115" y="552"/>
                  </a:cubicBezTo>
                  <a:cubicBezTo>
                    <a:pt x="90" y="519"/>
                    <a:pt x="46" y="474"/>
                    <a:pt x="28" y="435"/>
                  </a:cubicBezTo>
                  <a:cubicBezTo>
                    <a:pt x="11" y="395"/>
                    <a:pt x="12" y="368"/>
                    <a:pt x="7" y="315"/>
                  </a:cubicBezTo>
                  <a:cubicBezTo>
                    <a:pt x="3" y="263"/>
                    <a:pt x="2" y="171"/>
                    <a:pt x="1" y="119"/>
                  </a:cubicBezTo>
                  <a:cubicBezTo>
                    <a:pt x="0" y="66"/>
                    <a:pt x="1" y="25"/>
                    <a:pt x="1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4" name="Freeform 49"/>
            <p:cNvSpPr>
              <a:spLocks noChangeAspect="1"/>
            </p:cNvSpPr>
            <p:nvPr/>
          </p:nvSpPr>
          <p:spPr bwMode="auto">
            <a:xfrm>
              <a:off x="299" y="1554"/>
              <a:ext cx="27" cy="1012"/>
            </a:xfrm>
            <a:custGeom>
              <a:avLst/>
              <a:gdLst>
                <a:gd name="T0" fmla="*/ 24 w 36"/>
                <a:gd name="T1" fmla="*/ 1472 h 1472"/>
                <a:gd name="T2" fmla="*/ 33 w 36"/>
                <a:gd name="T3" fmla="*/ 1198 h 1472"/>
                <a:gd name="T4" fmla="*/ 16 w 36"/>
                <a:gd name="T5" fmla="*/ 960 h 1472"/>
                <a:gd name="T6" fmla="*/ 1 w 36"/>
                <a:gd name="T7" fmla="*/ 754 h 1472"/>
                <a:gd name="T8" fmla="*/ 13 w 36"/>
                <a:gd name="T9" fmla="*/ 588 h 1472"/>
                <a:gd name="T10" fmla="*/ 33 w 36"/>
                <a:gd name="T11" fmla="*/ 393 h 1472"/>
                <a:gd name="T12" fmla="*/ 33 w 36"/>
                <a:gd name="T13" fmla="*/ 192 h 1472"/>
                <a:gd name="T14" fmla="*/ 33 w 36"/>
                <a:gd name="T15" fmla="*/ 0 h 14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1472"/>
                <a:gd name="T26" fmla="*/ 36 w 36"/>
                <a:gd name="T27" fmla="*/ 1472 h 14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1472">
                  <a:moveTo>
                    <a:pt x="24" y="1472"/>
                  </a:moveTo>
                  <a:cubicBezTo>
                    <a:pt x="26" y="1426"/>
                    <a:pt x="34" y="1283"/>
                    <a:pt x="33" y="1198"/>
                  </a:cubicBezTo>
                  <a:cubicBezTo>
                    <a:pt x="32" y="1113"/>
                    <a:pt x="21" y="1034"/>
                    <a:pt x="16" y="960"/>
                  </a:cubicBezTo>
                  <a:cubicBezTo>
                    <a:pt x="11" y="886"/>
                    <a:pt x="1" y="817"/>
                    <a:pt x="1" y="754"/>
                  </a:cubicBezTo>
                  <a:cubicBezTo>
                    <a:pt x="0" y="692"/>
                    <a:pt x="8" y="648"/>
                    <a:pt x="13" y="588"/>
                  </a:cubicBezTo>
                  <a:cubicBezTo>
                    <a:pt x="18" y="528"/>
                    <a:pt x="30" y="459"/>
                    <a:pt x="33" y="393"/>
                  </a:cubicBezTo>
                  <a:cubicBezTo>
                    <a:pt x="36" y="327"/>
                    <a:pt x="33" y="257"/>
                    <a:pt x="33" y="192"/>
                  </a:cubicBezTo>
                  <a:cubicBezTo>
                    <a:pt x="33" y="127"/>
                    <a:pt x="33" y="40"/>
                    <a:pt x="33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5" name="Freeform 50"/>
            <p:cNvSpPr>
              <a:spLocks noChangeAspect="1"/>
            </p:cNvSpPr>
            <p:nvPr/>
          </p:nvSpPr>
          <p:spPr bwMode="auto">
            <a:xfrm>
              <a:off x="299" y="2006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6" name="Line 51"/>
            <p:cNvSpPr>
              <a:spLocks noChangeAspect="1" noChangeShapeType="1"/>
            </p:cNvSpPr>
            <p:nvPr/>
          </p:nvSpPr>
          <p:spPr bwMode="auto">
            <a:xfrm>
              <a:off x="1829" y="2099"/>
              <a:ext cx="0" cy="2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97" name="Line 52"/>
            <p:cNvSpPr>
              <a:spLocks noChangeShapeType="1"/>
            </p:cNvSpPr>
            <p:nvPr/>
          </p:nvSpPr>
          <p:spPr bwMode="auto">
            <a:xfrm flipH="1" flipV="1">
              <a:off x="2034" y="1828"/>
              <a:ext cx="74" cy="16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5898" name="Group 53"/>
            <p:cNvGrpSpPr>
              <a:grpSpLocks/>
            </p:cNvGrpSpPr>
            <p:nvPr/>
          </p:nvGrpSpPr>
          <p:grpSpPr bwMode="auto">
            <a:xfrm>
              <a:off x="2308" y="1531"/>
              <a:ext cx="584" cy="1023"/>
              <a:chOff x="4014" y="1979"/>
              <a:chExt cx="754" cy="1495"/>
            </a:xfrm>
          </p:grpSpPr>
          <p:sp>
            <p:nvSpPr>
              <p:cNvPr id="35915" name="Freeform 54"/>
              <p:cNvSpPr>
                <a:spLocks noChangeAspect="1"/>
              </p:cNvSpPr>
              <p:nvPr/>
            </p:nvSpPr>
            <p:spPr bwMode="auto">
              <a:xfrm rot="10800000" flipV="1">
                <a:off x="4129" y="2001"/>
                <a:ext cx="160" cy="1463"/>
              </a:xfrm>
              <a:custGeom>
                <a:avLst/>
                <a:gdLst>
                  <a:gd name="T0" fmla="*/ 84 w 160"/>
                  <a:gd name="T1" fmla="*/ 1463 h 1463"/>
                  <a:gd name="T2" fmla="*/ 65 w 160"/>
                  <a:gd name="T3" fmla="*/ 1244 h 1463"/>
                  <a:gd name="T4" fmla="*/ 38 w 160"/>
                  <a:gd name="T5" fmla="*/ 1006 h 1463"/>
                  <a:gd name="T6" fmla="*/ 1 w 160"/>
                  <a:gd name="T7" fmla="*/ 777 h 1463"/>
                  <a:gd name="T8" fmla="*/ 45 w 160"/>
                  <a:gd name="T9" fmla="*/ 605 h 1463"/>
                  <a:gd name="T10" fmla="*/ 129 w 160"/>
                  <a:gd name="T11" fmla="*/ 403 h 1463"/>
                  <a:gd name="T12" fmla="*/ 157 w 160"/>
                  <a:gd name="T13" fmla="*/ 201 h 1463"/>
                  <a:gd name="T14" fmla="*/ 148 w 160"/>
                  <a:gd name="T15" fmla="*/ 0 h 14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0"/>
                  <a:gd name="T25" fmla="*/ 0 h 1463"/>
                  <a:gd name="T26" fmla="*/ 160 w 160"/>
                  <a:gd name="T27" fmla="*/ 1463 h 14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0" h="1463">
                    <a:moveTo>
                      <a:pt x="84" y="1463"/>
                    </a:moveTo>
                    <a:cubicBezTo>
                      <a:pt x="79" y="1426"/>
                      <a:pt x="73" y="1320"/>
                      <a:pt x="65" y="1244"/>
                    </a:cubicBezTo>
                    <a:cubicBezTo>
                      <a:pt x="57" y="1168"/>
                      <a:pt x="49" y="1084"/>
                      <a:pt x="38" y="1006"/>
                    </a:cubicBezTo>
                    <a:cubicBezTo>
                      <a:pt x="27" y="928"/>
                      <a:pt x="0" y="844"/>
                      <a:pt x="1" y="777"/>
                    </a:cubicBezTo>
                    <a:cubicBezTo>
                      <a:pt x="2" y="710"/>
                      <a:pt x="24" y="667"/>
                      <a:pt x="45" y="605"/>
                    </a:cubicBezTo>
                    <a:cubicBezTo>
                      <a:pt x="66" y="543"/>
                      <a:pt x="110" y="470"/>
                      <a:pt x="129" y="403"/>
                    </a:cubicBezTo>
                    <a:cubicBezTo>
                      <a:pt x="148" y="336"/>
                      <a:pt x="154" y="268"/>
                      <a:pt x="157" y="201"/>
                    </a:cubicBezTo>
                    <a:cubicBezTo>
                      <a:pt x="160" y="134"/>
                      <a:pt x="150" y="42"/>
                      <a:pt x="148" y="0"/>
                    </a:cubicBez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16" name="Line 55"/>
              <p:cNvSpPr>
                <a:spLocks noChangeAspect="1" noChangeShapeType="1"/>
              </p:cNvSpPr>
              <p:nvPr/>
            </p:nvSpPr>
            <p:spPr bwMode="auto">
              <a:xfrm rot="10800000">
                <a:off x="4768" y="1979"/>
                <a:ext cx="0" cy="1484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17" name="Freeform 56"/>
              <p:cNvSpPr>
                <a:spLocks noChangeAspect="1"/>
              </p:cNvSpPr>
              <p:nvPr/>
            </p:nvSpPr>
            <p:spPr bwMode="auto">
              <a:xfrm rot="10800000" flipV="1">
                <a:off x="4286" y="2024"/>
                <a:ext cx="109" cy="1445"/>
              </a:xfrm>
              <a:custGeom>
                <a:avLst/>
                <a:gdLst>
                  <a:gd name="T0" fmla="*/ 69 w 109"/>
                  <a:gd name="T1" fmla="*/ 1445 h 1445"/>
                  <a:gd name="T2" fmla="*/ 51 w 109"/>
                  <a:gd name="T3" fmla="*/ 1171 h 1445"/>
                  <a:gd name="T4" fmla="*/ 16 w 109"/>
                  <a:gd name="T5" fmla="*/ 951 h 1445"/>
                  <a:gd name="T6" fmla="*/ 1 w 109"/>
                  <a:gd name="T7" fmla="*/ 745 h 1445"/>
                  <a:gd name="T8" fmla="*/ 13 w 109"/>
                  <a:gd name="T9" fmla="*/ 579 h 1445"/>
                  <a:gd name="T10" fmla="*/ 78 w 109"/>
                  <a:gd name="T11" fmla="*/ 366 h 1445"/>
                  <a:gd name="T12" fmla="*/ 105 w 109"/>
                  <a:gd name="T13" fmla="*/ 192 h 1445"/>
                  <a:gd name="T14" fmla="*/ 105 w 109"/>
                  <a:gd name="T15" fmla="*/ 0 h 14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9"/>
                  <a:gd name="T25" fmla="*/ 0 h 1445"/>
                  <a:gd name="T26" fmla="*/ 109 w 109"/>
                  <a:gd name="T27" fmla="*/ 1445 h 14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9" h="1445">
                    <a:moveTo>
                      <a:pt x="69" y="1445"/>
                    </a:moveTo>
                    <a:cubicBezTo>
                      <a:pt x="66" y="1398"/>
                      <a:pt x="60" y="1253"/>
                      <a:pt x="51" y="1171"/>
                    </a:cubicBezTo>
                    <a:cubicBezTo>
                      <a:pt x="42" y="1089"/>
                      <a:pt x="24" y="1022"/>
                      <a:pt x="16" y="951"/>
                    </a:cubicBezTo>
                    <a:cubicBezTo>
                      <a:pt x="8" y="880"/>
                      <a:pt x="1" y="808"/>
                      <a:pt x="1" y="745"/>
                    </a:cubicBezTo>
                    <a:cubicBezTo>
                      <a:pt x="0" y="683"/>
                      <a:pt x="0" y="642"/>
                      <a:pt x="13" y="579"/>
                    </a:cubicBezTo>
                    <a:cubicBezTo>
                      <a:pt x="26" y="516"/>
                      <a:pt x="63" y="430"/>
                      <a:pt x="78" y="366"/>
                    </a:cubicBezTo>
                    <a:cubicBezTo>
                      <a:pt x="93" y="302"/>
                      <a:pt x="101" y="253"/>
                      <a:pt x="105" y="192"/>
                    </a:cubicBezTo>
                    <a:cubicBezTo>
                      <a:pt x="109" y="131"/>
                      <a:pt x="105" y="40"/>
                      <a:pt x="105" y="0"/>
                    </a:cubicBez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18" name="Freeform 57"/>
              <p:cNvSpPr>
                <a:spLocks noChangeAspect="1"/>
              </p:cNvSpPr>
              <p:nvPr/>
            </p:nvSpPr>
            <p:spPr bwMode="auto">
              <a:xfrm rot="10800000" flipV="1">
                <a:off x="4550" y="2002"/>
                <a:ext cx="36" cy="1472"/>
              </a:xfrm>
              <a:custGeom>
                <a:avLst/>
                <a:gdLst>
                  <a:gd name="T0" fmla="*/ 24 w 36"/>
                  <a:gd name="T1" fmla="*/ 1472 h 1472"/>
                  <a:gd name="T2" fmla="*/ 33 w 36"/>
                  <a:gd name="T3" fmla="*/ 1198 h 1472"/>
                  <a:gd name="T4" fmla="*/ 16 w 36"/>
                  <a:gd name="T5" fmla="*/ 960 h 1472"/>
                  <a:gd name="T6" fmla="*/ 1 w 36"/>
                  <a:gd name="T7" fmla="*/ 754 h 1472"/>
                  <a:gd name="T8" fmla="*/ 13 w 36"/>
                  <a:gd name="T9" fmla="*/ 588 h 1472"/>
                  <a:gd name="T10" fmla="*/ 33 w 36"/>
                  <a:gd name="T11" fmla="*/ 393 h 1472"/>
                  <a:gd name="T12" fmla="*/ 33 w 36"/>
                  <a:gd name="T13" fmla="*/ 192 h 1472"/>
                  <a:gd name="T14" fmla="*/ 33 w 36"/>
                  <a:gd name="T15" fmla="*/ 0 h 147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472"/>
                  <a:gd name="T26" fmla="*/ 36 w 36"/>
                  <a:gd name="T27" fmla="*/ 1472 h 147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472">
                    <a:moveTo>
                      <a:pt x="24" y="1472"/>
                    </a:moveTo>
                    <a:cubicBezTo>
                      <a:pt x="26" y="1426"/>
                      <a:pt x="34" y="1283"/>
                      <a:pt x="33" y="1198"/>
                    </a:cubicBezTo>
                    <a:cubicBezTo>
                      <a:pt x="32" y="1113"/>
                      <a:pt x="21" y="1034"/>
                      <a:pt x="16" y="960"/>
                    </a:cubicBezTo>
                    <a:cubicBezTo>
                      <a:pt x="11" y="886"/>
                      <a:pt x="1" y="817"/>
                      <a:pt x="1" y="754"/>
                    </a:cubicBezTo>
                    <a:cubicBezTo>
                      <a:pt x="0" y="692"/>
                      <a:pt x="8" y="648"/>
                      <a:pt x="13" y="588"/>
                    </a:cubicBezTo>
                    <a:cubicBezTo>
                      <a:pt x="18" y="528"/>
                      <a:pt x="30" y="459"/>
                      <a:pt x="33" y="393"/>
                    </a:cubicBezTo>
                    <a:cubicBezTo>
                      <a:pt x="36" y="327"/>
                      <a:pt x="33" y="257"/>
                      <a:pt x="33" y="192"/>
                    </a:cubicBezTo>
                    <a:cubicBezTo>
                      <a:pt x="33" y="127"/>
                      <a:pt x="33" y="40"/>
                      <a:pt x="33" y="0"/>
                    </a:cubicBez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19" name="Freeform 58"/>
              <p:cNvSpPr>
                <a:spLocks noChangeAspect="1"/>
              </p:cNvSpPr>
              <p:nvPr/>
            </p:nvSpPr>
            <p:spPr bwMode="auto">
              <a:xfrm rot="10800000" flipV="1">
                <a:off x="4296" y="2741"/>
                <a:ext cx="0" cy="61"/>
              </a:xfrm>
              <a:custGeom>
                <a:avLst/>
                <a:gdLst>
                  <a:gd name="T0" fmla="*/ 0 w 1"/>
                  <a:gd name="T1" fmla="*/ 101 h 101"/>
                  <a:gd name="T2" fmla="*/ 0 w 1"/>
                  <a:gd name="T3" fmla="*/ 10 h 101"/>
                  <a:gd name="T4" fmla="*/ 0 w 1"/>
                  <a:gd name="T5" fmla="*/ 0 h 10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01"/>
                  <a:gd name="T11" fmla="*/ 0 w 1"/>
                  <a:gd name="T12" fmla="*/ 101 h 10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01">
                    <a:moveTo>
                      <a:pt x="0" y="101"/>
                    </a:move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20" name="Freeform 59"/>
              <p:cNvSpPr>
                <a:spLocks noChangeAspect="1"/>
              </p:cNvSpPr>
              <p:nvPr/>
            </p:nvSpPr>
            <p:spPr bwMode="auto">
              <a:xfrm rot="10800000" flipV="1">
                <a:off x="4395" y="2724"/>
                <a:ext cx="0" cy="61"/>
              </a:xfrm>
              <a:custGeom>
                <a:avLst/>
                <a:gdLst>
                  <a:gd name="T0" fmla="*/ 0 w 1"/>
                  <a:gd name="T1" fmla="*/ 101 h 101"/>
                  <a:gd name="T2" fmla="*/ 0 w 1"/>
                  <a:gd name="T3" fmla="*/ 10 h 101"/>
                  <a:gd name="T4" fmla="*/ 0 w 1"/>
                  <a:gd name="T5" fmla="*/ 0 h 10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01"/>
                  <a:gd name="T11" fmla="*/ 0 w 1"/>
                  <a:gd name="T12" fmla="*/ 101 h 10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01">
                    <a:moveTo>
                      <a:pt x="0" y="101"/>
                    </a:move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21" name="Freeform 60"/>
              <p:cNvSpPr>
                <a:spLocks noChangeAspect="1"/>
              </p:cNvSpPr>
              <p:nvPr/>
            </p:nvSpPr>
            <p:spPr bwMode="auto">
              <a:xfrm rot="10800000" flipV="1">
                <a:off x="4586" y="2707"/>
                <a:ext cx="0" cy="61"/>
              </a:xfrm>
              <a:custGeom>
                <a:avLst/>
                <a:gdLst>
                  <a:gd name="T0" fmla="*/ 0 w 1"/>
                  <a:gd name="T1" fmla="*/ 101 h 101"/>
                  <a:gd name="T2" fmla="*/ 0 w 1"/>
                  <a:gd name="T3" fmla="*/ 10 h 101"/>
                  <a:gd name="T4" fmla="*/ 0 w 1"/>
                  <a:gd name="T5" fmla="*/ 0 h 10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01"/>
                  <a:gd name="T11" fmla="*/ 0 w 1"/>
                  <a:gd name="T12" fmla="*/ 101 h 10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01">
                    <a:moveTo>
                      <a:pt x="0" y="101"/>
                    </a:move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22" name="Freeform 61"/>
              <p:cNvSpPr>
                <a:spLocks noChangeAspect="1"/>
              </p:cNvSpPr>
              <p:nvPr/>
            </p:nvSpPr>
            <p:spPr bwMode="auto">
              <a:xfrm rot="10800000" flipV="1">
                <a:off x="4768" y="2690"/>
                <a:ext cx="0" cy="61"/>
              </a:xfrm>
              <a:custGeom>
                <a:avLst/>
                <a:gdLst>
                  <a:gd name="T0" fmla="*/ 0 w 1"/>
                  <a:gd name="T1" fmla="*/ 101 h 101"/>
                  <a:gd name="T2" fmla="*/ 0 w 1"/>
                  <a:gd name="T3" fmla="*/ 10 h 101"/>
                  <a:gd name="T4" fmla="*/ 0 w 1"/>
                  <a:gd name="T5" fmla="*/ 0 h 10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01"/>
                  <a:gd name="T11" fmla="*/ 0 w 1"/>
                  <a:gd name="T12" fmla="*/ 101 h 10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01">
                    <a:moveTo>
                      <a:pt x="0" y="101"/>
                    </a:move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noFill/>
              <a:ln w="19050" cmpd="sng">
                <a:solidFill>
                  <a:srgbClr val="FF66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5923" name="Group 62"/>
              <p:cNvGrpSpPr>
                <a:grpSpLocks/>
              </p:cNvGrpSpPr>
              <p:nvPr/>
            </p:nvGrpSpPr>
            <p:grpSpPr bwMode="auto">
              <a:xfrm>
                <a:off x="4014" y="2023"/>
                <a:ext cx="200" cy="1167"/>
                <a:chOff x="4023" y="2023"/>
                <a:chExt cx="200" cy="1167"/>
              </a:xfrm>
            </p:grpSpPr>
            <p:sp>
              <p:nvSpPr>
                <p:cNvPr id="35924" name="Freeform 63"/>
                <p:cNvSpPr>
                  <a:spLocks noChangeAspect="1"/>
                </p:cNvSpPr>
                <p:nvPr/>
              </p:nvSpPr>
              <p:spPr bwMode="auto">
                <a:xfrm rot="10800000" flipV="1">
                  <a:off x="4023" y="2023"/>
                  <a:ext cx="199" cy="1167"/>
                </a:xfrm>
                <a:custGeom>
                  <a:avLst/>
                  <a:gdLst>
                    <a:gd name="T0" fmla="*/ 137 w 199"/>
                    <a:gd name="T1" fmla="*/ 1167 h 1167"/>
                    <a:gd name="T2" fmla="*/ 109 w 199"/>
                    <a:gd name="T3" fmla="*/ 1057 h 1167"/>
                    <a:gd name="T4" fmla="*/ 72 w 199"/>
                    <a:gd name="T5" fmla="*/ 1001 h 1167"/>
                    <a:gd name="T6" fmla="*/ 36 w 199"/>
                    <a:gd name="T7" fmla="*/ 955 h 1167"/>
                    <a:gd name="T8" fmla="*/ 7 w 199"/>
                    <a:gd name="T9" fmla="*/ 863 h 1167"/>
                    <a:gd name="T10" fmla="*/ 3 w 199"/>
                    <a:gd name="T11" fmla="*/ 750 h 1167"/>
                    <a:gd name="T12" fmla="*/ 21 w 199"/>
                    <a:gd name="T13" fmla="*/ 634 h 1167"/>
                    <a:gd name="T14" fmla="*/ 84 w 199"/>
                    <a:gd name="T15" fmla="*/ 552 h 1167"/>
                    <a:gd name="T16" fmla="*/ 171 w 199"/>
                    <a:gd name="T17" fmla="*/ 435 h 1167"/>
                    <a:gd name="T18" fmla="*/ 192 w 199"/>
                    <a:gd name="T19" fmla="*/ 315 h 1167"/>
                    <a:gd name="T20" fmla="*/ 198 w 199"/>
                    <a:gd name="T21" fmla="*/ 119 h 1167"/>
                    <a:gd name="T22" fmla="*/ 198 w 199"/>
                    <a:gd name="T23" fmla="*/ 0 h 116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99"/>
                    <a:gd name="T37" fmla="*/ 0 h 1167"/>
                    <a:gd name="T38" fmla="*/ 199 w 199"/>
                    <a:gd name="T39" fmla="*/ 1167 h 116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99" h="1167">
                      <a:moveTo>
                        <a:pt x="137" y="1167"/>
                      </a:moveTo>
                      <a:cubicBezTo>
                        <a:pt x="132" y="1149"/>
                        <a:pt x="120" y="1085"/>
                        <a:pt x="109" y="1057"/>
                      </a:cubicBezTo>
                      <a:cubicBezTo>
                        <a:pt x="98" y="1029"/>
                        <a:pt x="84" y="1018"/>
                        <a:pt x="72" y="1001"/>
                      </a:cubicBezTo>
                      <a:cubicBezTo>
                        <a:pt x="60" y="984"/>
                        <a:pt x="47" y="978"/>
                        <a:pt x="36" y="955"/>
                      </a:cubicBezTo>
                      <a:cubicBezTo>
                        <a:pt x="26" y="933"/>
                        <a:pt x="13" y="897"/>
                        <a:pt x="7" y="863"/>
                      </a:cubicBezTo>
                      <a:cubicBezTo>
                        <a:pt x="2" y="829"/>
                        <a:pt x="0" y="789"/>
                        <a:pt x="3" y="750"/>
                      </a:cubicBezTo>
                      <a:cubicBezTo>
                        <a:pt x="5" y="712"/>
                        <a:pt x="7" y="667"/>
                        <a:pt x="21" y="634"/>
                      </a:cubicBezTo>
                      <a:cubicBezTo>
                        <a:pt x="35" y="601"/>
                        <a:pt x="59" y="586"/>
                        <a:pt x="84" y="552"/>
                      </a:cubicBezTo>
                      <a:cubicBezTo>
                        <a:pt x="109" y="519"/>
                        <a:pt x="153" y="474"/>
                        <a:pt x="171" y="435"/>
                      </a:cubicBezTo>
                      <a:cubicBezTo>
                        <a:pt x="188" y="395"/>
                        <a:pt x="187" y="368"/>
                        <a:pt x="192" y="315"/>
                      </a:cubicBezTo>
                      <a:cubicBezTo>
                        <a:pt x="196" y="263"/>
                        <a:pt x="197" y="171"/>
                        <a:pt x="198" y="119"/>
                      </a:cubicBezTo>
                      <a:cubicBezTo>
                        <a:pt x="199" y="66"/>
                        <a:pt x="198" y="25"/>
                        <a:pt x="198" y="0"/>
                      </a:cubicBezTo>
                    </a:path>
                  </a:pathLst>
                </a:custGeom>
                <a:noFill/>
                <a:ln w="19050" cmpd="sng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925" name="Freeform 64"/>
                <p:cNvSpPr>
                  <a:spLocks noChangeAspect="1"/>
                </p:cNvSpPr>
                <p:nvPr/>
              </p:nvSpPr>
              <p:spPr bwMode="auto">
                <a:xfrm rot="10800000" flipV="1">
                  <a:off x="4223" y="2731"/>
                  <a:ext cx="0" cy="61"/>
                </a:xfrm>
                <a:custGeom>
                  <a:avLst/>
                  <a:gdLst>
                    <a:gd name="T0" fmla="*/ 0 w 1"/>
                    <a:gd name="T1" fmla="*/ 101 h 101"/>
                    <a:gd name="T2" fmla="*/ 0 w 1"/>
                    <a:gd name="T3" fmla="*/ 10 h 101"/>
                    <a:gd name="T4" fmla="*/ 0 w 1"/>
                    <a:gd name="T5" fmla="*/ 0 h 101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101"/>
                    <a:gd name="T11" fmla="*/ 0 w 1"/>
                    <a:gd name="T12" fmla="*/ 101 h 10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101">
                      <a:moveTo>
                        <a:pt x="0" y="101"/>
                      </a:moveTo>
                      <a:lnTo>
                        <a:pt x="0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 cmpd="sng">
                  <a:solidFill>
                    <a:srgbClr val="FF6600"/>
                  </a:solidFill>
                  <a:round/>
                  <a:headEnd type="none" w="med" len="med"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926" name="Line 65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4028" y="2137"/>
                  <a:ext cx="0" cy="86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5899" name="Freeform 66"/>
            <p:cNvSpPr>
              <a:spLocks noChangeAspect="1"/>
            </p:cNvSpPr>
            <p:nvPr/>
          </p:nvSpPr>
          <p:spPr bwMode="auto">
            <a:xfrm>
              <a:off x="2102" y="1574"/>
              <a:ext cx="150" cy="552"/>
            </a:xfrm>
            <a:custGeom>
              <a:avLst/>
              <a:gdLst>
                <a:gd name="T0" fmla="*/ 0 w 195"/>
                <a:gd name="T1" fmla="*/ 804 h 804"/>
                <a:gd name="T2" fmla="*/ 27 w 195"/>
                <a:gd name="T3" fmla="*/ 676 h 804"/>
                <a:gd name="T4" fmla="*/ 155 w 195"/>
                <a:gd name="T5" fmla="*/ 585 h 804"/>
                <a:gd name="T6" fmla="*/ 183 w 195"/>
                <a:gd name="T7" fmla="*/ 466 h 804"/>
                <a:gd name="T8" fmla="*/ 193 w 195"/>
                <a:gd name="T9" fmla="*/ 214 h 804"/>
                <a:gd name="T10" fmla="*/ 192 w 195"/>
                <a:gd name="T11" fmla="*/ 0 h 8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5"/>
                <a:gd name="T19" fmla="*/ 0 h 804"/>
                <a:gd name="T20" fmla="*/ 195 w 195"/>
                <a:gd name="T21" fmla="*/ 804 h 8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5" h="804">
                  <a:moveTo>
                    <a:pt x="0" y="804"/>
                  </a:moveTo>
                  <a:cubicBezTo>
                    <a:pt x="5" y="783"/>
                    <a:pt x="1" y="712"/>
                    <a:pt x="27" y="676"/>
                  </a:cubicBezTo>
                  <a:cubicBezTo>
                    <a:pt x="53" y="640"/>
                    <a:pt x="129" y="620"/>
                    <a:pt x="155" y="585"/>
                  </a:cubicBezTo>
                  <a:cubicBezTo>
                    <a:pt x="181" y="550"/>
                    <a:pt x="177" y="528"/>
                    <a:pt x="183" y="466"/>
                  </a:cubicBezTo>
                  <a:cubicBezTo>
                    <a:pt x="189" y="404"/>
                    <a:pt x="191" y="292"/>
                    <a:pt x="193" y="214"/>
                  </a:cubicBezTo>
                  <a:cubicBezTo>
                    <a:pt x="195" y="136"/>
                    <a:pt x="192" y="45"/>
                    <a:pt x="192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0" name="AutoShape 67"/>
            <p:cNvSpPr>
              <a:spLocks noChangeArrowheads="1"/>
            </p:cNvSpPr>
            <p:nvPr/>
          </p:nvSpPr>
          <p:spPr bwMode="auto">
            <a:xfrm>
              <a:off x="2132" y="2031"/>
              <a:ext cx="282" cy="187"/>
            </a:xfrm>
            <a:custGeom>
              <a:avLst/>
              <a:gdLst>
                <a:gd name="T0" fmla="*/ 141 w 21600"/>
                <a:gd name="T1" fmla="*/ 0 h 21600"/>
                <a:gd name="T2" fmla="*/ 3 w 21600"/>
                <a:gd name="T3" fmla="*/ 112 h 21600"/>
                <a:gd name="T4" fmla="*/ 141 w 21600"/>
                <a:gd name="T5" fmla="*/ 0 h 21600"/>
                <a:gd name="T6" fmla="*/ 279 w 21600"/>
                <a:gd name="T7" fmla="*/ 11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004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0" y="12922"/>
                  </a:moveTo>
                  <a:cubicBezTo>
                    <a:pt x="70" y="12223"/>
                    <a:pt x="0" y="1151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1512"/>
                    <a:pt x="21529" y="12223"/>
                    <a:pt x="21389" y="12922"/>
                  </a:cubicBezTo>
                  <a:cubicBezTo>
                    <a:pt x="21529" y="12223"/>
                    <a:pt x="21600" y="11512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512"/>
                    <a:pt x="70" y="12223"/>
                    <a:pt x="210" y="12922"/>
                  </a:cubicBez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1" name="AutoShape 68"/>
            <p:cNvSpPr>
              <a:spLocks noChangeArrowheads="1"/>
            </p:cNvSpPr>
            <p:nvPr/>
          </p:nvSpPr>
          <p:spPr bwMode="auto">
            <a:xfrm rot="1154273">
              <a:off x="2158" y="2056"/>
              <a:ext cx="236" cy="175"/>
            </a:xfrm>
            <a:custGeom>
              <a:avLst/>
              <a:gdLst>
                <a:gd name="T0" fmla="*/ 118 w 21600"/>
                <a:gd name="T1" fmla="*/ 0 h 21600"/>
                <a:gd name="T2" fmla="*/ 9 w 21600"/>
                <a:gd name="T3" fmla="*/ 122 h 21600"/>
                <a:gd name="T4" fmla="*/ 118 w 21600"/>
                <a:gd name="T5" fmla="*/ 0 h 21600"/>
                <a:gd name="T6" fmla="*/ 227 w 21600"/>
                <a:gd name="T7" fmla="*/ 12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246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69" y="15046"/>
                  </a:moveTo>
                  <a:cubicBezTo>
                    <a:pt x="295" y="13704"/>
                    <a:pt x="0" y="12259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2259"/>
                    <a:pt x="21304" y="13704"/>
                    <a:pt x="20730" y="15046"/>
                  </a:cubicBezTo>
                  <a:cubicBezTo>
                    <a:pt x="21304" y="13704"/>
                    <a:pt x="21600" y="122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259"/>
                    <a:pt x="295" y="13704"/>
                    <a:pt x="869" y="15046"/>
                  </a:cubicBez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2" name="Freeform 69"/>
            <p:cNvSpPr>
              <a:spLocks noChangeAspect="1"/>
            </p:cNvSpPr>
            <p:nvPr/>
          </p:nvSpPr>
          <p:spPr bwMode="auto">
            <a:xfrm>
              <a:off x="2057" y="1561"/>
              <a:ext cx="152" cy="567"/>
            </a:xfrm>
            <a:custGeom>
              <a:avLst/>
              <a:gdLst>
                <a:gd name="T0" fmla="*/ 0 w 196"/>
                <a:gd name="T1" fmla="*/ 825 h 825"/>
                <a:gd name="T2" fmla="*/ 18 w 196"/>
                <a:gd name="T3" fmla="*/ 709 h 825"/>
                <a:gd name="T4" fmla="*/ 81 w 196"/>
                <a:gd name="T5" fmla="*/ 627 h 825"/>
                <a:gd name="T6" fmla="*/ 168 w 196"/>
                <a:gd name="T7" fmla="*/ 510 h 825"/>
                <a:gd name="T8" fmla="*/ 189 w 196"/>
                <a:gd name="T9" fmla="*/ 390 h 825"/>
                <a:gd name="T10" fmla="*/ 195 w 196"/>
                <a:gd name="T11" fmla="*/ 194 h 825"/>
                <a:gd name="T12" fmla="*/ 194 w 196"/>
                <a:gd name="T13" fmla="*/ 0 h 8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"/>
                <a:gd name="T22" fmla="*/ 0 h 825"/>
                <a:gd name="T23" fmla="*/ 196 w 196"/>
                <a:gd name="T24" fmla="*/ 825 h 8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" h="825">
                  <a:moveTo>
                    <a:pt x="0" y="825"/>
                  </a:moveTo>
                  <a:cubicBezTo>
                    <a:pt x="3" y="806"/>
                    <a:pt x="4" y="742"/>
                    <a:pt x="18" y="709"/>
                  </a:cubicBezTo>
                  <a:cubicBezTo>
                    <a:pt x="32" y="676"/>
                    <a:pt x="56" y="661"/>
                    <a:pt x="81" y="627"/>
                  </a:cubicBezTo>
                  <a:cubicBezTo>
                    <a:pt x="106" y="594"/>
                    <a:pt x="150" y="549"/>
                    <a:pt x="168" y="510"/>
                  </a:cubicBezTo>
                  <a:cubicBezTo>
                    <a:pt x="185" y="470"/>
                    <a:pt x="184" y="443"/>
                    <a:pt x="189" y="390"/>
                  </a:cubicBezTo>
                  <a:cubicBezTo>
                    <a:pt x="193" y="338"/>
                    <a:pt x="194" y="259"/>
                    <a:pt x="195" y="194"/>
                  </a:cubicBezTo>
                  <a:cubicBezTo>
                    <a:pt x="196" y="129"/>
                    <a:pt x="194" y="40"/>
                    <a:pt x="194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3" name="Freeform 70"/>
            <p:cNvSpPr>
              <a:spLocks noChangeAspect="1"/>
            </p:cNvSpPr>
            <p:nvPr/>
          </p:nvSpPr>
          <p:spPr bwMode="auto">
            <a:xfrm>
              <a:off x="2014" y="1554"/>
              <a:ext cx="157" cy="578"/>
            </a:xfrm>
            <a:custGeom>
              <a:avLst/>
              <a:gdLst>
                <a:gd name="T0" fmla="*/ 12 w 204"/>
                <a:gd name="T1" fmla="*/ 841 h 841"/>
                <a:gd name="T2" fmla="*/ 12 w 204"/>
                <a:gd name="T3" fmla="*/ 704 h 841"/>
                <a:gd name="T4" fmla="*/ 82 w 204"/>
                <a:gd name="T5" fmla="*/ 597 h 841"/>
                <a:gd name="T6" fmla="*/ 169 w 204"/>
                <a:gd name="T7" fmla="*/ 480 h 841"/>
                <a:gd name="T8" fmla="*/ 190 w 204"/>
                <a:gd name="T9" fmla="*/ 360 h 841"/>
                <a:gd name="T10" fmla="*/ 196 w 204"/>
                <a:gd name="T11" fmla="*/ 164 h 841"/>
                <a:gd name="T12" fmla="*/ 204 w 204"/>
                <a:gd name="T13" fmla="*/ 0 h 8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4"/>
                <a:gd name="T22" fmla="*/ 0 h 841"/>
                <a:gd name="T23" fmla="*/ 204 w 204"/>
                <a:gd name="T24" fmla="*/ 841 h 8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4" h="841">
                  <a:moveTo>
                    <a:pt x="12" y="841"/>
                  </a:moveTo>
                  <a:cubicBezTo>
                    <a:pt x="12" y="818"/>
                    <a:pt x="0" y="745"/>
                    <a:pt x="12" y="704"/>
                  </a:cubicBezTo>
                  <a:cubicBezTo>
                    <a:pt x="24" y="663"/>
                    <a:pt x="56" y="634"/>
                    <a:pt x="82" y="597"/>
                  </a:cubicBezTo>
                  <a:cubicBezTo>
                    <a:pt x="108" y="560"/>
                    <a:pt x="151" y="519"/>
                    <a:pt x="169" y="480"/>
                  </a:cubicBezTo>
                  <a:cubicBezTo>
                    <a:pt x="186" y="440"/>
                    <a:pt x="185" y="413"/>
                    <a:pt x="190" y="360"/>
                  </a:cubicBezTo>
                  <a:cubicBezTo>
                    <a:pt x="194" y="308"/>
                    <a:pt x="194" y="224"/>
                    <a:pt x="196" y="164"/>
                  </a:cubicBezTo>
                  <a:cubicBezTo>
                    <a:pt x="198" y="104"/>
                    <a:pt x="202" y="34"/>
                    <a:pt x="204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4" name="Freeform 71"/>
            <p:cNvSpPr>
              <a:spLocks noChangeAspect="1"/>
            </p:cNvSpPr>
            <p:nvPr/>
          </p:nvSpPr>
          <p:spPr bwMode="auto">
            <a:xfrm>
              <a:off x="1971" y="1559"/>
              <a:ext cx="153" cy="624"/>
            </a:xfrm>
            <a:custGeom>
              <a:avLst/>
              <a:gdLst>
                <a:gd name="T0" fmla="*/ 32 w 198"/>
                <a:gd name="T1" fmla="*/ 909 h 909"/>
                <a:gd name="T2" fmla="*/ 2 w 198"/>
                <a:gd name="T3" fmla="*/ 750 h 909"/>
                <a:gd name="T4" fmla="*/ 20 w 198"/>
                <a:gd name="T5" fmla="*/ 634 h 909"/>
                <a:gd name="T6" fmla="*/ 83 w 198"/>
                <a:gd name="T7" fmla="*/ 552 h 909"/>
                <a:gd name="T8" fmla="*/ 170 w 198"/>
                <a:gd name="T9" fmla="*/ 435 h 909"/>
                <a:gd name="T10" fmla="*/ 191 w 198"/>
                <a:gd name="T11" fmla="*/ 315 h 909"/>
                <a:gd name="T12" fmla="*/ 197 w 198"/>
                <a:gd name="T13" fmla="*/ 119 h 909"/>
                <a:gd name="T14" fmla="*/ 197 w 198"/>
                <a:gd name="T15" fmla="*/ 0 h 9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8"/>
                <a:gd name="T25" fmla="*/ 0 h 909"/>
                <a:gd name="T26" fmla="*/ 198 w 198"/>
                <a:gd name="T27" fmla="*/ 909 h 9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8" h="909">
                  <a:moveTo>
                    <a:pt x="32" y="909"/>
                  </a:moveTo>
                  <a:cubicBezTo>
                    <a:pt x="29" y="883"/>
                    <a:pt x="4" y="796"/>
                    <a:pt x="2" y="750"/>
                  </a:cubicBezTo>
                  <a:cubicBezTo>
                    <a:pt x="0" y="704"/>
                    <a:pt x="6" y="667"/>
                    <a:pt x="20" y="634"/>
                  </a:cubicBezTo>
                  <a:cubicBezTo>
                    <a:pt x="34" y="601"/>
                    <a:pt x="58" y="586"/>
                    <a:pt x="83" y="552"/>
                  </a:cubicBezTo>
                  <a:cubicBezTo>
                    <a:pt x="108" y="519"/>
                    <a:pt x="152" y="474"/>
                    <a:pt x="170" y="435"/>
                  </a:cubicBezTo>
                  <a:cubicBezTo>
                    <a:pt x="187" y="395"/>
                    <a:pt x="186" y="368"/>
                    <a:pt x="191" y="315"/>
                  </a:cubicBezTo>
                  <a:cubicBezTo>
                    <a:pt x="195" y="263"/>
                    <a:pt x="196" y="171"/>
                    <a:pt x="197" y="119"/>
                  </a:cubicBezTo>
                  <a:cubicBezTo>
                    <a:pt x="198" y="66"/>
                    <a:pt x="197" y="25"/>
                    <a:pt x="197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5" name="Freeform 72"/>
            <p:cNvSpPr>
              <a:spLocks noChangeAspect="1"/>
            </p:cNvSpPr>
            <p:nvPr/>
          </p:nvSpPr>
          <p:spPr bwMode="auto">
            <a:xfrm>
              <a:off x="1899" y="1548"/>
              <a:ext cx="144" cy="723"/>
            </a:xfrm>
            <a:custGeom>
              <a:avLst/>
              <a:gdLst>
                <a:gd name="T0" fmla="*/ 69 w 186"/>
                <a:gd name="T1" fmla="*/ 1052 h 1052"/>
                <a:gd name="T2" fmla="*/ 32 w 186"/>
                <a:gd name="T3" fmla="*/ 933 h 1052"/>
                <a:gd name="T4" fmla="*/ 5 w 186"/>
                <a:gd name="T5" fmla="*/ 860 h 1052"/>
                <a:gd name="T6" fmla="*/ 4 w 186"/>
                <a:gd name="T7" fmla="*/ 735 h 1052"/>
                <a:gd name="T8" fmla="*/ 22 w 186"/>
                <a:gd name="T9" fmla="*/ 619 h 1052"/>
                <a:gd name="T10" fmla="*/ 85 w 186"/>
                <a:gd name="T11" fmla="*/ 537 h 1052"/>
                <a:gd name="T12" fmla="*/ 134 w 186"/>
                <a:gd name="T13" fmla="*/ 412 h 1052"/>
                <a:gd name="T14" fmla="*/ 179 w 186"/>
                <a:gd name="T15" fmla="*/ 274 h 1052"/>
                <a:gd name="T16" fmla="*/ 179 w 186"/>
                <a:gd name="T17" fmla="*/ 128 h 1052"/>
                <a:gd name="T18" fmla="*/ 179 w 186"/>
                <a:gd name="T19" fmla="*/ 0 h 10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6"/>
                <a:gd name="T31" fmla="*/ 0 h 1052"/>
                <a:gd name="T32" fmla="*/ 186 w 186"/>
                <a:gd name="T33" fmla="*/ 1052 h 10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6" h="1052">
                  <a:moveTo>
                    <a:pt x="69" y="1052"/>
                  </a:moveTo>
                  <a:cubicBezTo>
                    <a:pt x="63" y="1032"/>
                    <a:pt x="43" y="965"/>
                    <a:pt x="32" y="933"/>
                  </a:cubicBezTo>
                  <a:cubicBezTo>
                    <a:pt x="21" y="901"/>
                    <a:pt x="10" y="893"/>
                    <a:pt x="5" y="860"/>
                  </a:cubicBezTo>
                  <a:cubicBezTo>
                    <a:pt x="0" y="827"/>
                    <a:pt x="1" y="775"/>
                    <a:pt x="4" y="735"/>
                  </a:cubicBezTo>
                  <a:cubicBezTo>
                    <a:pt x="7" y="695"/>
                    <a:pt x="8" y="652"/>
                    <a:pt x="22" y="619"/>
                  </a:cubicBezTo>
                  <a:cubicBezTo>
                    <a:pt x="36" y="586"/>
                    <a:pt x="66" y="571"/>
                    <a:pt x="85" y="537"/>
                  </a:cubicBezTo>
                  <a:cubicBezTo>
                    <a:pt x="104" y="503"/>
                    <a:pt x="118" y="456"/>
                    <a:pt x="134" y="412"/>
                  </a:cubicBezTo>
                  <a:cubicBezTo>
                    <a:pt x="150" y="368"/>
                    <a:pt x="172" y="321"/>
                    <a:pt x="179" y="274"/>
                  </a:cubicBezTo>
                  <a:cubicBezTo>
                    <a:pt x="186" y="227"/>
                    <a:pt x="179" y="174"/>
                    <a:pt x="179" y="128"/>
                  </a:cubicBezTo>
                  <a:cubicBezTo>
                    <a:pt x="179" y="82"/>
                    <a:pt x="179" y="27"/>
                    <a:pt x="179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6" name="Freeform 73"/>
            <p:cNvSpPr>
              <a:spLocks noChangeAspect="1"/>
            </p:cNvSpPr>
            <p:nvPr/>
          </p:nvSpPr>
          <p:spPr bwMode="auto">
            <a:xfrm>
              <a:off x="1825" y="1542"/>
              <a:ext cx="143" cy="735"/>
            </a:xfrm>
            <a:custGeom>
              <a:avLst/>
              <a:gdLst>
                <a:gd name="T0" fmla="*/ 100 w 184"/>
                <a:gd name="T1" fmla="*/ 1070 h 1070"/>
                <a:gd name="T2" fmla="*/ 16 w 184"/>
                <a:gd name="T3" fmla="*/ 914 h 1070"/>
                <a:gd name="T4" fmla="*/ 6 w 184"/>
                <a:gd name="T5" fmla="*/ 795 h 1070"/>
                <a:gd name="T6" fmla="*/ 13 w 184"/>
                <a:gd name="T7" fmla="*/ 696 h 1070"/>
                <a:gd name="T8" fmla="*/ 31 w 184"/>
                <a:gd name="T9" fmla="*/ 580 h 1070"/>
                <a:gd name="T10" fmla="*/ 70 w 184"/>
                <a:gd name="T11" fmla="*/ 466 h 1070"/>
                <a:gd name="T12" fmla="*/ 144 w 184"/>
                <a:gd name="T13" fmla="*/ 366 h 1070"/>
                <a:gd name="T14" fmla="*/ 180 w 184"/>
                <a:gd name="T15" fmla="*/ 238 h 1070"/>
                <a:gd name="T16" fmla="*/ 171 w 184"/>
                <a:gd name="T17" fmla="*/ 82 h 1070"/>
                <a:gd name="T18" fmla="*/ 180 w 184"/>
                <a:gd name="T19" fmla="*/ 0 h 10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4"/>
                <a:gd name="T31" fmla="*/ 0 h 1070"/>
                <a:gd name="T32" fmla="*/ 184 w 184"/>
                <a:gd name="T33" fmla="*/ 1070 h 10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4" h="1070">
                  <a:moveTo>
                    <a:pt x="100" y="1070"/>
                  </a:moveTo>
                  <a:cubicBezTo>
                    <a:pt x="86" y="1046"/>
                    <a:pt x="32" y="960"/>
                    <a:pt x="16" y="914"/>
                  </a:cubicBezTo>
                  <a:cubicBezTo>
                    <a:pt x="0" y="868"/>
                    <a:pt x="7" y="831"/>
                    <a:pt x="6" y="795"/>
                  </a:cubicBezTo>
                  <a:cubicBezTo>
                    <a:pt x="5" y="759"/>
                    <a:pt x="9" y="732"/>
                    <a:pt x="13" y="696"/>
                  </a:cubicBezTo>
                  <a:cubicBezTo>
                    <a:pt x="17" y="660"/>
                    <a:pt x="22" y="618"/>
                    <a:pt x="31" y="580"/>
                  </a:cubicBezTo>
                  <a:cubicBezTo>
                    <a:pt x="40" y="542"/>
                    <a:pt x="51" y="502"/>
                    <a:pt x="70" y="466"/>
                  </a:cubicBezTo>
                  <a:cubicBezTo>
                    <a:pt x="89" y="430"/>
                    <a:pt x="126" y="404"/>
                    <a:pt x="144" y="366"/>
                  </a:cubicBezTo>
                  <a:cubicBezTo>
                    <a:pt x="162" y="328"/>
                    <a:pt x="176" y="285"/>
                    <a:pt x="180" y="238"/>
                  </a:cubicBezTo>
                  <a:cubicBezTo>
                    <a:pt x="184" y="191"/>
                    <a:pt x="171" y="122"/>
                    <a:pt x="171" y="82"/>
                  </a:cubicBezTo>
                  <a:cubicBezTo>
                    <a:pt x="171" y="42"/>
                    <a:pt x="178" y="17"/>
                    <a:pt x="180" y="0"/>
                  </a:cubicBez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7" name="Freeform 74"/>
            <p:cNvSpPr>
              <a:spLocks noChangeAspect="1"/>
            </p:cNvSpPr>
            <p:nvPr/>
          </p:nvSpPr>
          <p:spPr bwMode="auto">
            <a:xfrm flipV="1">
              <a:off x="1900" y="2068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8" name="Freeform 75"/>
            <p:cNvSpPr>
              <a:spLocks noChangeAspect="1"/>
            </p:cNvSpPr>
            <p:nvPr/>
          </p:nvSpPr>
          <p:spPr bwMode="auto">
            <a:xfrm flipV="1">
              <a:off x="1977" y="2105"/>
              <a:ext cx="0" cy="43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09" name="Freeform 76"/>
            <p:cNvSpPr>
              <a:spLocks noChangeAspect="1"/>
            </p:cNvSpPr>
            <p:nvPr/>
          </p:nvSpPr>
          <p:spPr bwMode="auto">
            <a:xfrm flipV="1">
              <a:off x="2020" y="2099"/>
              <a:ext cx="0" cy="43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10" name="Freeform 77"/>
            <p:cNvSpPr>
              <a:spLocks noChangeAspect="1"/>
            </p:cNvSpPr>
            <p:nvPr/>
          </p:nvSpPr>
          <p:spPr bwMode="auto">
            <a:xfrm flipV="1">
              <a:off x="2062" y="2087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11" name="Freeform 78"/>
            <p:cNvSpPr>
              <a:spLocks noChangeAspect="1"/>
            </p:cNvSpPr>
            <p:nvPr/>
          </p:nvSpPr>
          <p:spPr bwMode="auto">
            <a:xfrm flipV="1">
              <a:off x="2105" y="2093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12" name="Freeform 79"/>
            <p:cNvSpPr>
              <a:spLocks noChangeAspect="1"/>
            </p:cNvSpPr>
            <p:nvPr/>
          </p:nvSpPr>
          <p:spPr bwMode="auto">
            <a:xfrm flipV="1">
              <a:off x="2141" y="2099"/>
              <a:ext cx="0" cy="43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13" name="Freeform 80"/>
            <p:cNvSpPr>
              <a:spLocks noChangeAspect="1"/>
            </p:cNvSpPr>
            <p:nvPr/>
          </p:nvSpPr>
          <p:spPr bwMode="auto">
            <a:xfrm>
              <a:off x="2427" y="2093"/>
              <a:ext cx="0" cy="42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914" name="Freeform 81"/>
            <p:cNvSpPr>
              <a:spLocks noChangeAspect="1"/>
            </p:cNvSpPr>
            <p:nvPr/>
          </p:nvSpPr>
          <p:spPr bwMode="auto">
            <a:xfrm>
              <a:off x="2385" y="2099"/>
              <a:ext cx="0" cy="43"/>
            </a:xfrm>
            <a:custGeom>
              <a:avLst/>
              <a:gdLst>
                <a:gd name="T0" fmla="*/ 0 w 1"/>
                <a:gd name="T1" fmla="*/ 101 h 101"/>
                <a:gd name="T2" fmla="*/ 0 w 1"/>
                <a:gd name="T3" fmla="*/ 10 h 101"/>
                <a:gd name="T4" fmla="*/ 0 w 1"/>
                <a:gd name="T5" fmla="*/ 0 h 101"/>
                <a:gd name="T6" fmla="*/ 0 60000 65536"/>
                <a:gd name="T7" fmla="*/ 0 60000 65536"/>
                <a:gd name="T8" fmla="*/ 0 60000 65536"/>
                <a:gd name="T9" fmla="*/ 0 w 1"/>
                <a:gd name="T10" fmla="*/ 0 h 101"/>
                <a:gd name="T11" fmla="*/ 0 w 1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01">
                  <a:moveTo>
                    <a:pt x="0" y="101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61" name="Connecteur droit avec flèche 60"/>
          <p:cNvCxnSpPr/>
          <p:nvPr/>
        </p:nvCxnSpPr>
        <p:spPr>
          <a:xfrm rot="5400000" flipH="1" flipV="1">
            <a:off x="1036638" y="3749675"/>
            <a:ext cx="642938" cy="1587"/>
          </a:xfrm>
          <a:prstGeom prst="straightConnector1">
            <a:avLst/>
          </a:prstGeom>
          <a:ln w="15875">
            <a:solidFill>
              <a:srgbClr val="FF66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 rot="10800000" flipH="1" flipV="1">
            <a:off x="2546350" y="3714750"/>
            <a:ext cx="360363" cy="1588"/>
          </a:xfrm>
          <a:prstGeom prst="straightConnector1">
            <a:avLst/>
          </a:prstGeom>
          <a:ln w="19050">
            <a:solidFill>
              <a:srgbClr val="00B05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9" name="ZoneTexte 62"/>
          <p:cNvSpPr txBox="1">
            <a:spLocks noChangeArrowheads="1"/>
          </p:cNvSpPr>
          <p:nvPr/>
        </p:nvSpPr>
        <p:spPr bwMode="auto">
          <a:xfrm>
            <a:off x="785813" y="3500438"/>
            <a:ext cx="642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solidFill>
                  <a:srgbClr val="FF6600"/>
                </a:solidFill>
                <a:latin typeface="Calibri" pitchFamily="34" charset="0"/>
              </a:rPr>
              <a:t>H</a:t>
            </a:r>
            <a:r>
              <a:rPr lang="fr-FR" baseline="-25000">
                <a:solidFill>
                  <a:srgbClr val="FF6600"/>
                </a:solidFill>
                <a:latin typeface="Calibri" pitchFamily="34" charset="0"/>
              </a:rPr>
              <a:t>ext</a:t>
            </a:r>
            <a:endParaRPr lang="fr-FR">
              <a:solidFill>
                <a:srgbClr val="FF6600"/>
              </a:solidFill>
              <a:latin typeface="Calibri" pitchFamily="34" charset="0"/>
            </a:endParaRPr>
          </a:p>
        </p:txBody>
      </p:sp>
      <p:grpSp>
        <p:nvGrpSpPr>
          <p:cNvPr id="35850" name="Groupe 63"/>
          <p:cNvGrpSpPr>
            <a:grpSpLocks/>
          </p:cNvGrpSpPr>
          <p:nvPr/>
        </p:nvGrpSpPr>
        <p:grpSpPr bwMode="auto">
          <a:xfrm>
            <a:off x="1149350" y="4889500"/>
            <a:ext cx="3303588" cy="825500"/>
            <a:chOff x="1149321" y="4889516"/>
            <a:chExt cx="3303587" cy="825500"/>
          </a:xfrm>
        </p:grpSpPr>
        <p:sp>
          <p:nvSpPr>
            <p:cNvPr id="35855" name="Text Box 7"/>
            <p:cNvSpPr txBox="1">
              <a:spLocks noChangeArrowheads="1"/>
            </p:cNvSpPr>
            <p:nvPr/>
          </p:nvSpPr>
          <p:spPr bwMode="auto">
            <a:xfrm>
              <a:off x="2833658" y="5340366"/>
              <a:ext cx="16192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latin typeface="Calibri" pitchFamily="34" charset="0"/>
                </a:rPr>
                <a:t>Supraconducteur</a:t>
              </a:r>
              <a:endParaRPr lang="fr-FR" sz="1400" dirty="0">
                <a:latin typeface="Calibri" pitchFamily="34" charset="0"/>
              </a:endParaRPr>
            </a:p>
          </p:txBody>
        </p:sp>
        <p:sp>
          <p:nvSpPr>
            <p:cNvPr id="35856" name="Text Box 8"/>
            <p:cNvSpPr txBox="1">
              <a:spLocks noChangeArrowheads="1"/>
            </p:cNvSpPr>
            <p:nvPr/>
          </p:nvSpPr>
          <p:spPr bwMode="auto">
            <a:xfrm>
              <a:off x="2911446" y="5153041"/>
              <a:ext cx="13366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latin typeface="Calibri" pitchFamily="34" charset="0"/>
                </a:rPr>
                <a:t>Isolant</a:t>
              </a:r>
              <a:endParaRPr lang="fr-FR" sz="1400" dirty="0">
                <a:latin typeface="Calibri" pitchFamily="34" charset="0"/>
              </a:endParaRPr>
            </a:p>
          </p:txBody>
        </p:sp>
        <p:sp>
          <p:nvSpPr>
            <p:cNvPr id="35857" name="Text Box 9"/>
            <p:cNvSpPr txBox="1">
              <a:spLocks noChangeArrowheads="1"/>
            </p:cNvSpPr>
            <p:nvPr/>
          </p:nvSpPr>
          <p:spPr bwMode="auto">
            <a:xfrm>
              <a:off x="2773333" y="4889516"/>
              <a:ext cx="13366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latin typeface="Calibri" pitchFamily="34" charset="0"/>
                </a:rPr>
                <a:t>GMR</a:t>
              </a:r>
            </a:p>
          </p:txBody>
        </p:sp>
        <p:sp>
          <p:nvSpPr>
            <p:cNvPr id="35858" name="Rectangle 15"/>
            <p:cNvSpPr>
              <a:spLocks noChangeArrowheads="1"/>
            </p:cNvSpPr>
            <p:nvPr/>
          </p:nvSpPr>
          <p:spPr bwMode="auto">
            <a:xfrm flipH="1">
              <a:off x="1447771" y="5421329"/>
              <a:ext cx="1211262" cy="109537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59" name="Rectangle 16" descr="Papier journal"/>
            <p:cNvSpPr>
              <a:spLocks noChangeArrowheads="1"/>
            </p:cNvSpPr>
            <p:nvPr/>
          </p:nvSpPr>
          <p:spPr bwMode="auto">
            <a:xfrm flipH="1">
              <a:off x="1447771" y="5183204"/>
              <a:ext cx="1211262" cy="238125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60" name="Rectangle 17"/>
            <p:cNvSpPr>
              <a:spLocks noChangeArrowheads="1"/>
            </p:cNvSpPr>
            <p:nvPr/>
          </p:nvSpPr>
          <p:spPr bwMode="auto">
            <a:xfrm flipH="1">
              <a:off x="1447771" y="5075254"/>
              <a:ext cx="1211262" cy="10953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61" name="Rectangle 18"/>
            <p:cNvSpPr>
              <a:spLocks noChangeArrowheads="1"/>
            </p:cNvSpPr>
            <p:nvPr/>
          </p:nvSpPr>
          <p:spPr bwMode="auto">
            <a:xfrm flipH="1">
              <a:off x="1447771" y="5026041"/>
              <a:ext cx="1211262" cy="4921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62" name="Rectangle 19"/>
            <p:cNvSpPr>
              <a:spLocks noChangeArrowheads="1"/>
            </p:cNvSpPr>
            <p:nvPr/>
          </p:nvSpPr>
          <p:spPr bwMode="auto">
            <a:xfrm flipH="1">
              <a:off x="1447771" y="4916504"/>
              <a:ext cx="1211262" cy="1095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63" name="AutoShape 20"/>
            <p:cNvSpPr>
              <a:spLocks noChangeArrowheads="1"/>
            </p:cNvSpPr>
            <p:nvPr/>
          </p:nvSpPr>
          <p:spPr bwMode="auto">
            <a:xfrm flipH="1">
              <a:off x="1960533" y="5434029"/>
              <a:ext cx="149225" cy="76200"/>
            </a:xfrm>
            <a:prstGeom prst="flowChartSummingJunction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35864" name="Text Box 21"/>
            <p:cNvSpPr txBox="1">
              <a:spLocks noChangeArrowheads="1"/>
            </p:cNvSpPr>
            <p:nvPr/>
          </p:nvSpPr>
          <p:spPr bwMode="auto">
            <a:xfrm flipH="1">
              <a:off x="2201833" y="5346716"/>
              <a:ext cx="3460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latin typeface="Calibri" pitchFamily="34" charset="0"/>
                </a:rPr>
                <a:t>I</a:t>
              </a:r>
              <a:r>
                <a:rPr lang="fr-FR" sz="1600" baseline="-25000">
                  <a:latin typeface="Calibri" pitchFamily="34" charset="0"/>
                </a:rPr>
                <a:t>s</a:t>
              </a:r>
            </a:p>
          </p:txBody>
        </p:sp>
        <p:grpSp>
          <p:nvGrpSpPr>
            <p:cNvPr id="35865" name="Group 22"/>
            <p:cNvGrpSpPr>
              <a:grpSpLocks/>
            </p:cNvGrpSpPr>
            <p:nvPr/>
          </p:nvGrpSpPr>
          <p:grpSpPr bwMode="auto">
            <a:xfrm flipH="1">
              <a:off x="1314421" y="5221304"/>
              <a:ext cx="1474787" cy="436562"/>
              <a:chOff x="1465" y="2193"/>
              <a:chExt cx="1905" cy="868"/>
            </a:xfrm>
          </p:grpSpPr>
          <p:sp>
            <p:nvSpPr>
              <p:cNvPr id="35871" name="Oval 23"/>
              <p:cNvSpPr>
                <a:spLocks noChangeArrowheads="1"/>
              </p:cNvSpPr>
              <p:nvPr/>
            </p:nvSpPr>
            <p:spPr bwMode="auto">
              <a:xfrm>
                <a:off x="1465" y="2194"/>
                <a:ext cx="1905" cy="862"/>
              </a:xfrm>
              <a:prstGeom prst="ellips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35872" name="Line 24"/>
              <p:cNvSpPr>
                <a:spLocks noChangeShapeType="1"/>
              </p:cNvSpPr>
              <p:nvPr/>
            </p:nvSpPr>
            <p:spPr bwMode="auto">
              <a:xfrm flipH="1">
                <a:off x="2336" y="3061"/>
                <a:ext cx="136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873" name="Line 25"/>
              <p:cNvSpPr>
                <a:spLocks noChangeShapeType="1"/>
              </p:cNvSpPr>
              <p:nvPr/>
            </p:nvSpPr>
            <p:spPr bwMode="auto">
              <a:xfrm>
                <a:off x="2370" y="2193"/>
                <a:ext cx="136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5866" name="Group 26"/>
            <p:cNvGrpSpPr>
              <a:grpSpLocks/>
            </p:cNvGrpSpPr>
            <p:nvPr/>
          </p:nvGrpSpPr>
          <p:grpSpPr bwMode="auto">
            <a:xfrm flipH="1">
              <a:off x="1149321" y="5156216"/>
              <a:ext cx="1762125" cy="558800"/>
              <a:chOff x="1465" y="2193"/>
              <a:chExt cx="1905" cy="868"/>
            </a:xfrm>
          </p:grpSpPr>
          <p:sp>
            <p:nvSpPr>
              <p:cNvPr id="35868" name="Oval 27"/>
              <p:cNvSpPr>
                <a:spLocks noChangeArrowheads="1"/>
              </p:cNvSpPr>
              <p:nvPr/>
            </p:nvSpPr>
            <p:spPr bwMode="auto">
              <a:xfrm>
                <a:off x="1465" y="2194"/>
                <a:ext cx="1905" cy="862"/>
              </a:xfrm>
              <a:prstGeom prst="ellips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35869" name="Line 28"/>
              <p:cNvSpPr>
                <a:spLocks noChangeShapeType="1"/>
              </p:cNvSpPr>
              <p:nvPr/>
            </p:nvSpPr>
            <p:spPr bwMode="auto">
              <a:xfrm flipH="1">
                <a:off x="2336" y="3061"/>
                <a:ext cx="136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870" name="Line 29"/>
              <p:cNvSpPr>
                <a:spLocks noChangeShapeType="1"/>
              </p:cNvSpPr>
              <p:nvPr/>
            </p:nvSpPr>
            <p:spPr bwMode="auto">
              <a:xfrm>
                <a:off x="2370" y="2193"/>
                <a:ext cx="136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5867" name="Line 14"/>
            <p:cNvSpPr>
              <a:spLocks noChangeShapeType="1"/>
            </p:cNvSpPr>
            <p:nvPr/>
          </p:nvSpPr>
          <p:spPr bwMode="auto">
            <a:xfrm>
              <a:off x="1870345" y="4954836"/>
              <a:ext cx="345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5851" name="Picture 2"/>
          <p:cNvPicPr>
            <a:picLocks noChangeAspect="1" noChangeArrowheads="1"/>
          </p:cNvPicPr>
          <p:nvPr/>
        </p:nvPicPr>
        <p:blipFill>
          <a:blip r:embed="rId3" cstate="print"/>
          <a:srcRect b="7642"/>
          <a:stretch>
            <a:fillRect/>
          </a:stretch>
        </p:blipFill>
        <p:spPr bwMode="auto">
          <a:xfrm>
            <a:off x="5257800" y="1447800"/>
            <a:ext cx="36036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ZoneTexte 130"/>
          <p:cNvSpPr txBox="1">
            <a:spLocks noChangeArrowheads="1"/>
          </p:cNvSpPr>
          <p:nvPr/>
        </p:nvSpPr>
        <p:spPr bwMode="auto">
          <a:xfrm>
            <a:off x="5334000" y="1524000"/>
            <a:ext cx="34290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i="1" dirty="0">
                <a:latin typeface="Calibri" pitchFamily="34" charset="0"/>
              </a:rPr>
              <a:t>Dispositif à base de supraconducteur </a:t>
            </a:r>
            <a:r>
              <a:rPr lang="fr-FR" sz="1600" i="1" dirty="0" smtClean="0">
                <a:latin typeface="Calibri" pitchFamily="34" charset="0"/>
              </a:rPr>
              <a:t>à haute température critique </a:t>
            </a:r>
            <a:r>
              <a:rPr lang="fr-FR" sz="1600" i="1" dirty="0">
                <a:latin typeface="Calibri" pitchFamily="34" charset="0"/>
              </a:rPr>
              <a:t>(</a:t>
            </a:r>
            <a:r>
              <a:rPr lang="fr-FR" sz="1600" i="1" dirty="0" err="1">
                <a:latin typeface="Calibri" pitchFamily="34" charset="0"/>
              </a:rPr>
              <a:t>YBaCuO</a:t>
            </a:r>
            <a:r>
              <a:rPr lang="fr-FR" sz="1600" i="1" dirty="0">
                <a:latin typeface="Calibri" pitchFamily="34" charset="0"/>
              </a:rPr>
              <a:t>)</a:t>
            </a:r>
          </a:p>
          <a:p>
            <a:r>
              <a:rPr lang="fr-FR" sz="1600" i="1" dirty="0">
                <a:latin typeface="Calibri" pitchFamily="34" charset="0"/>
              </a:rPr>
              <a:t>Refroidissement à l’azote liquide</a:t>
            </a:r>
          </a:p>
        </p:txBody>
      </p:sp>
      <p:pic>
        <p:nvPicPr>
          <p:cNvPr id="35853" name="Picture 24" descr="P10100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76200"/>
            <a:ext cx="1412875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ZoneTexte 85"/>
          <p:cNvSpPr txBox="1">
            <a:spLocks noChangeArrowheads="1"/>
          </p:cNvSpPr>
          <p:nvPr/>
        </p:nvSpPr>
        <p:spPr bwMode="auto">
          <a:xfrm>
            <a:off x="1066800" y="6019800"/>
            <a:ext cx="227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 dirty="0">
                <a:latin typeface="Calibri" pitchFamily="34" charset="0"/>
              </a:rPr>
              <a:t>Gain supérieur à 1000</a:t>
            </a:r>
          </a:p>
        </p:txBody>
      </p:sp>
      <p:sp>
        <p:nvSpPr>
          <p:cNvPr id="87" name="Espace réservé du numéro de diapositive 8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7D565-E3D3-4034-BEA4-E2D8E6904CB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8" name="Text Box 9"/>
          <p:cNvSpPr txBox="1">
            <a:spLocks noChangeArrowheads="1"/>
          </p:cNvSpPr>
          <p:nvPr/>
        </p:nvSpPr>
        <p:spPr bwMode="auto">
          <a:xfrm>
            <a:off x="5791200" y="6019800"/>
            <a:ext cx="3124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i="1" dirty="0" smtClean="0">
                <a:latin typeface="+mj-lt"/>
              </a:rPr>
              <a:t>Science </a:t>
            </a:r>
            <a:r>
              <a:rPr lang="en-GB" sz="1600" b="1" i="1" dirty="0" smtClean="0">
                <a:latin typeface="+mj-lt"/>
              </a:rPr>
              <a:t>304</a:t>
            </a:r>
            <a:r>
              <a:rPr lang="en-GB" sz="1600" i="1" dirty="0" smtClean="0">
                <a:latin typeface="+mj-lt"/>
              </a:rPr>
              <a:t>, 1648-1650 </a:t>
            </a:r>
            <a:r>
              <a:rPr lang="en-US" sz="1600" i="1" dirty="0">
                <a:latin typeface="+mj-lt"/>
              </a:rPr>
              <a:t> (</a:t>
            </a:r>
            <a:r>
              <a:rPr lang="en-US" sz="1600" i="1" dirty="0" smtClean="0">
                <a:latin typeface="+mj-lt"/>
              </a:rPr>
              <a:t>2004</a:t>
            </a:r>
            <a:r>
              <a:rPr lang="fr-FR" sz="1600" i="1" dirty="0" smtClean="0">
                <a:latin typeface="+mj-lt"/>
              </a:rPr>
              <a:t>)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914400" y="1600200"/>
          <a:ext cx="7315201" cy="3790149"/>
        </p:xfrm>
        <a:graphic>
          <a:graphicData uri="http://schemas.openxmlformats.org/drawingml/2006/table">
            <a:tbl>
              <a:tblPr/>
              <a:tblGrid>
                <a:gridCol w="1230923"/>
                <a:gridCol w="1282212"/>
                <a:gridCol w="1066801"/>
                <a:gridCol w="1280746"/>
                <a:gridCol w="1232388"/>
                <a:gridCol w="1222131"/>
              </a:tblGrid>
              <a:tr h="1167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Capteur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Gain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mesuré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Surface (mm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) 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Courant maximal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Détectivité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* à 77K (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/√Hz)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Détectivité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* à 4K (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/√Hz)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Nb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108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7x7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1mA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n.a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.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600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Nb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500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15x15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1mA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n.a.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140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YBCO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160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9x9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15mA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150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32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YBCO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600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17x17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10mA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25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5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YBCO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1300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25x25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10mA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8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1.5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SQUIDS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25x25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30 (Haut T</a:t>
                      </a:r>
                      <a:r>
                        <a:rPr kumimoji="0" lang="fr-F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c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1 (Bas T</a:t>
                      </a:r>
                      <a:r>
                        <a:rPr kumimoji="0" lang="fr-FR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c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  <p:sp>
        <p:nvSpPr>
          <p:cNvPr id="37948" name="Rectangle 5"/>
          <p:cNvSpPr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3200" b="1">
                <a:solidFill>
                  <a:schemeClr val="tx2"/>
                </a:solidFill>
                <a:latin typeface="Calibri" pitchFamily="34" charset="0"/>
              </a:rPr>
              <a:t>Détectivité d’un capteur mixte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791200" y="5562600"/>
            <a:ext cx="2876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* </a:t>
            </a:r>
            <a:r>
              <a:rPr lang="fr-FR" i="1" dirty="0" smtClean="0">
                <a:latin typeface="+mn-lt"/>
              </a:rPr>
              <a:t>Dans le bruit thermique</a:t>
            </a:r>
            <a:endParaRPr lang="fr-FR" i="1" dirty="0"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" descr="See as an animat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1357313"/>
            <a:ext cx="4968875" cy="407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214313" y="1057275"/>
            <a:ext cx="4500562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i="1" dirty="0" err="1" smtClean="0">
                <a:solidFill>
                  <a:schemeClr val="accent2"/>
                </a:solidFill>
                <a:latin typeface="Calibri" pitchFamily="34" charset="0"/>
              </a:rPr>
              <a:t>Magneto</a:t>
            </a:r>
            <a:r>
              <a:rPr lang="fr-FR" sz="2400" i="1" dirty="0" smtClean="0">
                <a:solidFill>
                  <a:schemeClr val="accent2"/>
                </a:solidFill>
                <a:latin typeface="Calibri" pitchFamily="34" charset="0"/>
              </a:rPr>
              <a:t>-Cardiographie (</a:t>
            </a:r>
            <a:r>
              <a:rPr lang="fr-FR" sz="2400" i="1" dirty="0">
                <a:solidFill>
                  <a:schemeClr val="accent2"/>
                </a:solidFill>
                <a:latin typeface="Calibri" pitchFamily="34" charset="0"/>
              </a:rPr>
              <a:t>MCG): </a:t>
            </a:r>
          </a:p>
          <a:p>
            <a:endParaRPr lang="fr-FR" i="1" dirty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Amplitude: 10</a:t>
            </a:r>
            <a:r>
              <a:rPr lang="fr-FR" baseline="30000" dirty="0">
                <a:latin typeface="Calibri" pitchFamily="34" charset="0"/>
              </a:rPr>
              <a:t>-11</a:t>
            </a:r>
            <a:r>
              <a:rPr lang="fr-FR" dirty="0">
                <a:latin typeface="Calibri" pitchFamily="34" charset="0"/>
              </a:rPr>
              <a:t> T (=10pT)</a:t>
            </a:r>
            <a:br>
              <a:rPr lang="fr-FR" dirty="0">
                <a:latin typeface="Calibri" pitchFamily="34" charset="0"/>
              </a:rPr>
            </a:br>
            <a:endParaRPr lang="fr-FR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Fréquence: 1 – 100 Hz</a:t>
            </a:r>
          </a:p>
          <a:p>
            <a:r>
              <a:rPr lang="fr-FR" dirty="0">
                <a:latin typeface="Calibri" pitchFamily="34" charset="0"/>
              </a:rPr>
              <a:t/>
            </a:r>
            <a:br>
              <a:rPr lang="fr-FR" dirty="0">
                <a:latin typeface="Calibri" pitchFamily="34" charset="0"/>
              </a:rPr>
            </a:br>
            <a:r>
              <a:rPr lang="fr-FR" dirty="0" smtClean="0">
                <a:latin typeface="Calibri" pitchFamily="34" charset="0"/>
              </a:rPr>
              <a:t>Résolution </a:t>
            </a:r>
            <a:r>
              <a:rPr lang="fr-FR" dirty="0">
                <a:latin typeface="Calibri" pitchFamily="34" charset="0"/>
              </a:rPr>
              <a:t>temporelle: 1ms</a:t>
            </a:r>
          </a:p>
          <a:p>
            <a:endParaRPr lang="fr-FR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Quelques capteurs</a:t>
            </a:r>
          </a:p>
          <a:p>
            <a:endParaRPr lang="fr-FR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Complémentaire de l’ECG</a:t>
            </a:r>
          </a:p>
          <a:p>
            <a:endParaRPr lang="fr-FR" dirty="0">
              <a:latin typeface="Calibri" pitchFamily="34" charset="0"/>
            </a:endParaRPr>
          </a:p>
          <a:p>
            <a:pPr lvl="1">
              <a:buFontTx/>
              <a:buChar char="-"/>
            </a:pPr>
            <a:r>
              <a:rPr lang="fr-FR" dirty="0" smtClean="0">
                <a:latin typeface="Calibri" pitchFamily="34" charset="0"/>
              </a:rPr>
              <a:t> Sans contact (et sans électrode)</a:t>
            </a:r>
            <a:endParaRPr lang="fr-FR" dirty="0">
              <a:latin typeface="Calibri" pitchFamily="34" charset="0"/>
            </a:endParaRPr>
          </a:p>
          <a:p>
            <a:pPr lvl="1">
              <a:buFontTx/>
              <a:buChar char="-"/>
            </a:pPr>
            <a:r>
              <a:rPr lang="fr-FR" dirty="0">
                <a:latin typeface="Calibri" pitchFamily="34" charset="0"/>
              </a:rPr>
              <a:t> MCG fœtale</a:t>
            </a:r>
          </a:p>
          <a:p>
            <a:pPr lvl="1">
              <a:buFontTx/>
              <a:buChar char="-"/>
            </a:pPr>
            <a:r>
              <a:rPr lang="fr-FR" dirty="0">
                <a:latin typeface="Calibri" pitchFamily="34" charset="0"/>
              </a:rPr>
              <a:t> Possibilité d’imagerie</a:t>
            </a:r>
          </a:p>
          <a:p>
            <a:endParaRPr lang="fr-FR" dirty="0">
              <a:latin typeface="Calibri" pitchFamily="34" charset="0"/>
            </a:endParaRPr>
          </a:p>
          <a:p>
            <a:endParaRPr lang="fr-FR" dirty="0">
              <a:latin typeface="Calibri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Magnétocardiographie</a:t>
            </a:r>
            <a:endParaRPr lang="fr-FR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Magnétocardiographie</a:t>
            </a:r>
            <a:endParaRPr lang="fr-FR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6553200" y="6307138"/>
            <a:ext cx="2133600" cy="476250"/>
          </a:xfrm>
        </p:spPr>
        <p:txBody>
          <a:bodyPr/>
          <a:lstStyle/>
          <a:p>
            <a:pPr>
              <a:defRPr/>
            </a:pPr>
            <a:fld id="{59E20C80-44D0-42C5-9738-3D27FC0F113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2338836" y="5635343"/>
            <a:ext cx="2057400" cy="338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atin typeface="+mj-lt"/>
              </a:rPr>
              <a:t>Thèse Hedwige </a:t>
            </a:r>
            <a:r>
              <a:rPr lang="fr-FR" sz="1600" i="1" dirty="0" err="1" smtClean="0">
                <a:latin typeface="+mj-lt"/>
              </a:rPr>
              <a:t>Polovy</a:t>
            </a:r>
            <a:endParaRPr lang="fr-FR" sz="1600" i="1" dirty="0">
              <a:latin typeface="+mj-lt"/>
            </a:endParaRPr>
          </a:p>
        </p:txBody>
      </p:sp>
      <p:grpSp>
        <p:nvGrpSpPr>
          <p:cNvPr id="40965" name="Groupe 21"/>
          <p:cNvGrpSpPr>
            <a:grpSpLocks/>
          </p:cNvGrpSpPr>
          <p:nvPr/>
        </p:nvGrpSpPr>
        <p:grpSpPr bwMode="auto">
          <a:xfrm>
            <a:off x="228600" y="1076968"/>
            <a:ext cx="4648200" cy="4409432"/>
            <a:chOff x="1071538" y="2884478"/>
            <a:chExt cx="3979329" cy="3259166"/>
          </a:xfrm>
        </p:grpSpPr>
        <p:sp>
          <p:nvSpPr>
            <p:cNvPr id="40967" name="Text Box 101"/>
            <p:cNvSpPr txBox="1">
              <a:spLocks noChangeArrowheads="1"/>
            </p:cNvSpPr>
            <p:nvPr/>
          </p:nvSpPr>
          <p:spPr bwMode="auto">
            <a:xfrm>
              <a:off x="1071538" y="2884478"/>
              <a:ext cx="3979329" cy="86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i="1" dirty="0">
                  <a:latin typeface="Calibri" pitchFamily="34" charset="0"/>
                </a:rPr>
                <a:t>Chambre blindée </a:t>
              </a:r>
              <a:r>
                <a:rPr lang="fr-FR" sz="2000" i="1" dirty="0" smtClean="0">
                  <a:latin typeface="Calibri" pitchFamily="34" charset="0"/>
                </a:rPr>
                <a:t>magnétique</a:t>
              </a:r>
            </a:p>
            <a:p>
              <a:pPr>
                <a:spcBef>
                  <a:spcPct val="50000"/>
                </a:spcBef>
              </a:pPr>
              <a:r>
                <a:rPr lang="fr-FR" sz="2000" i="1" dirty="0" smtClean="0">
                  <a:latin typeface="Calibri" pitchFamily="34" charset="0"/>
                </a:rPr>
                <a:t>Laboratoire MEG commun </a:t>
              </a:r>
              <a:r>
                <a:rPr lang="fr-FR" sz="2000" i="1" dirty="0" err="1" smtClean="0">
                  <a:latin typeface="Calibri" pitchFamily="34" charset="0"/>
                </a:rPr>
                <a:t>Neurospin</a:t>
              </a:r>
              <a:r>
                <a:rPr lang="fr-FR" sz="2000" i="1" dirty="0" smtClean="0">
                  <a:latin typeface="Calibri" pitchFamily="34" charset="0"/>
                </a:rPr>
                <a:t>-SPEC-INSERM</a:t>
              </a:r>
            </a:p>
          </p:txBody>
        </p:sp>
        <p:grpSp>
          <p:nvGrpSpPr>
            <p:cNvPr id="40968" name="Groupe 35"/>
            <p:cNvGrpSpPr>
              <a:grpSpLocks/>
            </p:cNvGrpSpPr>
            <p:nvPr/>
          </p:nvGrpSpPr>
          <p:grpSpPr bwMode="auto">
            <a:xfrm>
              <a:off x="1071538" y="3889394"/>
              <a:ext cx="3541712" cy="2254250"/>
              <a:chOff x="1071538" y="3889394"/>
              <a:chExt cx="3541712" cy="2254250"/>
            </a:xfrm>
          </p:grpSpPr>
          <p:sp>
            <p:nvSpPr>
              <p:cNvPr id="40969" name="Freeform 77"/>
              <p:cNvSpPr>
                <a:spLocks/>
              </p:cNvSpPr>
              <p:nvPr/>
            </p:nvSpPr>
            <p:spPr bwMode="auto">
              <a:xfrm>
                <a:off x="1714475" y="4538681"/>
                <a:ext cx="598488" cy="736600"/>
              </a:xfrm>
              <a:custGeom>
                <a:avLst/>
                <a:gdLst>
                  <a:gd name="T0" fmla="*/ 0 w 816"/>
                  <a:gd name="T1" fmla="*/ 0 h 725"/>
                  <a:gd name="T2" fmla="*/ 816 w 816"/>
                  <a:gd name="T3" fmla="*/ 0 h 725"/>
                  <a:gd name="T4" fmla="*/ 816 w 816"/>
                  <a:gd name="T5" fmla="*/ 453 h 725"/>
                  <a:gd name="T6" fmla="*/ 499 w 816"/>
                  <a:gd name="T7" fmla="*/ 453 h 725"/>
                  <a:gd name="T8" fmla="*/ 499 w 816"/>
                  <a:gd name="T9" fmla="*/ 725 h 725"/>
                  <a:gd name="T10" fmla="*/ 272 w 816"/>
                  <a:gd name="T11" fmla="*/ 725 h 725"/>
                  <a:gd name="T12" fmla="*/ 272 w 816"/>
                  <a:gd name="T13" fmla="*/ 453 h 725"/>
                  <a:gd name="T14" fmla="*/ 0 w 816"/>
                  <a:gd name="T15" fmla="*/ 453 h 725"/>
                  <a:gd name="T16" fmla="*/ 0 w 816"/>
                  <a:gd name="T17" fmla="*/ 0 h 7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16"/>
                  <a:gd name="T28" fmla="*/ 0 h 725"/>
                  <a:gd name="T29" fmla="*/ 816 w 816"/>
                  <a:gd name="T30" fmla="*/ 725 h 7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16" h="725">
                    <a:moveTo>
                      <a:pt x="0" y="0"/>
                    </a:moveTo>
                    <a:lnTo>
                      <a:pt x="816" y="0"/>
                    </a:lnTo>
                    <a:lnTo>
                      <a:pt x="816" y="453"/>
                    </a:lnTo>
                    <a:lnTo>
                      <a:pt x="499" y="453"/>
                    </a:lnTo>
                    <a:lnTo>
                      <a:pt x="499" y="725"/>
                    </a:lnTo>
                    <a:lnTo>
                      <a:pt x="272" y="725"/>
                    </a:lnTo>
                    <a:lnTo>
                      <a:pt x="272" y="453"/>
                    </a:lnTo>
                    <a:lnTo>
                      <a:pt x="0" y="4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70" name="Rectangle 26"/>
              <p:cNvSpPr>
                <a:spLocks noChangeArrowheads="1"/>
              </p:cNvSpPr>
              <p:nvPr/>
            </p:nvSpPr>
            <p:spPr bwMode="auto">
              <a:xfrm>
                <a:off x="1935138" y="4538681"/>
                <a:ext cx="127000" cy="7096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71" name="Line 79"/>
              <p:cNvSpPr>
                <a:spLocks noChangeShapeType="1"/>
              </p:cNvSpPr>
              <p:nvPr/>
            </p:nvSpPr>
            <p:spPr bwMode="auto">
              <a:xfrm>
                <a:off x="1395388" y="5499119"/>
                <a:ext cx="1482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72" name="Rectangle 28"/>
              <p:cNvSpPr>
                <a:spLocks noChangeArrowheads="1"/>
              </p:cNvSpPr>
              <p:nvPr/>
            </p:nvSpPr>
            <p:spPr bwMode="auto">
              <a:xfrm>
                <a:off x="1957363" y="5214956"/>
                <a:ext cx="63500" cy="26988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6751" tIns="33376" rIns="66751" bIns="33376" anchor="ctr"/>
              <a:lstStyle/>
              <a:p>
                <a:pPr algn="ctr"/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73" name="Text Box 81"/>
              <p:cNvSpPr txBox="1">
                <a:spLocks noChangeArrowheads="1"/>
              </p:cNvSpPr>
              <p:nvPr/>
            </p:nvSpPr>
            <p:spPr bwMode="auto">
              <a:xfrm>
                <a:off x="1071538" y="4872056"/>
                <a:ext cx="719137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6751" tIns="33376" rIns="66751" bIns="33376"/>
              <a:lstStyle/>
              <a:p>
                <a:r>
                  <a:rPr lang="fr-FR" sz="1200" b="1">
                    <a:solidFill>
                      <a:srgbClr val="000099"/>
                    </a:solidFill>
                    <a:latin typeface="Calibri" pitchFamily="34" charset="0"/>
                  </a:rPr>
                  <a:t>Capteur</a:t>
                </a:r>
                <a:endParaRPr lang="fr-FR" sz="1200">
                  <a:solidFill>
                    <a:srgbClr val="000099"/>
                  </a:solidFill>
                  <a:latin typeface="Calibri" pitchFamily="34" charset="0"/>
                </a:endParaRPr>
              </a:p>
            </p:txBody>
          </p:sp>
          <p:sp>
            <p:nvSpPr>
              <p:cNvPr id="40974" name="Text Box 82"/>
              <p:cNvSpPr txBox="1">
                <a:spLocks noChangeArrowheads="1"/>
              </p:cNvSpPr>
              <p:nvPr/>
            </p:nvSpPr>
            <p:spPr bwMode="auto">
              <a:xfrm>
                <a:off x="2006575" y="5808681"/>
                <a:ext cx="1057275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6751" tIns="33376" rIns="66751" bIns="33376"/>
              <a:lstStyle/>
              <a:p>
                <a:r>
                  <a:rPr lang="fr-FR">
                    <a:solidFill>
                      <a:srgbClr val="000000"/>
                    </a:solidFill>
                    <a:latin typeface="Calibri" pitchFamily="34" charset="0"/>
                  </a:rPr>
                  <a:t>Volontaire</a:t>
                </a:r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75" name="Line 83"/>
              <p:cNvSpPr>
                <a:spLocks noChangeShapeType="1"/>
              </p:cNvSpPr>
              <p:nvPr/>
            </p:nvSpPr>
            <p:spPr bwMode="auto">
              <a:xfrm flipV="1">
                <a:off x="2001813" y="4367231"/>
                <a:ext cx="0" cy="8524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76" name="Line 84"/>
              <p:cNvSpPr>
                <a:spLocks noChangeShapeType="1"/>
              </p:cNvSpPr>
              <p:nvPr/>
            </p:nvSpPr>
            <p:spPr bwMode="auto">
              <a:xfrm>
                <a:off x="1995463" y="4367231"/>
                <a:ext cx="217646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77" name="Rectangle 33"/>
              <p:cNvSpPr>
                <a:spLocks noChangeArrowheads="1"/>
              </p:cNvSpPr>
              <p:nvPr/>
            </p:nvSpPr>
            <p:spPr bwMode="auto">
              <a:xfrm>
                <a:off x="3856013" y="4821253"/>
                <a:ext cx="757237" cy="3190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6751" tIns="33376" rIns="66751" bIns="33376" anchor="ctr"/>
              <a:lstStyle/>
              <a:p>
                <a:pPr algn="ctr"/>
                <a:r>
                  <a:rPr lang="fr-FR" sz="1200">
                    <a:solidFill>
                      <a:srgbClr val="000000"/>
                    </a:solidFill>
                    <a:latin typeface="Calibri" pitchFamily="34" charset="0"/>
                  </a:rPr>
                  <a:t>Acquisition</a:t>
                </a:r>
                <a:endParaRPr lang="fr-FR" sz="1200">
                  <a:latin typeface="Calibri" pitchFamily="34" charset="0"/>
                </a:endParaRPr>
              </a:p>
            </p:txBody>
          </p:sp>
          <p:sp>
            <p:nvSpPr>
              <p:cNvPr id="40978" name="Rectangle 34"/>
              <p:cNvSpPr>
                <a:spLocks noChangeArrowheads="1"/>
              </p:cNvSpPr>
              <p:nvPr/>
            </p:nvSpPr>
            <p:spPr bwMode="auto">
              <a:xfrm>
                <a:off x="2654274" y="4098944"/>
                <a:ext cx="774717" cy="54450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6751" tIns="33376" rIns="66751" bIns="33376" anchor="ctr"/>
              <a:lstStyle/>
              <a:p>
                <a:pPr algn="ctr"/>
                <a:r>
                  <a:rPr lang="fr-FR" sz="1600">
                    <a:solidFill>
                      <a:srgbClr val="000000"/>
                    </a:solidFill>
                    <a:latin typeface="Calibri" pitchFamily="34" charset="0"/>
                  </a:rPr>
                  <a:t>Préampli bas buit</a:t>
                </a:r>
                <a:endParaRPr lang="fr-FR" sz="1600">
                  <a:latin typeface="Calibri" pitchFamily="34" charset="0"/>
                </a:endParaRPr>
              </a:p>
            </p:txBody>
          </p:sp>
          <p:sp>
            <p:nvSpPr>
              <p:cNvPr id="40979" name="Line 87"/>
              <p:cNvSpPr>
                <a:spLocks noChangeShapeType="1"/>
              </p:cNvSpPr>
              <p:nvPr/>
            </p:nvSpPr>
            <p:spPr bwMode="auto">
              <a:xfrm>
                <a:off x="2346300" y="4367231"/>
                <a:ext cx="115888" cy="15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0" name="Line 88"/>
              <p:cNvSpPr>
                <a:spLocks noChangeShapeType="1"/>
              </p:cNvSpPr>
              <p:nvPr/>
            </p:nvSpPr>
            <p:spPr bwMode="auto">
              <a:xfrm>
                <a:off x="4234631" y="4362469"/>
                <a:ext cx="0" cy="2397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1" name="Line 89"/>
              <p:cNvSpPr>
                <a:spLocks noChangeShapeType="1"/>
              </p:cNvSpPr>
              <p:nvPr/>
            </p:nvSpPr>
            <p:spPr bwMode="auto">
              <a:xfrm>
                <a:off x="4234631" y="4414856"/>
                <a:ext cx="0" cy="106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2" name="Text Box 90"/>
              <p:cNvSpPr txBox="1">
                <a:spLocks noChangeArrowheads="1"/>
              </p:cNvSpPr>
              <p:nvPr/>
            </p:nvSpPr>
            <p:spPr bwMode="auto">
              <a:xfrm>
                <a:off x="1142975" y="4172370"/>
                <a:ext cx="730250" cy="241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6751" tIns="33376" rIns="66751" bIns="33376"/>
              <a:lstStyle/>
              <a:p>
                <a:r>
                  <a:rPr lang="fr-FR" sz="1400" b="1">
                    <a:solidFill>
                      <a:srgbClr val="5F5F5F"/>
                    </a:solidFill>
                    <a:latin typeface="Calibri" pitchFamily="34" charset="0"/>
                  </a:rPr>
                  <a:t>Cryostat</a:t>
                </a:r>
                <a:endParaRPr lang="fr-FR" sz="1400">
                  <a:latin typeface="Calibri" pitchFamily="34" charset="0"/>
                </a:endParaRPr>
              </a:p>
            </p:txBody>
          </p:sp>
          <p:sp>
            <p:nvSpPr>
              <p:cNvPr id="40983" name="Line 91"/>
              <p:cNvSpPr>
                <a:spLocks noChangeShapeType="1"/>
              </p:cNvSpPr>
              <p:nvPr/>
            </p:nvSpPr>
            <p:spPr bwMode="auto">
              <a:xfrm>
                <a:off x="4234631" y="5140341"/>
                <a:ext cx="0" cy="1587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4" name="laptop"/>
              <p:cNvSpPr>
                <a:spLocks noEditPoints="1" noChangeArrowheads="1"/>
              </p:cNvSpPr>
              <p:nvPr/>
            </p:nvSpPr>
            <p:spPr bwMode="auto">
              <a:xfrm>
                <a:off x="3963963" y="5299091"/>
                <a:ext cx="541337" cy="344487"/>
              </a:xfrm>
              <a:custGeom>
                <a:avLst/>
                <a:gdLst>
                  <a:gd name="T0" fmla="*/ 84258 w 21600"/>
                  <a:gd name="T1" fmla="*/ 0 h 21600"/>
                  <a:gd name="T2" fmla="*/ 84258 w 21600"/>
                  <a:gd name="T3" fmla="*/ 114398 h 21600"/>
                  <a:gd name="T4" fmla="*/ 459309 w 21600"/>
                  <a:gd name="T5" fmla="*/ 0 h 21600"/>
                  <a:gd name="T6" fmla="*/ 459309 w 21600"/>
                  <a:gd name="T7" fmla="*/ 114398 h 21600"/>
                  <a:gd name="T8" fmla="*/ 270669 w 21600"/>
                  <a:gd name="T9" fmla="*/ 0 h 21600"/>
                  <a:gd name="T10" fmla="*/ 270669 w 21600"/>
                  <a:gd name="T11" fmla="*/ 344487 h 21600"/>
                  <a:gd name="T12" fmla="*/ 0 w 21600"/>
                  <a:gd name="T13" fmla="*/ 344487 h 21600"/>
                  <a:gd name="T14" fmla="*/ 541337 w 21600"/>
                  <a:gd name="T15" fmla="*/ 34448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5" name="Line 93"/>
              <p:cNvSpPr>
                <a:spLocks noChangeShapeType="1"/>
              </p:cNvSpPr>
              <p:nvPr/>
            </p:nvSpPr>
            <p:spPr bwMode="auto">
              <a:xfrm>
                <a:off x="1593387" y="4397659"/>
                <a:ext cx="122676" cy="24738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6" name="Line 94"/>
              <p:cNvSpPr>
                <a:spLocks noChangeShapeType="1"/>
              </p:cNvSpPr>
              <p:nvPr/>
            </p:nvSpPr>
            <p:spPr bwMode="auto">
              <a:xfrm>
                <a:off x="1714475" y="5080019"/>
                <a:ext cx="203200" cy="85725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7" name="Line 95"/>
              <p:cNvSpPr>
                <a:spLocks noChangeShapeType="1"/>
              </p:cNvSpPr>
              <p:nvPr/>
            </p:nvSpPr>
            <p:spPr bwMode="auto">
              <a:xfrm flipH="1" flipV="1">
                <a:off x="2105000" y="5627706"/>
                <a:ext cx="50800" cy="2032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88" name="Oval 96"/>
              <p:cNvSpPr>
                <a:spLocks noChangeArrowheads="1"/>
              </p:cNvSpPr>
              <p:nvPr/>
            </p:nvSpPr>
            <p:spPr bwMode="auto">
              <a:xfrm>
                <a:off x="1803375" y="5321319"/>
                <a:ext cx="498475" cy="1714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89" name="Oval 97"/>
              <p:cNvSpPr>
                <a:spLocks noChangeArrowheads="1"/>
              </p:cNvSpPr>
              <p:nvPr/>
            </p:nvSpPr>
            <p:spPr bwMode="auto">
              <a:xfrm>
                <a:off x="1603350" y="5332431"/>
                <a:ext cx="200025" cy="13652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90" name="Line 98"/>
              <p:cNvSpPr>
                <a:spLocks noChangeShapeType="1"/>
              </p:cNvSpPr>
              <p:nvPr/>
            </p:nvSpPr>
            <p:spPr bwMode="auto">
              <a:xfrm>
                <a:off x="2201838" y="5424506"/>
                <a:ext cx="465137" cy="682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91" name="Line 99"/>
              <p:cNvSpPr>
                <a:spLocks noChangeShapeType="1"/>
              </p:cNvSpPr>
              <p:nvPr/>
            </p:nvSpPr>
            <p:spPr bwMode="auto">
              <a:xfrm flipV="1">
                <a:off x="2666975" y="5389581"/>
                <a:ext cx="33338" cy="1031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992" name="Rectangle 48"/>
              <p:cNvSpPr>
                <a:spLocks noChangeArrowheads="1"/>
              </p:cNvSpPr>
              <p:nvPr/>
            </p:nvSpPr>
            <p:spPr bwMode="auto">
              <a:xfrm>
                <a:off x="1071538" y="3889394"/>
                <a:ext cx="2725737" cy="21828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40993" name="Rectangle 49"/>
              <p:cNvSpPr>
                <a:spLocks noChangeArrowheads="1"/>
              </p:cNvSpPr>
              <p:nvPr/>
            </p:nvSpPr>
            <p:spPr bwMode="auto">
              <a:xfrm>
                <a:off x="3862362" y="4143380"/>
                <a:ext cx="744538" cy="48577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6751" tIns="33376" rIns="66751" bIns="33376" anchor="ctr"/>
              <a:lstStyle/>
              <a:p>
                <a:pPr algn="ctr"/>
                <a:r>
                  <a:rPr lang="fr-FR" sz="1600">
                    <a:solidFill>
                      <a:srgbClr val="000000"/>
                    </a:solidFill>
                    <a:latin typeface="Calibri" pitchFamily="34" charset="0"/>
                  </a:rPr>
                  <a:t>Ampli</a:t>
                </a:r>
                <a:endParaRPr lang="fr-FR" sz="1600">
                  <a:latin typeface="Calibri" pitchFamily="34" charset="0"/>
                </a:endParaRPr>
              </a:p>
            </p:txBody>
          </p:sp>
          <p:sp>
            <p:nvSpPr>
              <p:cNvPr id="40994" name="Line 91"/>
              <p:cNvSpPr>
                <a:spLocks noChangeShapeType="1"/>
              </p:cNvSpPr>
              <p:nvPr/>
            </p:nvSpPr>
            <p:spPr bwMode="auto">
              <a:xfrm>
                <a:off x="4234631" y="4643446"/>
                <a:ext cx="0" cy="1587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5" name="ZoneTexte 5"/>
          <p:cNvSpPr txBox="1"/>
          <p:nvPr/>
        </p:nvSpPr>
        <p:spPr>
          <a:xfrm>
            <a:off x="5334001" y="512813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400" i="1" dirty="0" smtClean="0"/>
              <a:t>Vue du système dans la chambre</a:t>
            </a:r>
          </a:p>
          <a:p>
            <a:r>
              <a:rPr lang="fr-FR" sz="1400" i="1" dirty="0" smtClean="0"/>
              <a:t>magnétique à Neurospin</a:t>
            </a:r>
            <a:endParaRPr lang="fr-FR" sz="1400" i="1" dirty="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086316"/>
            <a:ext cx="2851516" cy="3802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6553200" y="6307138"/>
            <a:ext cx="2133600" cy="476250"/>
          </a:xfrm>
        </p:spPr>
        <p:txBody>
          <a:bodyPr/>
          <a:lstStyle/>
          <a:p>
            <a:pPr>
              <a:defRPr/>
            </a:pPr>
            <a:fld id="{5B47D616-C06C-4715-83AD-4DC16637001F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grpSp>
        <p:nvGrpSpPr>
          <p:cNvPr id="41988" name="Groupe 3"/>
          <p:cNvGrpSpPr>
            <a:grpSpLocks/>
          </p:cNvGrpSpPr>
          <p:nvPr/>
        </p:nvGrpSpPr>
        <p:grpSpPr bwMode="auto">
          <a:xfrm>
            <a:off x="428625" y="3705225"/>
            <a:ext cx="4000500" cy="2481263"/>
            <a:chOff x="4643438" y="1000108"/>
            <a:chExt cx="4000528" cy="2481694"/>
          </a:xfrm>
        </p:grpSpPr>
        <p:pic>
          <p:nvPicPr>
            <p:cNvPr id="42003" name="Imag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3438" y="1000108"/>
              <a:ext cx="4000528" cy="2163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6000761" y="3143605"/>
              <a:ext cx="1214445" cy="3381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i="1" dirty="0">
                  <a:latin typeface="+mj-lt"/>
                </a:rPr>
                <a:t>Signal brut</a:t>
              </a:r>
            </a:p>
          </p:txBody>
        </p:sp>
      </p:grpSp>
      <p:grpSp>
        <p:nvGrpSpPr>
          <p:cNvPr id="41990" name="Groupe 12"/>
          <p:cNvGrpSpPr>
            <a:grpSpLocks/>
          </p:cNvGrpSpPr>
          <p:nvPr/>
        </p:nvGrpSpPr>
        <p:grpSpPr bwMode="auto">
          <a:xfrm>
            <a:off x="285750" y="1152525"/>
            <a:ext cx="4171950" cy="2338388"/>
            <a:chOff x="285720" y="1142984"/>
            <a:chExt cx="4171926" cy="2338818"/>
          </a:xfrm>
        </p:grpSpPr>
        <p:sp>
          <p:nvSpPr>
            <p:cNvPr id="14" name="ZoneTexte 13"/>
            <p:cNvSpPr txBox="1"/>
            <p:nvPr/>
          </p:nvSpPr>
          <p:spPr>
            <a:xfrm>
              <a:off x="1785899" y="3143602"/>
              <a:ext cx="2285987" cy="338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i="1" dirty="0">
                  <a:latin typeface="+mj-lt"/>
                </a:rPr>
                <a:t>Capteur  (Nb) SNR</a:t>
              </a:r>
            </a:p>
          </p:txBody>
        </p:sp>
        <p:grpSp>
          <p:nvGrpSpPr>
            <p:cNvPr id="41995" name="Groupe 41"/>
            <p:cNvGrpSpPr>
              <a:grpSpLocks/>
            </p:cNvGrpSpPr>
            <p:nvPr/>
          </p:nvGrpSpPr>
          <p:grpSpPr bwMode="auto">
            <a:xfrm>
              <a:off x="285720" y="1142984"/>
              <a:ext cx="4171926" cy="2000264"/>
              <a:chOff x="285720" y="1142984"/>
              <a:chExt cx="4171926" cy="2000264"/>
            </a:xfrm>
          </p:grpSpPr>
          <p:pic>
            <p:nvPicPr>
              <p:cNvPr id="41996" name="Picture 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720" y="1142984"/>
                <a:ext cx="4171926" cy="2000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ZoneTexte 16"/>
              <p:cNvSpPr txBox="1"/>
              <p:nvPr/>
            </p:nvSpPr>
            <p:spPr>
              <a:xfrm>
                <a:off x="2000210" y="2849861"/>
                <a:ext cx="1142993" cy="2302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900" b="1" dirty="0" err="1">
                    <a:latin typeface="+mj-lt"/>
                  </a:rPr>
                  <a:t>Frequency</a:t>
                </a:r>
                <a:r>
                  <a:rPr lang="fr-FR" sz="900" b="1" dirty="0">
                    <a:latin typeface="+mj-lt"/>
                  </a:rPr>
                  <a:t> (Hz)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 rot="16200000">
                <a:off x="-387535" y="1943253"/>
                <a:ext cx="1687823" cy="2301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900" b="1" dirty="0">
                    <a:latin typeface="+mj-lt"/>
                  </a:rPr>
                  <a:t>Field </a:t>
                </a:r>
                <a:r>
                  <a:rPr lang="fr-FR" sz="900" b="1" dirty="0" err="1">
                    <a:latin typeface="+mj-lt"/>
                  </a:rPr>
                  <a:t>equivalent</a:t>
                </a:r>
                <a:r>
                  <a:rPr lang="fr-FR" sz="900" b="1" dirty="0">
                    <a:latin typeface="+mj-lt"/>
                  </a:rPr>
                  <a:t> noise (</a:t>
                </a:r>
                <a:r>
                  <a:rPr lang="fr-FR" sz="900" b="1" dirty="0" err="1">
                    <a:latin typeface="+mj-lt"/>
                  </a:rPr>
                  <a:t>pT</a:t>
                </a:r>
                <a:r>
                  <a:rPr lang="fr-FR" sz="900" b="1" dirty="0">
                    <a:latin typeface="+mj-lt"/>
                  </a:rPr>
                  <a:t>/√Hz)</a:t>
                </a:r>
              </a:p>
            </p:txBody>
          </p:sp>
        </p:grpSp>
      </p:grpSp>
      <p:grpSp>
        <p:nvGrpSpPr>
          <p:cNvPr id="41991" name="Groupe 18"/>
          <p:cNvGrpSpPr>
            <a:grpSpLocks/>
          </p:cNvGrpSpPr>
          <p:nvPr/>
        </p:nvGrpSpPr>
        <p:grpSpPr bwMode="auto">
          <a:xfrm>
            <a:off x="4953000" y="1295400"/>
            <a:ext cx="2928938" cy="1857375"/>
            <a:chOff x="5286380" y="3929066"/>
            <a:chExt cx="2786082" cy="1643074"/>
          </a:xfrm>
        </p:grpSpPr>
        <p:pic>
          <p:nvPicPr>
            <p:cNvPr id="41992" name="Image 19" descr="See as an animation"/>
            <p:cNvPicPr>
              <a:picLocks noChangeAspect="1" noChangeArrowheads="1"/>
            </p:cNvPicPr>
            <p:nvPr/>
          </p:nvPicPr>
          <p:blipFill>
            <a:blip r:embed="rId5" cstate="print"/>
            <a:srcRect l="46979" t="68369"/>
            <a:stretch>
              <a:fillRect/>
            </a:stretch>
          </p:blipFill>
          <p:spPr bwMode="auto">
            <a:xfrm>
              <a:off x="5286380" y="4128934"/>
              <a:ext cx="2786082" cy="144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5500810" y="3929066"/>
              <a:ext cx="428860" cy="3567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5410200" y="6019800"/>
            <a:ext cx="2675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latin typeface="+mj-lt"/>
              </a:rPr>
              <a:t>Signal MCG moyenné (30 fois)</a:t>
            </a:r>
            <a:endParaRPr lang="fr-FR" sz="1600" i="1" dirty="0">
              <a:latin typeface="+mj-lt"/>
            </a:endParaRPr>
          </a:p>
        </p:txBody>
      </p:sp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4717935" y="3349001"/>
          <a:ext cx="3740265" cy="260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3" name="Graph" r:id="rId6" imgW="4150080" imgH="2895480" progId="Origin50.Graph">
                  <p:embed/>
                </p:oleObj>
              </mc:Choice>
              <mc:Fallback>
                <p:oleObj name="Graph" r:id="rId6" imgW="4150080" imgH="28954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935" y="3349001"/>
                        <a:ext cx="3740265" cy="260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5360877" y="472758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860943" y="4799027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877975" y="379889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6235165" y="495142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6854953" y="442969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</a:t>
            </a:r>
            <a:endParaRPr lang="fr-FR" dirty="0"/>
          </a:p>
        </p:txBody>
      </p:sp>
      <p:sp>
        <p:nvSpPr>
          <p:cNvPr id="30" name="ZoneTexte 29"/>
          <p:cNvSpPr txBox="1"/>
          <p:nvPr/>
        </p:nvSpPr>
        <p:spPr>
          <a:xfrm>
            <a:off x="7718331" y="472758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32" name="Titr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Magnétocardiographie</a:t>
            </a:r>
            <a:endParaRPr lang="fr-FR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6553200" y="6307138"/>
            <a:ext cx="2133600" cy="476250"/>
          </a:xfrm>
        </p:spPr>
        <p:txBody>
          <a:bodyPr/>
          <a:lstStyle/>
          <a:p>
            <a:pPr>
              <a:defRPr/>
            </a:pPr>
            <a:fld id="{5B47D616-C06C-4715-83AD-4DC16637001F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Magnétocardiographie</a:t>
            </a:r>
            <a:endParaRPr lang="fr-FR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ZoneTexte 5"/>
          <p:cNvSpPr txBox="1"/>
          <p:nvPr/>
        </p:nvSpPr>
        <p:spPr>
          <a:xfrm>
            <a:off x="893206" y="5650468"/>
            <a:ext cx="718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dirty="0" smtClean="0"/>
              <a:t>=&gt; Mesure sans contact et imagerie cardiaque électrique dynamique</a:t>
            </a:r>
            <a:endParaRPr lang="fr-FR" dirty="0"/>
          </a:p>
        </p:txBody>
      </p:sp>
      <p:sp>
        <p:nvSpPr>
          <p:cNvPr id="34" name="ZoneTexte 7"/>
          <p:cNvSpPr txBox="1"/>
          <p:nvPr/>
        </p:nvSpPr>
        <p:spPr>
          <a:xfrm>
            <a:off x="578705" y="1077364"/>
            <a:ext cx="41764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200" i="1" dirty="0" smtClean="0"/>
              <a:t>Enregistrement du signal magnétique cardiaque à différentes positions du torse</a:t>
            </a:r>
            <a:endParaRPr lang="fr-FR" sz="1200" i="1" dirty="0"/>
          </a:p>
        </p:txBody>
      </p:sp>
      <p:sp>
        <p:nvSpPr>
          <p:cNvPr id="35" name="ZoneTexte 8"/>
          <p:cNvSpPr txBox="1"/>
          <p:nvPr/>
        </p:nvSpPr>
        <p:spPr>
          <a:xfrm>
            <a:off x="4683161" y="1034973"/>
            <a:ext cx="39604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200" i="1" dirty="0" smtClean="0"/>
              <a:t>Reconstruction du dipôle de courant et </a:t>
            </a:r>
            <a:r>
              <a:rPr lang="fr-FR" sz="1200" i="1" dirty="0" err="1" smtClean="0"/>
              <a:t>isocontours</a:t>
            </a:r>
            <a:r>
              <a:rPr lang="fr-FR" sz="1200" i="1" dirty="0" smtClean="0"/>
              <a:t> magnétiques au début des composantes QR et T de la révolution cardiaque</a:t>
            </a:r>
            <a:endParaRPr lang="fr-FR" sz="1200" i="1" dirty="0"/>
          </a:p>
        </p:txBody>
      </p:sp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5" y="1755053"/>
            <a:ext cx="3779409" cy="3429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435" y="1803612"/>
            <a:ext cx="3795142" cy="338044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05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28600"/>
            <a:ext cx="8229600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Imagerie par Résonance Magnétique (IRM)</a:t>
            </a:r>
          </a:p>
        </p:txBody>
      </p:sp>
      <p:sp>
        <p:nvSpPr>
          <p:cNvPr id="43012" name="ZoneTexte 3"/>
          <p:cNvSpPr txBox="1">
            <a:spLocks noChangeArrowheads="1"/>
          </p:cNvSpPr>
          <p:nvPr/>
        </p:nvSpPr>
        <p:spPr bwMode="auto">
          <a:xfrm>
            <a:off x="3581400" y="1143000"/>
            <a:ext cx="5562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itchFamily="34" charset="0"/>
              </a:rPr>
              <a:t>Technique d’imagerie basée sur la résonance magnétique nucléaire des </a:t>
            </a:r>
            <a:r>
              <a:rPr lang="fr-FR" sz="2400" dirty="0" smtClean="0">
                <a:latin typeface="Calibri" pitchFamily="34" charset="0"/>
              </a:rPr>
              <a:t>protons à (très) </a:t>
            </a:r>
            <a:r>
              <a:rPr lang="fr-FR" sz="2400" dirty="0">
                <a:latin typeface="Calibri" pitchFamily="34" charset="0"/>
              </a:rPr>
              <a:t>haut champ (&gt;0.5T) </a:t>
            </a:r>
          </a:p>
          <a:p>
            <a:endParaRPr lang="fr-FR" sz="2400" dirty="0" smtClean="0">
              <a:latin typeface="Calibri" pitchFamily="34" charset="0"/>
            </a:endParaRPr>
          </a:p>
          <a:p>
            <a:endParaRPr lang="fr-FR" sz="2400" dirty="0">
              <a:latin typeface="Calibri" pitchFamily="34" charset="0"/>
            </a:endParaRPr>
          </a:p>
          <a:p>
            <a:r>
              <a:rPr lang="fr-FR" sz="2400" b="1" dirty="0">
                <a:latin typeface="Calibri" pitchFamily="34" charset="0"/>
              </a:rPr>
              <a:t>Alternative bas </a:t>
            </a:r>
            <a:r>
              <a:rPr lang="fr-FR" sz="2400" b="1" dirty="0" smtClean="0">
                <a:latin typeface="Calibri" pitchFamily="34" charset="0"/>
              </a:rPr>
              <a:t>champ :</a:t>
            </a:r>
            <a:endParaRPr lang="fr-FR" sz="2400" b="1" dirty="0">
              <a:latin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</a:rPr>
              <a:t>- Faible </a:t>
            </a:r>
            <a:r>
              <a:rPr lang="fr-FR" sz="2400" dirty="0">
                <a:latin typeface="Calibri" pitchFamily="34" charset="0"/>
              </a:rPr>
              <a:t>coût</a:t>
            </a:r>
          </a:p>
          <a:p>
            <a:r>
              <a:rPr lang="fr-FR" sz="2400" dirty="0" smtClean="0">
                <a:latin typeface="Calibri" pitchFamily="34" charset="0"/>
              </a:rPr>
              <a:t>- Ouverte</a:t>
            </a:r>
            <a:endParaRPr lang="fr-FR" sz="2400" dirty="0">
              <a:latin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</a:rPr>
              <a:t>- </a:t>
            </a:r>
            <a:r>
              <a:rPr lang="fr-FR" sz="2400" dirty="0">
                <a:latin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</a:rPr>
              <a:t>ompatible </a:t>
            </a:r>
            <a:r>
              <a:rPr lang="fr-FR" sz="2400" dirty="0">
                <a:latin typeface="Calibri" pitchFamily="34" charset="0"/>
              </a:rPr>
              <a:t>avec les implants </a:t>
            </a:r>
            <a:r>
              <a:rPr lang="fr-FR" sz="2400" dirty="0" smtClean="0">
                <a:latin typeface="Calibri" pitchFamily="34" charset="0"/>
              </a:rPr>
              <a:t>métalliques</a:t>
            </a:r>
            <a:endParaRPr lang="fr-FR" sz="2400" dirty="0">
              <a:latin typeface="Calibri" pitchFamily="34" charset="0"/>
            </a:endParaRPr>
          </a:p>
          <a:p>
            <a:pPr marL="180975" indent="-180975">
              <a:buFontTx/>
              <a:buChar char="-"/>
            </a:pPr>
            <a:r>
              <a:rPr lang="fr-FR" sz="2400" dirty="0">
                <a:latin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</a:rPr>
              <a:t>ilencieuse.</a:t>
            </a:r>
          </a:p>
          <a:p>
            <a:pPr marL="180975" indent="-180975">
              <a:buFontTx/>
              <a:buChar char="-"/>
            </a:pPr>
            <a:r>
              <a:rPr lang="fr-FR" sz="2400" dirty="0" smtClean="0">
                <a:latin typeface="Calibri" pitchFamily="34" charset="0"/>
              </a:rPr>
              <a:t>Nouveaux contrastes</a:t>
            </a:r>
            <a:endParaRPr lang="fr-FR" sz="2400" dirty="0">
              <a:latin typeface="Calibri" pitchFamily="34" charset="0"/>
            </a:endParaRPr>
          </a:p>
          <a:p>
            <a:pPr>
              <a:buFontTx/>
              <a:buChar char="-"/>
            </a:pPr>
            <a:endParaRPr lang="fr-FR" sz="2400" dirty="0"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38200" y="5667315"/>
            <a:ext cx="7924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=&gt; Nécessité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de capteurs très sensibles à basse fréquence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17" name="Picture 8" descr="M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325" y="1066800"/>
            <a:ext cx="2667000" cy="21069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Image 17" descr="Img_T1_T2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276600"/>
            <a:ext cx="3148125" cy="219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150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Résonance Magnétique Nucléaire</a:t>
            </a:r>
          </a:p>
        </p:txBody>
      </p:sp>
      <p:grpSp>
        <p:nvGrpSpPr>
          <p:cNvPr id="7173" name="Group 25"/>
          <p:cNvGrpSpPr>
            <a:grpSpLocks/>
          </p:cNvGrpSpPr>
          <p:nvPr/>
        </p:nvGrpSpPr>
        <p:grpSpPr bwMode="auto">
          <a:xfrm>
            <a:off x="1307985" y="3650218"/>
            <a:ext cx="3240088" cy="2143125"/>
            <a:chOff x="3515" y="2251"/>
            <a:chExt cx="2041" cy="1581"/>
          </a:xfrm>
        </p:grpSpPr>
        <p:pic>
          <p:nvPicPr>
            <p:cNvPr id="720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15" y="2251"/>
              <a:ext cx="2041" cy="1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04" name="Line 8"/>
            <p:cNvSpPr>
              <a:spLocks noChangeShapeType="1"/>
            </p:cNvSpPr>
            <p:nvPr/>
          </p:nvSpPr>
          <p:spPr bwMode="auto">
            <a:xfrm>
              <a:off x="3696" y="3556"/>
              <a:ext cx="803" cy="1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5" name="Text Box 9"/>
            <p:cNvSpPr txBox="1">
              <a:spLocks noChangeArrowheads="1"/>
            </p:cNvSpPr>
            <p:nvPr/>
          </p:nvSpPr>
          <p:spPr bwMode="auto">
            <a:xfrm>
              <a:off x="4013" y="3601"/>
              <a:ext cx="4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66FF"/>
                  </a:solidFill>
                  <a:latin typeface="Calibri" pitchFamily="34" charset="0"/>
                </a:rPr>
                <a:t>T</a:t>
              </a:r>
              <a:r>
                <a:rPr lang="en-US" baseline="-25000">
                  <a:solidFill>
                    <a:srgbClr val="3366FF"/>
                  </a:solidFill>
                  <a:latin typeface="Calibri" pitchFamily="34" charset="0"/>
                </a:rPr>
                <a:t>2 </a:t>
              </a:r>
              <a:endParaRPr lang="en-US">
                <a:solidFill>
                  <a:srgbClr val="3366FF"/>
                </a:solidFill>
                <a:latin typeface="Calibri" pitchFamily="34" charset="0"/>
              </a:endParaRPr>
            </a:p>
          </p:txBody>
        </p:sp>
        <p:sp>
          <p:nvSpPr>
            <p:cNvPr id="7206" name="Text Box 10"/>
            <p:cNvSpPr txBox="1">
              <a:spLocks noChangeArrowheads="1"/>
            </p:cNvSpPr>
            <p:nvPr/>
          </p:nvSpPr>
          <p:spPr bwMode="auto">
            <a:xfrm>
              <a:off x="4307" y="3125"/>
              <a:ext cx="454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Calibri" pitchFamily="34" charset="0"/>
                </a:rPr>
                <a:t>temps</a:t>
              </a:r>
            </a:p>
          </p:txBody>
        </p:sp>
      </p:grpSp>
      <p:grpSp>
        <p:nvGrpSpPr>
          <p:cNvPr id="7174" name="Group 11"/>
          <p:cNvGrpSpPr>
            <a:grpSpLocks/>
          </p:cNvGrpSpPr>
          <p:nvPr/>
        </p:nvGrpSpPr>
        <p:grpSpPr bwMode="auto">
          <a:xfrm>
            <a:off x="381736" y="1216023"/>
            <a:ext cx="3681247" cy="1944688"/>
            <a:chOff x="366" y="1075"/>
            <a:chExt cx="2853" cy="1584"/>
          </a:xfrm>
        </p:grpSpPr>
        <p:sp>
          <p:nvSpPr>
            <p:cNvPr id="7190" name="Line 12"/>
            <p:cNvSpPr>
              <a:spLocks noChangeShapeType="1"/>
            </p:cNvSpPr>
            <p:nvPr/>
          </p:nvSpPr>
          <p:spPr bwMode="auto">
            <a:xfrm flipV="1">
              <a:off x="1320" y="1075"/>
              <a:ext cx="0" cy="13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1" name="Line 13"/>
            <p:cNvSpPr>
              <a:spLocks noChangeShapeType="1"/>
            </p:cNvSpPr>
            <p:nvPr/>
          </p:nvSpPr>
          <p:spPr bwMode="auto">
            <a:xfrm flipH="1">
              <a:off x="1320" y="1747"/>
              <a:ext cx="576" cy="67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2" name="Oval 14"/>
            <p:cNvSpPr>
              <a:spLocks noChangeArrowheads="1"/>
            </p:cNvSpPr>
            <p:nvPr/>
          </p:nvSpPr>
          <p:spPr bwMode="auto">
            <a:xfrm>
              <a:off x="792" y="1507"/>
              <a:ext cx="1152" cy="3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7193" name="Line 15"/>
            <p:cNvSpPr>
              <a:spLocks noChangeShapeType="1"/>
            </p:cNvSpPr>
            <p:nvPr/>
          </p:nvSpPr>
          <p:spPr bwMode="auto">
            <a:xfrm flipH="1">
              <a:off x="1464" y="1891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194" name="Group 16"/>
            <p:cNvGrpSpPr>
              <a:grpSpLocks/>
            </p:cNvGrpSpPr>
            <p:nvPr/>
          </p:nvGrpSpPr>
          <p:grpSpPr bwMode="auto">
            <a:xfrm>
              <a:off x="840" y="2179"/>
              <a:ext cx="288" cy="480"/>
              <a:chOff x="2736" y="3264"/>
              <a:chExt cx="288" cy="480"/>
            </a:xfrm>
          </p:grpSpPr>
          <p:sp>
            <p:nvSpPr>
              <p:cNvPr id="7200" name="Oval 17"/>
              <p:cNvSpPr>
                <a:spLocks noChangeArrowheads="1"/>
              </p:cNvSpPr>
              <p:nvPr/>
            </p:nvSpPr>
            <p:spPr bwMode="auto">
              <a:xfrm>
                <a:off x="2736" y="3264"/>
                <a:ext cx="19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7201" name="Oval 18"/>
              <p:cNvSpPr>
                <a:spLocks noChangeArrowheads="1"/>
              </p:cNvSpPr>
              <p:nvPr/>
            </p:nvSpPr>
            <p:spPr bwMode="auto">
              <a:xfrm>
                <a:off x="2784" y="3264"/>
                <a:ext cx="19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  <p:sp>
            <p:nvSpPr>
              <p:cNvPr id="7202" name="Oval 19"/>
              <p:cNvSpPr>
                <a:spLocks noChangeArrowheads="1"/>
              </p:cNvSpPr>
              <p:nvPr/>
            </p:nvSpPr>
            <p:spPr bwMode="auto">
              <a:xfrm>
                <a:off x="2832" y="3264"/>
                <a:ext cx="19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" pitchFamily="34" charset="0"/>
                </a:endParaRPr>
              </a:p>
            </p:txBody>
          </p:sp>
        </p:grpSp>
        <p:sp>
          <p:nvSpPr>
            <p:cNvPr id="7195" name="Text Box 20"/>
            <p:cNvSpPr txBox="1">
              <a:spLocks noChangeArrowheads="1"/>
            </p:cNvSpPr>
            <p:nvPr/>
          </p:nvSpPr>
          <p:spPr bwMode="auto">
            <a:xfrm>
              <a:off x="1369" y="1087"/>
              <a:ext cx="1358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>
                  <a:latin typeface="Calibri" pitchFamily="34" charset="0"/>
                </a:rPr>
                <a:t>Champ extérieur</a:t>
              </a:r>
            </a:p>
          </p:txBody>
        </p:sp>
        <p:sp>
          <p:nvSpPr>
            <p:cNvPr id="7196" name="Text Box 21"/>
            <p:cNvSpPr txBox="1">
              <a:spLocks noChangeArrowheads="1"/>
            </p:cNvSpPr>
            <p:nvPr/>
          </p:nvSpPr>
          <p:spPr bwMode="auto">
            <a:xfrm>
              <a:off x="1913" y="1722"/>
              <a:ext cx="1306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dirty="0" smtClean="0">
                  <a:latin typeface="Calibri" pitchFamily="34" charset="0"/>
                </a:rPr>
                <a:t>Spins </a:t>
              </a:r>
              <a:r>
                <a:rPr lang="fr-FR" dirty="0">
                  <a:latin typeface="Calibri" pitchFamily="34" charset="0"/>
                </a:rPr>
                <a:t>nucléaires</a:t>
              </a:r>
            </a:p>
          </p:txBody>
        </p:sp>
        <p:sp>
          <p:nvSpPr>
            <p:cNvPr id="7197" name="Text Box 22"/>
            <p:cNvSpPr txBox="1">
              <a:spLocks noChangeArrowheads="1"/>
            </p:cNvSpPr>
            <p:nvPr/>
          </p:nvSpPr>
          <p:spPr bwMode="auto">
            <a:xfrm>
              <a:off x="366" y="2316"/>
              <a:ext cx="680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RF</a:t>
              </a:r>
            </a:p>
          </p:txBody>
        </p:sp>
        <p:sp>
          <p:nvSpPr>
            <p:cNvPr id="7198" name="AutoShape 23"/>
            <p:cNvSpPr>
              <a:spLocks noChangeArrowheads="1"/>
            </p:cNvSpPr>
            <p:nvPr/>
          </p:nvSpPr>
          <p:spPr bwMode="auto">
            <a:xfrm>
              <a:off x="1609" y="2209"/>
              <a:ext cx="408" cy="408"/>
            </a:xfrm>
            <a:prstGeom prst="parallelogram">
              <a:avLst>
                <a:gd name="adj" fmla="val 73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" pitchFamily="34" charset="0"/>
              </a:endParaRPr>
            </a:p>
          </p:txBody>
        </p:sp>
        <p:sp>
          <p:nvSpPr>
            <p:cNvPr id="7199" name="Text Box 24"/>
            <p:cNvSpPr txBox="1">
              <a:spLocks noChangeArrowheads="1"/>
            </p:cNvSpPr>
            <p:nvPr/>
          </p:nvSpPr>
          <p:spPr bwMode="auto">
            <a:xfrm>
              <a:off x="1972" y="2254"/>
              <a:ext cx="908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latin typeface="Calibri" pitchFamily="34" charset="0"/>
                </a:rPr>
                <a:t>Capteur</a:t>
              </a:r>
            </a:p>
          </p:txBody>
        </p:sp>
      </p:grpSp>
      <p:grpSp>
        <p:nvGrpSpPr>
          <p:cNvPr id="7175" name="Groupe 22"/>
          <p:cNvGrpSpPr>
            <a:grpSpLocks/>
          </p:cNvGrpSpPr>
          <p:nvPr/>
        </p:nvGrpSpPr>
        <p:grpSpPr bwMode="auto">
          <a:xfrm>
            <a:off x="4108241" y="901218"/>
            <a:ext cx="3944938" cy="1152525"/>
            <a:chOff x="714348" y="1214422"/>
            <a:chExt cx="3944703" cy="1152531"/>
          </a:xfrm>
        </p:grpSpPr>
        <p:sp>
          <p:nvSpPr>
            <p:cNvPr id="7177" name="Line 13"/>
            <p:cNvSpPr>
              <a:spLocks noChangeShapeType="1"/>
            </p:cNvSpPr>
            <p:nvPr/>
          </p:nvSpPr>
          <p:spPr bwMode="auto">
            <a:xfrm>
              <a:off x="2659035" y="1571612"/>
              <a:ext cx="1008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8" name="Line 14"/>
            <p:cNvSpPr>
              <a:spLocks noChangeShapeType="1"/>
            </p:cNvSpPr>
            <p:nvPr/>
          </p:nvSpPr>
          <p:spPr bwMode="auto">
            <a:xfrm>
              <a:off x="2659035" y="2357430"/>
              <a:ext cx="1008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9" name="Line 15"/>
            <p:cNvSpPr>
              <a:spLocks noChangeShapeType="1"/>
            </p:cNvSpPr>
            <p:nvPr/>
          </p:nvSpPr>
          <p:spPr bwMode="auto">
            <a:xfrm>
              <a:off x="787373" y="1931974"/>
              <a:ext cx="936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0" name="Text Box 17"/>
            <p:cNvSpPr txBox="1">
              <a:spLocks noChangeArrowheads="1"/>
            </p:cNvSpPr>
            <p:nvPr/>
          </p:nvSpPr>
          <p:spPr bwMode="auto">
            <a:xfrm>
              <a:off x="714348" y="1571611"/>
              <a:ext cx="4905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|↑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7181" name="Text Box 18"/>
            <p:cNvSpPr txBox="1">
              <a:spLocks noChangeArrowheads="1"/>
            </p:cNvSpPr>
            <p:nvPr/>
          </p:nvSpPr>
          <p:spPr bwMode="auto">
            <a:xfrm>
              <a:off x="1290610" y="1571611"/>
              <a:ext cx="4905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|↓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7182" name="Text Box 19"/>
            <p:cNvSpPr txBox="1">
              <a:spLocks noChangeArrowheads="1"/>
            </p:cNvSpPr>
            <p:nvPr/>
          </p:nvSpPr>
          <p:spPr bwMode="auto">
            <a:xfrm>
              <a:off x="2857488" y="2000240"/>
              <a:ext cx="4905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|↑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7183" name="Text Box 20"/>
            <p:cNvSpPr txBox="1">
              <a:spLocks noChangeArrowheads="1"/>
            </p:cNvSpPr>
            <p:nvPr/>
          </p:nvSpPr>
          <p:spPr bwMode="auto">
            <a:xfrm>
              <a:off x="2857488" y="1214422"/>
              <a:ext cx="4905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  <a:cs typeface="Arial" charset="0"/>
                </a:rPr>
                <a:t>|↓</a:t>
              </a:r>
              <a:r>
                <a:rPr lang="en-US">
                  <a:latin typeface="Calibri" pitchFamily="34" charset="0"/>
                </a:rPr>
                <a:t>&gt;</a:t>
              </a:r>
            </a:p>
          </p:txBody>
        </p:sp>
        <p:sp>
          <p:nvSpPr>
            <p:cNvPr id="7184" name="Line 21"/>
            <p:cNvSpPr>
              <a:spLocks noChangeShapeType="1"/>
            </p:cNvSpPr>
            <p:nvPr/>
          </p:nvSpPr>
          <p:spPr bwMode="auto">
            <a:xfrm flipV="1">
              <a:off x="1722411" y="1571612"/>
              <a:ext cx="920764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5" name="Line 22"/>
            <p:cNvSpPr>
              <a:spLocks noChangeShapeType="1"/>
            </p:cNvSpPr>
            <p:nvPr/>
          </p:nvSpPr>
          <p:spPr bwMode="auto">
            <a:xfrm>
              <a:off x="1722410" y="1931974"/>
              <a:ext cx="920764" cy="4254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6" name="Line 23"/>
            <p:cNvSpPr>
              <a:spLocks noChangeShapeType="1"/>
            </p:cNvSpPr>
            <p:nvPr/>
          </p:nvSpPr>
          <p:spPr bwMode="auto">
            <a:xfrm flipV="1">
              <a:off x="3714744" y="1571611"/>
              <a:ext cx="0" cy="78898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7" name="Line 27"/>
            <p:cNvSpPr>
              <a:spLocks noChangeShapeType="1"/>
            </p:cNvSpPr>
            <p:nvPr/>
          </p:nvSpPr>
          <p:spPr bwMode="auto">
            <a:xfrm flipV="1">
              <a:off x="2176347" y="1500174"/>
              <a:ext cx="0" cy="863600"/>
            </a:xfrm>
            <a:prstGeom prst="line">
              <a:avLst/>
            </a:prstGeom>
            <a:noFill/>
            <a:ln w="76200" cmpd="tri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8" name="ZoneTexte 34"/>
            <p:cNvSpPr txBox="1">
              <a:spLocks noChangeArrowheads="1"/>
            </p:cNvSpPr>
            <p:nvPr/>
          </p:nvSpPr>
          <p:spPr bwMode="auto">
            <a:xfrm>
              <a:off x="2143108" y="1714488"/>
              <a:ext cx="4507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>
                  <a:solidFill>
                    <a:schemeClr val="accent1"/>
                  </a:solidFill>
                  <a:cs typeface="Arial" charset="0"/>
                </a:rPr>
                <a:t>B</a:t>
              </a:r>
              <a:r>
                <a:rPr lang="fr-FR" sz="2000" baseline="-25000">
                  <a:solidFill>
                    <a:schemeClr val="accent1"/>
                  </a:solidFill>
                  <a:cs typeface="Arial" charset="0"/>
                </a:rPr>
                <a:t>0</a:t>
              </a:r>
              <a:endParaRPr lang="fr-FR" sz="2000">
                <a:solidFill>
                  <a:schemeClr val="accent1"/>
                </a:solidFill>
                <a:cs typeface="Arial" charset="0"/>
              </a:endParaRPr>
            </a:p>
          </p:txBody>
        </p:sp>
        <p:sp>
          <p:nvSpPr>
            <p:cNvPr id="7189" name="ZoneTexte 35"/>
            <p:cNvSpPr txBox="1">
              <a:spLocks noChangeArrowheads="1"/>
            </p:cNvSpPr>
            <p:nvPr/>
          </p:nvSpPr>
          <p:spPr bwMode="auto">
            <a:xfrm>
              <a:off x="3674486" y="1714488"/>
              <a:ext cx="98456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E=ħ</a:t>
              </a:r>
              <a:r>
                <a:rPr lang="el-GR" sz="2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γ</a:t>
              </a:r>
              <a:r>
                <a:rPr lang="fr-FR" sz="2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B</a:t>
              </a:r>
              <a:r>
                <a:rPr lang="fr-FR" sz="20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0</a:t>
              </a:r>
              <a:endParaRPr lang="fr-FR" sz="200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38" name="Espace réservé du numéro de diapositive 3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4929820" y="3429000"/>
            <a:ext cx="303159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4 informations 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r>
              <a:rPr lang="fr-FR" dirty="0" smtClean="0"/>
              <a:t>Fréquence</a:t>
            </a:r>
          </a:p>
          <a:p>
            <a:r>
              <a:rPr lang="fr-FR" dirty="0" smtClean="0"/>
              <a:t>Intensité : densité de proton</a:t>
            </a:r>
          </a:p>
          <a:p>
            <a:r>
              <a:rPr lang="fr-FR" dirty="0" smtClean="0"/>
              <a:t>T</a:t>
            </a:r>
            <a:r>
              <a:rPr lang="fr-FR" baseline="-25000" dirty="0" smtClean="0"/>
              <a:t>1  </a:t>
            </a:r>
            <a:r>
              <a:rPr lang="fr-FR" dirty="0" smtClean="0"/>
              <a:t>retour à l’équilibre</a:t>
            </a:r>
          </a:p>
          <a:p>
            <a:r>
              <a:rPr lang="fr-FR" dirty="0" smtClean="0"/>
              <a:t>T</a:t>
            </a:r>
            <a:r>
              <a:rPr lang="fr-FR" baseline="-25000" dirty="0" smtClean="0"/>
              <a:t>2  </a:t>
            </a:r>
            <a:r>
              <a:rPr lang="fr-FR" dirty="0" smtClean="0"/>
              <a:t>décohérence</a:t>
            </a:r>
            <a:endParaRPr lang="fr-FR" dirty="0"/>
          </a:p>
          <a:p>
            <a:endParaRPr lang="fr-FR" baseline="-25000" dirty="0"/>
          </a:p>
          <a:p>
            <a:endParaRPr lang="fr-FR" baseline="-25000" dirty="0"/>
          </a:p>
        </p:txBody>
      </p:sp>
    </p:spTree>
    <p:extLst>
      <p:ext uri="{BB962C8B-B14F-4D97-AF65-F5344CB8AC3E}">
        <p14:creationId xmlns:p14="http://schemas.microsoft.com/office/powerpoint/2010/main" val="263427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150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Résonance Magnétique Nucléaire</a:t>
            </a:r>
          </a:p>
        </p:txBody>
      </p:sp>
      <p:sp>
        <p:nvSpPr>
          <p:cNvPr id="7176" name="ZoneTexte 37"/>
          <p:cNvSpPr txBox="1">
            <a:spLocks noChangeArrowheads="1"/>
          </p:cNvSpPr>
          <p:nvPr/>
        </p:nvSpPr>
        <p:spPr bwMode="auto">
          <a:xfrm>
            <a:off x="304800" y="1905000"/>
            <a:ext cx="41402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fr-FR" sz="1400" dirty="0">
                <a:cs typeface="Arial" charset="0"/>
              </a:rPr>
              <a:t> </a:t>
            </a:r>
            <a:r>
              <a:rPr lang="fr-FR" sz="1400" dirty="0" smtClean="0">
                <a:cs typeface="Arial" charset="0"/>
              </a:rPr>
              <a:t> </a:t>
            </a:r>
            <a:r>
              <a:rPr lang="fr-FR" dirty="0" smtClean="0">
                <a:cs typeface="Arial" charset="0"/>
              </a:rPr>
              <a:t>Aimantation macroscopique</a:t>
            </a:r>
          </a:p>
          <a:p>
            <a:pPr>
              <a:buFont typeface="Arial" charset="0"/>
              <a:buChar char="•"/>
            </a:pPr>
            <a:endParaRPr lang="fr-FR" dirty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fr-FR" dirty="0" smtClean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fr-FR" dirty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fr-FR" dirty="0" smtClean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fr-FR" dirty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fr-FR" dirty="0">
              <a:cs typeface="Arial" charset="0"/>
            </a:endParaRPr>
          </a:p>
          <a:p>
            <a:pPr>
              <a:buFont typeface="Symbol"/>
              <a:buChar char="g"/>
            </a:pPr>
            <a:r>
              <a:rPr lang="en-US" dirty="0" smtClean="0">
                <a:latin typeface="Calibri" pitchFamily="34" charset="0"/>
              </a:rPr>
              <a:t>: </a:t>
            </a:r>
            <a:r>
              <a:rPr lang="en-US" dirty="0" err="1">
                <a:latin typeface="Calibri" pitchFamily="34" charset="0"/>
              </a:rPr>
              <a:t>Facteur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gyromagnétique</a:t>
            </a:r>
            <a:r>
              <a:rPr lang="en-US" dirty="0" smtClean="0">
                <a:latin typeface="Calibri" pitchFamily="34" charset="0"/>
              </a:rPr>
              <a:t> </a:t>
            </a:r>
          </a:p>
          <a:p>
            <a:r>
              <a:rPr lang="en-US" dirty="0" smtClean="0">
                <a:latin typeface="Calibri" pitchFamily="34" charset="0"/>
              </a:rPr>
              <a:t>    (</a:t>
            </a:r>
            <a:r>
              <a:rPr lang="en-US" dirty="0">
                <a:latin typeface="Calibri" pitchFamily="34" charset="0"/>
              </a:rPr>
              <a:t>42.57MHz/T pour </a:t>
            </a:r>
            <a:r>
              <a:rPr lang="en-US" dirty="0" err="1">
                <a:latin typeface="Calibri" pitchFamily="34" charset="0"/>
              </a:rPr>
              <a:t>l’hydrogène</a:t>
            </a:r>
            <a:r>
              <a:rPr lang="en-US" dirty="0" smtClean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B</a:t>
            </a:r>
            <a:r>
              <a:rPr lang="en-US" baseline="-25000" dirty="0" smtClean="0">
                <a:latin typeface="Calibri" pitchFamily="34" charset="0"/>
              </a:rPr>
              <a:t>0</a:t>
            </a:r>
            <a:r>
              <a:rPr lang="en-US" dirty="0" smtClean="0">
                <a:latin typeface="Calibri" pitchFamily="34" charset="0"/>
              </a:rPr>
              <a:t> : Champ </a:t>
            </a:r>
            <a:r>
              <a:rPr lang="en-US" dirty="0" err="1">
                <a:latin typeface="Calibri" pitchFamily="34" charset="0"/>
              </a:rPr>
              <a:t>externe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N </a:t>
            </a:r>
            <a:r>
              <a:rPr lang="en-US" dirty="0" smtClean="0">
                <a:latin typeface="Calibri" pitchFamily="34" charset="0"/>
              </a:rPr>
              <a:t>: </a:t>
            </a:r>
            <a:r>
              <a:rPr lang="en-US" dirty="0" err="1" smtClean="0">
                <a:latin typeface="Calibri" pitchFamily="34" charset="0"/>
              </a:rPr>
              <a:t>nombre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de </a:t>
            </a:r>
            <a:r>
              <a:rPr lang="en-US" dirty="0" err="1">
                <a:latin typeface="Calibri" pitchFamily="34" charset="0"/>
              </a:rPr>
              <a:t>noyaux</a:t>
            </a:r>
            <a:endParaRPr lang="fr-FR" dirty="0">
              <a:cs typeface="Arial" charset="0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159042"/>
              </p:ext>
            </p:extLst>
          </p:nvPr>
        </p:nvGraphicFramePr>
        <p:xfrm>
          <a:off x="940851" y="2577301"/>
          <a:ext cx="1815893" cy="90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3" imgW="914400" imgH="457200" progId="Equation.3">
                  <p:embed/>
                </p:oleObj>
              </mc:Choice>
              <mc:Fallback>
                <p:oleObj name="Equation" r:id="rId3" imgW="9144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851" y="2577301"/>
                        <a:ext cx="1815893" cy="906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Espace réservé du numéro de diapositive 3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457200" y="1291713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Signal 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161925" y="1066800"/>
            <a:ext cx="3495675" cy="44196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à coins arrondis 41"/>
          <p:cNvSpPr/>
          <p:nvPr/>
        </p:nvSpPr>
        <p:spPr>
          <a:xfrm>
            <a:off x="4572000" y="3962400"/>
            <a:ext cx="3733800" cy="220186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4343400" y="1209884"/>
                <a:ext cx="4410824" cy="2228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Sensibilité</a:t>
                </a:r>
              </a:p>
              <a:p>
                <a:endParaRPr lang="fr-FR" b="1" dirty="0" smtClean="0"/>
              </a:p>
              <a:p>
                <a:r>
                  <a:rPr lang="fr-FR" sz="2000" dirty="0" smtClean="0"/>
                  <a:t>Bobine accordée </a:t>
                </a:r>
                <a:r>
                  <a:rPr lang="fr-FR" sz="2000" b="1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  <a:sym typeface="Symbol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  <a:sym typeface="Symbol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/>
                            <a:ea typeface="Cambria Math"/>
                            <a:sym typeface="Symbol"/>
                          </a:rPr>
                          <m:t>Φ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  <a:sym typeface="Symbol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</a:t>
                </a:r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l-GR" sz="2000" i="1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ω</a:t>
                </a:r>
                <a:endParaRPr lang="fr-FR" sz="2000" b="1" dirty="0" smtClean="0"/>
              </a:p>
              <a:p>
                <a:endParaRPr lang="fr-FR" b="1" dirty="0" smtClean="0"/>
              </a:p>
              <a:p>
                <a:r>
                  <a:rPr lang="fr-FR" sz="2000" dirty="0" err="1" smtClean="0"/>
                  <a:t>SQUIDs</a:t>
                </a:r>
                <a:r>
                  <a:rPr lang="fr-FR" sz="2000" dirty="0" smtClean="0"/>
                  <a:t>, capteurs mixtes constante </a:t>
                </a:r>
              </a:p>
              <a:p>
                <a:endParaRPr lang="fr-FR" dirty="0"/>
              </a:p>
              <a:p>
                <a:r>
                  <a:rPr lang="fr-FR" dirty="0" smtClean="0"/>
                  <a:t>Croisement autour de 5-10MHz</a:t>
                </a:r>
                <a:endParaRPr lang="fr-FR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1209884"/>
                <a:ext cx="4410824" cy="2228431"/>
              </a:xfrm>
              <a:prstGeom prst="rect">
                <a:avLst/>
              </a:prstGeom>
              <a:blipFill rotWithShape="1">
                <a:blip r:embed="rId5"/>
                <a:stretch>
                  <a:fillRect l="-1521" t="-1366" b="-32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à coins arrondis 6"/>
          <p:cNvSpPr/>
          <p:nvPr/>
        </p:nvSpPr>
        <p:spPr>
          <a:xfrm>
            <a:off x="4343400" y="1066800"/>
            <a:ext cx="4343400" cy="2514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4613855" y="4171891"/>
            <a:ext cx="3402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Bruit :</a:t>
            </a:r>
          </a:p>
          <a:p>
            <a:endParaRPr lang="fr-FR" b="1" dirty="0"/>
          </a:p>
          <a:p>
            <a:r>
              <a:rPr lang="fr-FR" dirty="0" smtClean="0"/>
              <a:t>&gt;10MHz, bruit du corps pour une bobine</a:t>
            </a:r>
          </a:p>
          <a:p>
            <a:endParaRPr lang="fr-FR" dirty="0"/>
          </a:p>
          <a:p>
            <a:r>
              <a:rPr lang="fr-FR" dirty="0" smtClean="0"/>
              <a:t>&lt;10MHz, bruit de la bobine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648199" y="26823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>
          <a:xfrm>
            <a:off x="6804025" y="6237288"/>
            <a:ext cx="2133600" cy="476250"/>
          </a:xfrm>
        </p:spPr>
        <p:txBody>
          <a:bodyPr/>
          <a:lstStyle/>
          <a:p>
            <a:pPr>
              <a:defRPr/>
            </a:pPr>
            <a:fld id="{4A8CFE21-DA67-4356-A528-BCE60C71D64A}" type="slidenum">
              <a:rPr lang="fr-FR"/>
              <a:pPr>
                <a:defRPr/>
              </a:pPr>
              <a:t>28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900363" y="177800"/>
            <a:ext cx="34242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Système prototype</a:t>
            </a:r>
            <a:endParaRPr lang="en-GB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45061" name="ZoneTexte 4"/>
          <p:cNvSpPr txBox="1">
            <a:spLocks noChangeArrowheads="1"/>
          </p:cNvSpPr>
          <p:nvPr/>
        </p:nvSpPr>
        <p:spPr bwMode="auto">
          <a:xfrm>
            <a:off x="511615" y="1081950"/>
            <a:ext cx="41008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latin typeface="Calibri" pitchFamily="34" charset="0"/>
              </a:rPr>
              <a:t>Homogénéité </a:t>
            </a:r>
            <a:r>
              <a:rPr lang="fr-FR" sz="2000" dirty="0" smtClean="0">
                <a:latin typeface="Calibri" pitchFamily="34" charset="0"/>
              </a:rPr>
              <a:t>10ppm</a:t>
            </a:r>
          </a:p>
          <a:p>
            <a:r>
              <a:rPr lang="fr-FR" sz="2000" dirty="0" smtClean="0">
                <a:latin typeface="Calibri" pitchFamily="34" charset="0"/>
              </a:rPr>
              <a:t>Correction </a:t>
            </a:r>
            <a:r>
              <a:rPr lang="fr-FR" sz="2000" dirty="0">
                <a:latin typeface="Calibri" pitchFamily="34" charset="0"/>
              </a:rPr>
              <a:t>de gradients statiques</a:t>
            </a:r>
          </a:p>
          <a:p>
            <a:r>
              <a:rPr lang="fr-FR" sz="2000" dirty="0" smtClean="0">
                <a:latin typeface="Calibri" pitchFamily="34" charset="0"/>
              </a:rPr>
              <a:t>Gradients </a:t>
            </a:r>
            <a:r>
              <a:rPr lang="fr-FR" sz="2000" dirty="0">
                <a:latin typeface="Calibri" pitchFamily="34" charset="0"/>
              </a:rPr>
              <a:t>pour l’IRM</a:t>
            </a:r>
          </a:p>
          <a:p>
            <a:r>
              <a:rPr lang="fr-FR" sz="2000" dirty="0" smtClean="0">
                <a:latin typeface="Calibri" pitchFamily="34" charset="0"/>
              </a:rPr>
              <a:t>Champ </a:t>
            </a:r>
            <a:r>
              <a:rPr lang="fr-FR" sz="2000" dirty="0">
                <a:latin typeface="Calibri" pitchFamily="34" charset="0"/>
              </a:rPr>
              <a:t>maximal </a:t>
            </a:r>
            <a:r>
              <a:rPr lang="fr-FR" sz="2000" dirty="0" smtClean="0">
                <a:latin typeface="Calibri" pitchFamily="34" charset="0"/>
              </a:rPr>
              <a:t>10mT</a:t>
            </a:r>
            <a:endParaRPr lang="fr-FR" sz="2000" dirty="0">
              <a:latin typeface="Calibri" pitchFamily="34" charset="0"/>
            </a:endParaRPr>
          </a:p>
          <a:p>
            <a:endParaRPr lang="fr-FR" sz="2000" dirty="0">
              <a:latin typeface="Calibri" pitchFamily="34" charset="0"/>
            </a:endParaRPr>
          </a:p>
          <a:p>
            <a:r>
              <a:rPr lang="fr-FR" sz="2000" dirty="0">
                <a:latin typeface="Calibri" pitchFamily="34" charset="0"/>
              </a:rPr>
              <a:t>Excitation et </a:t>
            </a:r>
            <a:r>
              <a:rPr lang="fr-FR" sz="2000" dirty="0" smtClean="0">
                <a:latin typeface="Calibri" pitchFamily="34" charset="0"/>
              </a:rPr>
              <a:t>détection </a:t>
            </a:r>
            <a:r>
              <a:rPr lang="fr-FR" sz="2000" dirty="0">
                <a:latin typeface="Calibri" pitchFamily="34" charset="0"/>
              </a:rPr>
              <a:t>non accordées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4724400" y="1216223"/>
            <a:ext cx="4185709" cy="4422577"/>
            <a:chOff x="4724400" y="533400"/>
            <a:chExt cx="4185709" cy="4422577"/>
          </a:xfrm>
        </p:grpSpPr>
        <p:pic>
          <p:nvPicPr>
            <p:cNvPr id="6" name="Image 5" descr="IMG_0103c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533400"/>
              <a:ext cx="2806172" cy="3741563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6248400" y="2362200"/>
              <a:ext cx="277126" cy="2489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avec flèche 7"/>
            <p:cNvCxnSpPr>
              <a:endCxn id="7" idx="6"/>
            </p:cNvCxnSpPr>
            <p:nvPr/>
          </p:nvCxnSpPr>
          <p:spPr>
            <a:xfrm rot="10800000">
              <a:off x="6525526" y="2486674"/>
              <a:ext cx="1279318" cy="21527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rot="16200000" flipV="1">
              <a:off x="5904013" y="2856012"/>
              <a:ext cx="1526985" cy="144779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>
              <a:stCxn id="14" idx="1"/>
            </p:cNvCxnSpPr>
            <p:nvPr/>
          </p:nvCxnSpPr>
          <p:spPr>
            <a:xfrm rot="10800000" flipV="1">
              <a:off x="6705600" y="1830288"/>
              <a:ext cx="1219200" cy="22711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4724400" y="4648200"/>
              <a:ext cx="15680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/>
              <a:r>
                <a:rPr lang="fr-FR" sz="1400" dirty="0" smtClean="0">
                  <a:latin typeface="Arial" pitchFamily="34" charset="0"/>
                  <a:cs typeface="Arial" pitchFamily="34" charset="0"/>
                </a:rPr>
                <a:t>Aimant 4 bobines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7010400" y="4495800"/>
              <a:ext cx="96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/>
              <a:r>
                <a:rPr lang="fr-FR" sz="1400" dirty="0" smtClean="0">
                  <a:latin typeface="Arial" pitchFamily="34" charset="0"/>
                  <a:cs typeface="Arial" pitchFamily="34" charset="0"/>
                </a:rPr>
                <a:t>Gradients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848600" y="2514600"/>
              <a:ext cx="10615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/>
              <a:r>
                <a:rPr lang="fr-FR" sz="1400" dirty="0" smtClean="0">
                  <a:latin typeface="Arial" pitchFamily="34" charset="0"/>
                  <a:cs typeface="Arial" pitchFamily="34" charset="0"/>
                </a:rPr>
                <a:t>Echantillon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7924800" y="1676400"/>
              <a:ext cx="851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/>
              <a:r>
                <a:rPr lang="fr-FR" sz="1400" dirty="0" smtClean="0">
                  <a:latin typeface="Arial" pitchFamily="34" charset="0"/>
                  <a:cs typeface="Arial" pitchFamily="34" charset="0"/>
                </a:rPr>
                <a:t>Cryostat</a:t>
              </a:r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 rot="16200000" flipV="1">
              <a:off x="6286501" y="3238501"/>
              <a:ext cx="1600199" cy="609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>
              <a:stCxn id="11" idx="0"/>
            </p:cNvCxnSpPr>
            <p:nvPr/>
          </p:nvCxnSpPr>
          <p:spPr>
            <a:xfrm rot="5400000" flipH="1" flipV="1">
              <a:off x="5044977" y="4111520"/>
              <a:ext cx="1000132" cy="7322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1461087159"/>
              </p:ext>
            </p:extLst>
          </p:nvPr>
        </p:nvGraphicFramePr>
        <p:xfrm>
          <a:off x="511615" y="3567126"/>
          <a:ext cx="4038600" cy="2781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6705600" y="5909846"/>
            <a:ext cx="2209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atin typeface="+mj-lt"/>
              </a:rPr>
              <a:t>Thèse </a:t>
            </a:r>
            <a:r>
              <a:rPr lang="fr-FR" sz="1600" i="1" dirty="0" smtClean="0">
                <a:latin typeface="+mj-lt"/>
              </a:rPr>
              <a:t>Hadrien </a:t>
            </a:r>
            <a:r>
              <a:rPr lang="fr-FR" sz="1600" i="1" dirty="0" err="1" smtClean="0">
                <a:latin typeface="+mj-lt"/>
              </a:rPr>
              <a:t>Dyvorne</a:t>
            </a:r>
            <a:endParaRPr lang="fr-FR" sz="1600" i="1" dirty="0">
              <a:latin typeface="+mj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28600" y="6264473"/>
            <a:ext cx="609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alibri" pitchFamily="34" charset="0"/>
              </a:rPr>
              <a:t>Acquisition simple à 314kHz (7.5mT) avec un capteur YBCO (77K) non accordé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6804025" y="623728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C6161760-0135-4A9B-BD84-A6797FEC9D99}" type="slidenum">
              <a:rPr lang="fr-FR" smtClean="0"/>
              <a:pPr/>
              <a:t>29</a:t>
            </a:fld>
            <a:endParaRPr lang="fr-FR"/>
          </a:p>
        </p:txBody>
      </p:sp>
      <p:pic>
        <p:nvPicPr>
          <p:cNvPr id="4" name="Picture 2" descr="F:\photo cryo\IMG_52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2779776" cy="2084832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5111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partie cryogénique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3" descr="F:\photo cryo\IMG_52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645024"/>
            <a:ext cx="2779776" cy="2084832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755576" y="328498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Tête</a:t>
            </a:r>
            <a:r>
              <a:rPr lang="en-US" dirty="0" smtClean="0"/>
              <a:t> </a:t>
            </a:r>
            <a:r>
              <a:rPr lang="en-US" dirty="0" err="1" smtClean="0"/>
              <a:t>froide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5805264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Intérieur</a:t>
            </a:r>
            <a:r>
              <a:rPr lang="en-US" dirty="0" smtClean="0"/>
              <a:t> avec 3 </a:t>
            </a:r>
            <a:r>
              <a:rPr lang="en-US" dirty="0" err="1" smtClean="0"/>
              <a:t>capteurs</a:t>
            </a:r>
            <a:r>
              <a:rPr lang="en-US" dirty="0" smtClean="0"/>
              <a:t> </a:t>
            </a:r>
            <a:r>
              <a:rPr lang="en-US" dirty="0" err="1" smtClean="0"/>
              <a:t>montés</a:t>
            </a:r>
            <a:endParaRPr lang="en-US" dirty="0"/>
          </a:p>
        </p:txBody>
      </p:sp>
      <p:pic>
        <p:nvPicPr>
          <p:cNvPr id="9" name="Picture 4" descr="F:\campagne_2010\RQN_portique_2010 007.jpg"/>
          <p:cNvPicPr>
            <a:picLocks noChangeAspect="1" noChangeArrowheads="1"/>
          </p:cNvPicPr>
          <p:nvPr/>
        </p:nvPicPr>
        <p:blipFill>
          <a:blip r:embed="rId4" cstate="print"/>
          <a:srcRect l="48954" t="25901" r="9713"/>
          <a:stretch>
            <a:fillRect/>
          </a:stretch>
        </p:blipFill>
        <p:spPr bwMode="auto">
          <a:xfrm>
            <a:off x="4512060" y="1124745"/>
            <a:ext cx="3588332" cy="4824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59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3505200" y="201613"/>
            <a:ext cx="22685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Times New Roman" charset="0"/>
              </a:rPr>
              <a:t>IRM à 7.5mT</a:t>
            </a:r>
            <a:endParaRPr lang="en-GB" sz="2800" b="1" dirty="0">
              <a:solidFill>
                <a:srgbClr val="0070C0"/>
              </a:solidFill>
              <a:latin typeface="Times New Roman" charset="0"/>
            </a:endParaRPr>
          </a:p>
        </p:txBody>
      </p:sp>
      <p:graphicFrame>
        <p:nvGraphicFramePr>
          <p:cNvPr id="921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087304"/>
              </p:ext>
            </p:extLst>
          </p:nvPr>
        </p:nvGraphicFramePr>
        <p:xfrm>
          <a:off x="-761999" y="533400"/>
          <a:ext cx="5257800" cy="392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8" name="Graph" r:id="rId3" imgW="4165920" imgH="2854080" progId="Origin50.Graph">
                  <p:embed/>
                </p:oleObj>
              </mc:Choice>
              <mc:Fallback>
                <p:oleObj name="Graph" r:id="rId3" imgW="4165920" imgH="2854080" progId="Origin50.Graph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1999" y="533400"/>
                        <a:ext cx="5257800" cy="392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ZoneTexte 5"/>
          <p:cNvSpPr txBox="1">
            <a:spLocks noChangeArrowheads="1"/>
          </p:cNvSpPr>
          <p:nvPr/>
        </p:nvSpPr>
        <p:spPr bwMode="auto">
          <a:xfrm>
            <a:off x="533401" y="4267200"/>
            <a:ext cx="4191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IRM 3D d’une pêche, </a:t>
            </a:r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Résolution = mm</a:t>
            </a:r>
            <a:r>
              <a:rPr lang="fr-FR" baseline="30000" dirty="0" smtClean="0">
                <a:latin typeface="Calibri" pitchFamily="34" charset="0"/>
              </a:rPr>
              <a:t>3</a:t>
            </a:r>
            <a:endParaRPr lang="fr-FR" baseline="30000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Temps d’acquisition total (3D) </a:t>
            </a:r>
            <a:r>
              <a:rPr lang="fr-FR" dirty="0" smtClean="0">
                <a:latin typeface="Calibri" pitchFamily="34" charset="0"/>
              </a:rPr>
              <a:t>= 12 mn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5301" y="5200055"/>
            <a:ext cx="2133600" cy="338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atin typeface="+mj-lt"/>
              </a:rPr>
              <a:t>Thèse </a:t>
            </a:r>
            <a:r>
              <a:rPr lang="fr-FR" sz="1600" i="1" dirty="0" smtClean="0">
                <a:latin typeface="+mj-lt"/>
              </a:rPr>
              <a:t>Hadrien </a:t>
            </a:r>
            <a:r>
              <a:rPr lang="fr-FR" sz="1600" i="1" dirty="0" err="1" smtClean="0">
                <a:latin typeface="+mj-lt"/>
              </a:rPr>
              <a:t>Dyvorne</a:t>
            </a:r>
            <a:endParaRPr lang="fr-FR" sz="1600" i="1" dirty="0">
              <a:latin typeface="+mj-lt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11" name="Espace réservé du numéro de diapositive 2"/>
          <p:cNvSpPr txBox="1">
            <a:spLocks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4C1E7497-9B36-488D-B97D-EF3AAB87801A}" type="slidenum">
              <a:rPr lang="en-US" smtClean="0"/>
              <a:pPr/>
              <a:t>30</a:t>
            </a:fld>
            <a:endParaRPr lang="en-US" smtClean="0"/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62715"/>
              </p:ext>
            </p:extLst>
          </p:nvPr>
        </p:nvGraphicFramePr>
        <p:xfrm>
          <a:off x="4114800" y="836712"/>
          <a:ext cx="5169535" cy="361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9" name="Graph" r:id="rId5" imgW="4153680" imgH="2901600" progId="Origin50.Graph">
                  <p:embed/>
                </p:oleObj>
              </mc:Choice>
              <mc:Fallback>
                <p:oleObj name="Graph" r:id="rId5" imgW="4153680" imgH="2901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836712"/>
                        <a:ext cx="5169535" cy="361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5144309" y="4267200"/>
            <a:ext cx="2624667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722437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376092"/>
                </a:solidFill>
              </a:rPr>
              <a:t>Perspectives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D70614-F371-46E0-B2DD-F465C3DE692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457200" y="1093887"/>
            <a:ext cx="8153400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 smtClean="0"/>
              <a:t> </a:t>
            </a:r>
            <a:r>
              <a:rPr lang="fr-FR" sz="2000" dirty="0" smtClean="0"/>
              <a:t>N</a:t>
            </a:r>
            <a:r>
              <a:rPr lang="fr-FR" sz="2000" b="1" dirty="0" smtClean="0"/>
              <a:t>ouvelles générations de capteurs magnétiques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Capteurs TMR à base de </a:t>
            </a:r>
            <a:r>
              <a:rPr lang="fr-FR" dirty="0" err="1" smtClean="0"/>
              <a:t>MgO</a:t>
            </a:r>
            <a:endParaRPr lang="fr-FR" dirty="0" smtClean="0"/>
          </a:p>
          <a:p>
            <a:pPr>
              <a:lnSpc>
                <a:spcPct val="150000"/>
              </a:lnSpc>
            </a:pPr>
            <a:r>
              <a:rPr lang="fr-FR" dirty="0" smtClean="0"/>
              <a:t>Capteurs magnétiques TMR tout oxyde.</a:t>
            </a:r>
          </a:p>
          <a:p>
            <a:pPr>
              <a:lnSpc>
                <a:spcPct val="150000"/>
              </a:lnSpc>
            </a:pPr>
            <a:r>
              <a:rPr lang="fr-FR" b="1" dirty="0" smtClean="0"/>
              <a:t>De plus en plus d’applications des capteurs à base d’électronique de spin</a:t>
            </a:r>
          </a:p>
          <a:p>
            <a:pPr>
              <a:lnSpc>
                <a:spcPct val="150000"/>
              </a:lnSpc>
            </a:pPr>
            <a:endParaRPr lang="fr-FR" b="1" dirty="0" smtClean="0"/>
          </a:p>
          <a:p>
            <a:pPr>
              <a:lnSpc>
                <a:spcPct val="150000"/>
              </a:lnSpc>
            </a:pPr>
            <a:r>
              <a:rPr lang="fr-FR" sz="2000" b="1" dirty="0" smtClean="0"/>
              <a:t>Pour les applications médicales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dirty="0" smtClean="0"/>
              <a:t> </a:t>
            </a:r>
            <a:r>
              <a:rPr lang="fr-FR" dirty="0" err="1" smtClean="0"/>
              <a:t>Magnéto-encéphalographie</a:t>
            </a:r>
            <a:endParaRPr lang="fr-FR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dirty="0" smtClean="0"/>
              <a:t> IRM bas champ pour le cerveau  puis corps entier pour le bébé.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dirty="0" smtClean="0"/>
              <a:t> Intégration MEG et IRM sur un même appareil pour l’imagerie du cerveau:   information fonctionnelle et anatomique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226037-01CE-4C58-934D-B04F04EF05C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152400"/>
            <a:ext cx="8229600" cy="762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37609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76092"/>
                </a:solidFill>
                <a:latin typeface="Calibri" pitchFamily="34" charset="0"/>
              </a:defRPr>
            </a:lvl9pPr>
          </a:lstStyle>
          <a:p>
            <a:r>
              <a:rPr lang="fr-FR" dirty="0" smtClean="0"/>
              <a:t>Plateforme </a:t>
            </a:r>
            <a:r>
              <a:rPr lang="fr-FR" dirty="0" err="1" smtClean="0"/>
              <a:t>Ultrabasbruit</a:t>
            </a:r>
            <a:endParaRPr lang="fr-FR" dirty="0" smtClean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57435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124200"/>
            <a:ext cx="61436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972175" y="1381125"/>
            <a:ext cx="29546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Plateforme ouverte</a:t>
            </a:r>
          </a:p>
          <a:p>
            <a:r>
              <a:rPr lang="fr-FR" dirty="0"/>
              <a:t>d</a:t>
            </a:r>
            <a:r>
              <a:rPr lang="fr-FR" dirty="0" smtClean="0"/>
              <a:t>édiée au développement</a:t>
            </a:r>
          </a:p>
          <a:p>
            <a:r>
              <a:rPr lang="fr-FR" dirty="0"/>
              <a:t>d</a:t>
            </a:r>
            <a:r>
              <a:rPr lang="fr-FR" dirty="0" smtClean="0"/>
              <a:t>es capteurs magnétiques.</a:t>
            </a:r>
          </a:p>
          <a:p>
            <a:endParaRPr lang="fr-FR" dirty="0"/>
          </a:p>
          <a:p>
            <a:r>
              <a:rPr lang="fr-FR" dirty="0" smtClean="0"/>
              <a:t>Projet Inter-DIM 2011</a:t>
            </a: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1476" y="4953000"/>
            <a:ext cx="67722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8724</TotalTime>
  <Words>1190</Words>
  <Application>Microsoft Office PowerPoint</Application>
  <PresentationFormat>Affichage à l'écran (4:3)</PresentationFormat>
  <Paragraphs>409</Paragraphs>
  <Slides>32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36" baseType="lpstr">
      <vt:lpstr>Office Theme</vt:lpstr>
      <vt:lpstr>Graph</vt:lpstr>
      <vt:lpstr>Équation</vt:lpstr>
      <vt:lpstr>Equation</vt:lpstr>
      <vt:lpstr>capteurs magnétiques ultra-sensibles pour l'Imagerie magnétique  </vt:lpstr>
      <vt:lpstr>La mesure des champs magnétiques</vt:lpstr>
      <vt:lpstr>Plan</vt:lpstr>
      <vt:lpstr>Interaction électrons-champ magnétique</vt:lpstr>
      <vt:lpstr>Introduction de l'électronique de spin</vt:lpstr>
      <vt:lpstr>Présentation PowerPoint</vt:lpstr>
      <vt:lpstr>Polarisation de spin</vt:lpstr>
      <vt:lpstr>L’électronique de spin  pour la magnétométrie</vt:lpstr>
      <vt:lpstr>Dessin d’un capteur magnétique</vt:lpstr>
      <vt:lpstr>Présentation PowerPoint</vt:lpstr>
      <vt:lpstr>Plan</vt:lpstr>
      <vt:lpstr>Présentation PowerPoint</vt:lpstr>
      <vt:lpstr>Présentation PowerPoint</vt:lpstr>
      <vt:lpstr>Applications des capteurs GMR    à la détection de nanoparticules</vt:lpstr>
      <vt:lpstr>Présentation PowerPoint</vt:lpstr>
      <vt:lpstr>Capteurs de courant pour les piles à combustible</vt:lpstr>
      <vt:lpstr>Présentation PowerPoint</vt:lpstr>
      <vt:lpstr>Applications des capteurs GMR  :  applications médicales</vt:lpstr>
      <vt:lpstr>Capteurs mixtes : principe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Perspectives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Capteurs magnétiques à base d’électronique de spin. </dc:title>
  <dc:creator/>
  <cp:lastModifiedBy>fermon claude</cp:lastModifiedBy>
  <cp:revision>174</cp:revision>
  <dcterms:created xsi:type="dcterms:W3CDTF">2006-08-16T00:00:00Z</dcterms:created>
  <dcterms:modified xsi:type="dcterms:W3CDTF">2011-04-29T07:02:52Z</dcterms:modified>
</cp:coreProperties>
</file>