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5"/>
  </p:notesMasterIdLst>
  <p:sldIdLst>
    <p:sldId id="257" r:id="rId2"/>
    <p:sldId id="262" r:id="rId3"/>
    <p:sldId id="258" r:id="rId4"/>
    <p:sldId id="263" r:id="rId5"/>
    <p:sldId id="290" r:id="rId6"/>
    <p:sldId id="265" r:id="rId7"/>
    <p:sldId id="266" r:id="rId8"/>
    <p:sldId id="292" r:id="rId9"/>
    <p:sldId id="293" r:id="rId10"/>
    <p:sldId id="291" r:id="rId11"/>
    <p:sldId id="267" r:id="rId12"/>
    <p:sldId id="294" r:id="rId13"/>
    <p:sldId id="268" r:id="rId14"/>
    <p:sldId id="270" r:id="rId15"/>
    <p:sldId id="271" r:id="rId16"/>
    <p:sldId id="272" r:id="rId17"/>
    <p:sldId id="295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8" r:id="rId33"/>
    <p:sldId id="289" r:id="rId3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600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6090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108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07D241-170B-48A9-BF6B-9F158B29739F}" type="datetimeFigureOut">
              <a:rPr lang="fr-FR" smtClean="0"/>
              <a:t>15/11/2016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D6D62B-4902-4ABD-BA12-F903DECBD9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95255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49988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bandeau_titre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3310128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60000" y="1855288"/>
            <a:ext cx="4788464" cy="2653832"/>
          </a:xfrm>
        </p:spPr>
        <p:txBody>
          <a:bodyPr anchor="t" anchorCtr="0"/>
          <a:lstStyle>
            <a:lvl1pPr>
              <a:lnSpc>
                <a:spcPts val="3800"/>
              </a:lnSpc>
              <a:defRPr sz="2800" b="0" cap="all" baseline="0">
                <a:solidFill>
                  <a:srgbClr val="666666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60000" y="5805264"/>
            <a:ext cx="3060272" cy="504056"/>
          </a:xfrm>
        </p:spPr>
        <p:txBody>
          <a:bodyPr anchor="b" anchorCtr="0"/>
          <a:lstStyle>
            <a:lvl1pPr marL="0" indent="0" algn="l">
              <a:buNone/>
              <a:defRPr sz="1550" cap="all" baseline="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3960000" y="4509120"/>
            <a:ext cx="4788464" cy="1224136"/>
          </a:xfrm>
        </p:spPr>
        <p:txBody>
          <a:bodyPr anchor="b" anchorCtr="0"/>
          <a:lstStyle>
            <a:lvl1pPr marL="0" indent="0">
              <a:buFont typeface="Arial" pitchFamily="34" charset="0"/>
              <a:buNone/>
              <a:defRPr sz="850" b="0">
                <a:solidFill>
                  <a:srgbClr val="666666"/>
                </a:solidFill>
              </a:defRPr>
            </a:lvl1pPr>
          </a:lstStyle>
          <a:p>
            <a:pPr lvl="0"/>
            <a:r>
              <a:rPr lang="fr-FR" dirty="0" smtClean="0"/>
              <a:t>Nom événement | Prénom Nom</a:t>
            </a:r>
            <a:endParaRPr lang="fr-FR" dirty="0"/>
          </a:p>
        </p:txBody>
      </p:sp>
      <p:pic>
        <p:nvPicPr>
          <p:cNvPr id="1027" name="Picture 3" descr="C:\Users\eb137366\Downloads\logoirfu02quadri.jpg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70886" y="6008003"/>
            <a:ext cx="1305570" cy="589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66142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2000"/>
              </a:spcBef>
              <a:spcAft>
                <a:spcPts val="1500"/>
              </a:spcAft>
              <a:defRPr/>
            </a:lvl1pPr>
            <a:lvl2pPr marL="361950" indent="0">
              <a:lnSpc>
                <a:spcPts val="2800"/>
              </a:lnSpc>
              <a:buFont typeface="Arial" pitchFamily="34" charset="0"/>
              <a:buNone/>
              <a:tabLst>
                <a:tab pos="8077200" algn="r"/>
              </a:tabLst>
              <a:defRPr sz="2200"/>
            </a:lvl2pPr>
            <a:lvl3pPr marL="361950" indent="0">
              <a:lnSpc>
                <a:spcPts val="2800"/>
              </a:lnSpc>
              <a:buFont typeface="Arial" pitchFamily="34" charset="0"/>
              <a:buNone/>
              <a:tabLst>
                <a:tab pos="8077200" algn="r"/>
              </a:tabLst>
              <a:defRPr sz="2200"/>
            </a:lvl3pPr>
            <a:lvl4pPr marL="361950" indent="0">
              <a:lnSpc>
                <a:spcPts val="2800"/>
              </a:lnSpc>
              <a:buFont typeface="Arial" pitchFamily="34" charset="0"/>
              <a:buNone/>
              <a:tabLst>
                <a:tab pos="8077200" algn="r"/>
              </a:tabLst>
              <a:defRPr sz="2200"/>
            </a:lvl4pPr>
            <a:lvl5pPr marL="361950" indent="0">
              <a:lnSpc>
                <a:spcPts val="2800"/>
              </a:lnSpc>
              <a:buNone/>
              <a:tabLst>
                <a:tab pos="8077200" algn="r"/>
              </a:tabLst>
              <a:defRPr sz="2200"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11" name="Espace réservé du numéro de diapositive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dirty="0" smtClean="0"/>
              <a:t>|  page </a:t>
            </a:r>
            <a:fld id="{AEFB9B6D-867A-40B8-ACB0-35CC9F272C9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707547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bandeau_texte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955548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512000" y="52752"/>
            <a:ext cx="7236464" cy="90872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76000" y="1268760"/>
            <a:ext cx="8172464" cy="496855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025304" y="6519622"/>
            <a:ext cx="1118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rgbClr val="666666"/>
                </a:solidFill>
              </a:defRPr>
            </a:lvl1pPr>
          </a:lstStyle>
          <a:p>
            <a:r>
              <a:rPr lang="fr-FR" dirty="0" smtClean="0"/>
              <a:t>|  page </a:t>
            </a:r>
            <a:fld id="{AEFB9B6D-867A-40B8-ACB0-35CC9F272C9C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2050" name="Picture 2" descr="C:\Users\eb137366\Downloads\irfu_signature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44408" y="155313"/>
            <a:ext cx="646061" cy="644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Espace réservé du pied de page 4"/>
          <p:cNvSpPr txBox="1">
            <a:spLocks/>
          </p:cNvSpPr>
          <p:nvPr userDrawn="1"/>
        </p:nvSpPr>
        <p:spPr>
          <a:xfrm>
            <a:off x="2051720" y="6520259"/>
            <a:ext cx="5939824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r" defTabSz="914400" rtl="0" eaLnBrk="1" latinLnBrk="0" hangingPunct="1">
              <a:defRPr sz="10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dirty="0" smtClean="0"/>
              <a:t>Loris Scola / Caroline </a:t>
            </a:r>
            <a:r>
              <a:rPr lang="fr-FR" sz="900" dirty="0" err="1" smtClean="0"/>
              <a:t>Lahonde-Hamdoun</a:t>
            </a:r>
            <a:r>
              <a:rPr lang="fr-FR" sz="900" dirty="0" smtClean="0"/>
              <a:t> – </a:t>
            </a:r>
            <a:r>
              <a:rPr lang="fr-FR" sz="900" dirty="0" err="1" smtClean="0"/>
              <a:t>Irfu</a:t>
            </a:r>
            <a:r>
              <a:rPr lang="fr-FR" sz="900" dirty="0" smtClean="0"/>
              <a:t>, </a:t>
            </a:r>
            <a:r>
              <a:rPr lang="fr-FR" sz="900" dirty="0" err="1" smtClean="0"/>
              <a:t>Stereo</a:t>
            </a:r>
            <a:r>
              <a:rPr lang="fr-FR" sz="900" dirty="0" smtClean="0"/>
              <a:t> | 15 novembre</a:t>
            </a:r>
            <a:r>
              <a:rPr lang="fr-FR" sz="900" baseline="0" dirty="0" smtClean="0"/>
              <a:t> 2016</a:t>
            </a:r>
            <a:r>
              <a:rPr lang="fr-FR" sz="900" dirty="0" smtClean="0"/>
              <a:t>, Café SEDI</a:t>
            </a:r>
            <a:endParaRPr lang="fr-FR" sz="900" dirty="0"/>
          </a:p>
        </p:txBody>
      </p:sp>
      <p:cxnSp>
        <p:nvCxnSpPr>
          <p:cNvPr id="5" name="Connecteur droit 4"/>
          <p:cNvCxnSpPr/>
          <p:nvPr userDrawn="1"/>
        </p:nvCxnSpPr>
        <p:spPr>
          <a:xfrm>
            <a:off x="3538654" y="6520259"/>
            <a:ext cx="560534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8528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spcBef>
          <a:spcPct val="0"/>
        </a:spcBef>
        <a:buNone/>
        <a:defRPr sz="22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923925" indent="0" algn="l" defTabSz="914400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Font typeface="Arial" pitchFamily="34" charset="0"/>
        <a:buNone/>
        <a:defRPr sz="2200" kern="1200">
          <a:solidFill>
            <a:schemeClr val="tx2"/>
          </a:solidFill>
          <a:latin typeface="+mn-lt"/>
          <a:ea typeface="+mn-ea"/>
          <a:cs typeface="+mn-cs"/>
        </a:defRPr>
      </a:lvl1pPr>
      <a:lvl2pPr marL="360363" indent="-360363" algn="l" defTabSz="914400" rtl="0" eaLnBrk="1" latinLnBrk="0" hangingPunct="1">
        <a:lnSpc>
          <a:spcPts val="2000"/>
        </a:lnSpc>
        <a:spcBef>
          <a:spcPts val="0"/>
        </a:spcBef>
        <a:buSzPct val="90000"/>
        <a:buFontTx/>
        <a:buBlip>
          <a:blip r:embed="rId6"/>
        </a:buBlip>
        <a:defRPr sz="1600" kern="1200">
          <a:solidFill>
            <a:srgbClr val="666666"/>
          </a:solidFill>
          <a:latin typeface="+mn-lt"/>
          <a:ea typeface="+mn-ea"/>
          <a:cs typeface="+mn-cs"/>
        </a:defRPr>
      </a:lvl2pPr>
      <a:lvl3pPr marL="361950" indent="0" algn="l" defTabSz="914400" rtl="0" eaLnBrk="1" latinLnBrk="0" hangingPunct="1">
        <a:lnSpc>
          <a:spcPts val="2000"/>
        </a:lnSpc>
        <a:spcBef>
          <a:spcPts val="0"/>
        </a:spcBef>
        <a:buSzPct val="36000"/>
        <a:buFont typeface="Arial" pitchFamily="34" charset="0"/>
        <a:buNone/>
        <a:defRPr sz="1600" kern="1200">
          <a:solidFill>
            <a:srgbClr val="666666"/>
          </a:solidFill>
          <a:latin typeface="+mn-lt"/>
          <a:ea typeface="+mn-ea"/>
          <a:cs typeface="+mn-cs"/>
        </a:defRPr>
      </a:lvl3pPr>
      <a:lvl4pPr marL="1009650" indent="-238125" algn="l" defTabSz="914400" rtl="0" eaLnBrk="1" latinLnBrk="0" hangingPunct="1">
        <a:lnSpc>
          <a:spcPts val="2000"/>
        </a:lnSpc>
        <a:spcBef>
          <a:spcPts val="0"/>
        </a:spcBef>
        <a:buClr>
          <a:srgbClr val="666666"/>
        </a:buClr>
        <a:buSzPct val="36000"/>
        <a:buFontTx/>
        <a:buBlip>
          <a:blip r:embed="rId7"/>
        </a:buBlip>
        <a:defRPr sz="1600" kern="1200">
          <a:solidFill>
            <a:srgbClr val="666666"/>
          </a:solidFill>
          <a:latin typeface="+mn-lt"/>
          <a:ea typeface="+mn-ea"/>
          <a:cs typeface="+mn-cs"/>
        </a:defRPr>
      </a:lvl4pPr>
      <a:lvl5pPr marL="1133475" indent="-114300" algn="l" defTabSz="914400" rtl="0" eaLnBrk="1" latinLnBrk="0" hangingPunct="1">
        <a:lnSpc>
          <a:spcPts val="2000"/>
        </a:lnSpc>
        <a:spcBef>
          <a:spcPts val="0"/>
        </a:spcBef>
        <a:buClr>
          <a:srgbClr val="666666"/>
        </a:buClr>
        <a:buFont typeface="Arial" pitchFamily="34" charset="0"/>
        <a:buChar char="-"/>
        <a:defRPr sz="1600" kern="1200">
          <a:solidFill>
            <a:srgbClr val="66666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0.emf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emf"/><Relationship Id="rId5" Type="http://schemas.openxmlformats.org/officeDocument/2006/relationships/image" Target="../media/image48.emf"/><Relationship Id="rId4" Type="http://schemas.openxmlformats.org/officeDocument/2006/relationships/image" Target="../media/image4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3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8.png"/><Relationship Id="rId4" Type="http://schemas.openxmlformats.org/officeDocument/2006/relationships/image" Target="../media/image9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ous-titre 2"/>
          <p:cNvSpPr txBox="1">
            <a:spLocks/>
          </p:cNvSpPr>
          <p:nvPr/>
        </p:nvSpPr>
        <p:spPr>
          <a:xfrm>
            <a:off x="5302285" y="6021848"/>
            <a:ext cx="132606" cy="555894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pitchFamily="34" charset="0"/>
              <a:buNone/>
              <a:defRPr sz="1550" kern="1200" cap="all" baseline="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ts val="2000"/>
              </a:lnSpc>
              <a:spcBef>
                <a:spcPts val="0"/>
              </a:spcBef>
              <a:buSzPct val="90000"/>
              <a:buFontTx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ts val="2000"/>
              </a:lnSpc>
              <a:spcBef>
                <a:spcPts val="0"/>
              </a:spcBef>
              <a:buSzPct val="36000"/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ts val="2000"/>
              </a:lnSpc>
              <a:spcBef>
                <a:spcPts val="0"/>
              </a:spcBef>
              <a:buClr>
                <a:srgbClr val="666666"/>
              </a:buClr>
              <a:buSzPct val="36000"/>
              <a:buFontTx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ts val="2000"/>
              </a:lnSpc>
              <a:spcBef>
                <a:spcPts val="0"/>
              </a:spcBef>
              <a:buClr>
                <a:srgbClr val="666666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dirty="0" smtClean="0"/>
              <a:t>S  </a:t>
            </a:r>
            <a:r>
              <a:rPr lang="fr-FR" dirty="0" smtClean="0">
                <a:solidFill>
                  <a:schemeClr val="bg1"/>
                </a:solidFill>
              </a:rPr>
              <a:t>I</a:t>
            </a:r>
            <a:r>
              <a:rPr lang="fr-FR" dirty="0" smtClean="0"/>
              <a:t>S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60000" y="1207216"/>
            <a:ext cx="4788464" cy="2653832"/>
          </a:xfrm>
        </p:spPr>
        <p:txBody>
          <a:bodyPr/>
          <a:lstStyle/>
          <a:p>
            <a:r>
              <a:rPr lang="en-US" sz="4800" dirty="0" smtClean="0"/>
              <a:t>Stereo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Café du SEDI</a:t>
            </a:r>
            <a:br>
              <a:rPr lang="en-US" dirty="0" smtClean="0"/>
            </a:br>
            <a:endParaRPr lang="en-US" sz="15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60000" y="5836931"/>
            <a:ext cx="3060272" cy="504056"/>
          </a:xfrm>
        </p:spPr>
        <p:txBody>
          <a:bodyPr/>
          <a:lstStyle/>
          <a:p>
            <a:r>
              <a:rPr lang="fr-FR" dirty="0" smtClean="0"/>
              <a:t>DRF/</a:t>
            </a:r>
            <a:r>
              <a:rPr lang="fr-FR" dirty="0" err="1" smtClean="0"/>
              <a:t>Irfu</a:t>
            </a:r>
            <a:r>
              <a:rPr lang="fr-FR" dirty="0" smtClean="0"/>
              <a:t>/SEDI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/>
          </p:nvPr>
        </p:nvSpPr>
        <p:spPr>
          <a:xfrm>
            <a:off x="3960000" y="4941168"/>
            <a:ext cx="4788464" cy="288032"/>
          </a:xfrm>
        </p:spPr>
        <p:txBody>
          <a:bodyPr/>
          <a:lstStyle/>
          <a:p>
            <a:r>
              <a:rPr lang="fr-FR" dirty="0" smtClean="0"/>
              <a:t>Caroline </a:t>
            </a:r>
            <a:r>
              <a:rPr lang="fr-FR" dirty="0" err="1" smtClean="0"/>
              <a:t>Lahonde-Hamdoun</a:t>
            </a:r>
            <a:r>
              <a:rPr lang="fr-FR" dirty="0" smtClean="0"/>
              <a:t>, Loris SCOLA</a:t>
            </a:r>
            <a:r>
              <a:rPr lang="fr-FR" dirty="0"/>
              <a:t> </a:t>
            </a:r>
            <a:r>
              <a:rPr lang="fr-FR" dirty="0" smtClean="0"/>
              <a:t>pour </a:t>
            </a:r>
            <a:r>
              <a:rPr lang="fr-FR" smtClean="0"/>
              <a:t>l’équipe stéréo</a:t>
            </a:r>
            <a:endParaRPr lang="fr-FR" dirty="0" smtClean="0"/>
          </a:p>
        </p:txBody>
      </p:sp>
      <p:pic>
        <p:nvPicPr>
          <p:cNvPr id="8" name="Image 7"/>
          <p:cNvPicPr/>
          <p:nvPr/>
        </p:nvPicPr>
        <p:blipFill rotWithShape="1"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789" b="8902"/>
          <a:stretch/>
        </p:blipFill>
        <p:spPr>
          <a:xfrm>
            <a:off x="5508104" y="5517232"/>
            <a:ext cx="1840746" cy="108012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6603" y="2277947"/>
            <a:ext cx="3273836" cy="2359356"/>
          </a:xfrm>
          <a:prstGeom prst="rect">
            <a:avLst/>
          </a:prstGeom>
        </p:spPr>
      </p:pic>
      <p:sp>
        <p:nvSpPr>
          <p:cNvPr id="6" name="Triangle rectangle 5"/>
          <p:cNvSpPr/>
          <p:nvPr/>
        </p:nvSpPr>
        <p:spPr>
          <a:xfrm flipH="1">
            <a:off x="4935479" y="5904042"/>
            <a:ext cx="330200" cy="184917"/>
          </a:xfrm>
          <a:prstGeom prst="rt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Triangle rectangle 8"/>
          <p:cNvSpPr/>
          <p:nvPr/>
        </p:nvSpPr>
        <p:spPr>
          <a:xfrm flipH="1" flipV="1">
            <a:off x="4935479" y="6366917"/>
            <a:ext cx="330200" cy="184917"/>
          </a:xfrm>
          <a:prstGeom prst="rt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4907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262" t="30149" r="28338" b="9778"/>
          <a:stretch/>
        </p:blipFill>
        <p:spPr>
          <a:xfrm>
            <a:off x="5831632" y="4089308"/>
            <a:ext cx="3312368" cy="2791345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Vue </a:t>
            </a:r>
            <a:r>
              <a:rPr lang="fr-FR" dirty="0" smtClean="0"/>
              <a:t>d’ensemble </a:t>
            </a:r>
            <a:r>
              <a:rPr lang="fr-FR" dirty="0" err="1" smtClean="0"/>
              <a:t>stereo</a:t>
            </a:r>
            <a:r>
              <a:rPr lang="fr-FR" dirty="0" smtClean="0"/>
              <a:t> / </a:t>
            </a:r>
            <a:r>
              <a:rPr lang="fr-FR" dirty="0"/>
              <a:t>ILL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2</a:t>
            </a:fld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93192"/>
            <a:ext cx="9144000" cy="6464808"/>
          </a:xfrm>
          <a:prstGeom prst="rect">
            <a:avLst/>
          </a:prstGeom>
          <a:ln>
            <a:noFill/>
          </a:ln>
        </p:spPr>
      </p:pic>
      <p:sp>
        <p:nvSpPr>
          <p:cNvPr id="3" name="ZoneTexte 2"/>
          <p:cNvSpPr txBox="1"/>
          <p:nvPr/>
        </p:nvSpPr>
        <p:spPr>
          <a:xfrm rot="18056924">
            <a:off x="6780613" y="5406863"/>
            <a:ext cx="1243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rgbClr val="FF0000"/>
                </a:solidFill>
              </a:rPr>
              <a:t>Cœur</a:t>
            </a:r>
          </a:p>
          <a:p>
            <a:r>
              <a:rPr lang="fr-FR" sz="1400" dirty="0" smtClean="0">
                <a:solidFill>
                  <a:srgbClr val="FF0000"/>
                </a:solidFill>
              </a:rPr>
              <a:t>à 7m</a:t>
            </a:r>
            <a:endParaRPr lang="fr-FR" sz="1400" dirty="0">
              <a:solidFill>
                <a:srgbClr val="FF0000"/>
              </a:solidFill>
            </a:endParaRPr>
          </a:p>
        </p:txBody>
      </p:sp>
      <p:sp>
        <p:nvSpPr>
          <p:cNvPr id="9" name="Cylindre 8"/>
          <p:cNvSpPr/>
          <p:nvPr/>
        </p:nvSpPr>
        <p:spPr>
          <a:xfrm>
            <a:off x="6995859" y="6320502"/>
            <a:ext cx="73418" cy="101416"/>
          </a:xfrm>
          <a:prstGeom prst="can">
            <a:avLst>
              <a:gd name="adj" fmla="val 54730"/>
            </a:avLst>
          </a:prstGeom>
          <a:solidFill>
            <a:schemeClr val="tx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1" name="Connecteur droit avec flèche 10"/>
          <p:cNvCxnSpPr/>
          <p:nvPr/>
        </p:nvCxnSpPr>
        <p:spPr>
          <a:xfrm flipH="1">
            <a:off x="7032568" y="5037513"/>
            <a:ext cx="739832" cy="1296785"/>
          </a:xfrm>
          <a:prstGeom prst="straightConnector1">
            <a:avLst/>
          </a:prstGeom>
          <a:ln>
            <a:gradFill>
              <a:gsLst>
                <a:gs pos="0">
                  <a:srgbClr val="FF0000"/>
                </a:gs>
                <a:gs pos="100000">
                  <a:schemeClr val="tx2">
                    <a:lumMod val="75000"/>
                  </a:schemeClr>
                </a:gs>
              </a:gsLst>
              <a:lin ang="5400000" scaled="1"/>
            </a:gradFill>
            <a:headEnd type="triangl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Groupe 30"/>
          <p:cNvGrpSpPr/>
          <p:nvPr/>
        </p:nvGrpSpPr>
        <p:grpSpPr>
          <a:xfrm>
            <a:off x="2035708" y="1172074"/>
            <a:ext cx="2839980" cy="3153679"/>
            <a:chOff x="2035708" y="1194727"/>
            <a:chExt cx="2839980" cy="3153679"/>
          </a:xfrm>
        </p:grpSpPr>
        <p:cxnSp>
          <p:nvCxnSpPr>
            <p:cNvPr id="15" name="Connecteur droit 14"/>
            <p:cNvCxnSpPr/>
            <p:nvPr/>
          </p:nvCxnSpPr>
          <p:spPr>
            <a:xfrm flipV="1">
              <a:off x="2035708" y="1194727"/>
              <a:ext cx="1745369" cy="1007842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cteur droit 16"/>
            <p:cNvCxnSpPr/>
            <p:nvPr/>
          </p:nvCxnSpPr>
          <p:spPr>
            <a:xfrm flipV="1">
              <a:off x="3130319" y="1828800"/>
              <a:ext cx="1745369" cy="1007842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18"/>
            <p:cNvCxnSpPr/>
            <p:nvPr/>
          </p:nvCxnSpPr>
          <p:spPr>
            <a:xfrm>
              <a:off x="2035708" y="2202569"/>
              <a:ext cx="1094611" cy="634073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eur droit 20"/>
            <p:cNvCxnSpPr/>
            <p:nvPr/>
          </p:nvCxnSpPr>
          <p:spPr>
            <a:xfrm>
              <a:off x="3781077" y="1194727"/>
              <a:ext cx="1094611" cy="634073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22"/>
            <p:cNvCxnSpPr/>
            <p:nvPr/>
          </p:nvCxnSpPr>
          <p:spPr>
            <a:xfrm>
              <a:off x="4875688" y="1828800"/>
              <a:ext cx="0" cy="450526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24"/>
            <p:cNvCxnSpPr/>
            <p:nvPr/>
          </p:nvCxnSpPr>
          <p:spPr>
            <a:xfrm>
              <a:off x="2035708" y="2202569"/>
              <a:ext cx="0" cy="1511764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25"/>
            <p:cNvCxnSpPr/>
            <p:nvPr/>
          </p:nvCxnSpPr>
          <p:spPr>
            <a:xfrm>
              <a:off x="2035708" y="3714333"/>
              <a:ext cx="1094611" cy="634073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cteur droit 26"/>
            <p:cNvCxnSpPr/>
            <p:nvPr/>
          </p:nvCxnSpPr>
          <p:spPr>
            <a:xfrm>
              <a:off x="3130319" y="2836642"/>
              <a:ext cx="0" cy="1511764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droit 27"/>
            <p:cNvCxnSpPr/>
            <p:nvPr/>
          </p:nvCxnSpPr>
          <p:spPr>
            <a:xfrm flipV="1">
              <a:off x="3130319" y="3917904"/>
              <a:ext cx="739759" cy="427165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ZoneTexte 19"/>
          <p:cNvSpPr txBox="1"/>
          <p:nvPr/>
        </p:nvSpPr>
        <p:spPr>
          <a:xfrm>
            <a:off x="3821" y="955851"/>
            <a:ext cx="2484976" cy="13542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>
                <a:solidFill>
                  <a:schemeClr val="tx2">
                    <a:lumMod val="75000"/>
                  </a:schemeClr>
                </a:solidFill>
              </a:rPr>
              <a:t>Masse totale = 93 tonnes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chemeClr val="tx2">
                    <a:lumMod val="75000"/>
                  </a:schemeClr>
                </a:solidFill>
              </a:rPr>
              <a:t>65 tonnes de plombs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chemeClr val="tx2">
                    <a:lumMod val="75000"/>
                  </a:schemeClr>
                </a:solidFill>
              </a:rPr>
              <a:t>5 tonnes de Poly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>
                <a:solidFill>
                  <a:schemeClr val="tx2">
                    <a:lumMod val="75000"/>
                  </a:schemeClr>
                </a:solidFill>
              </a:rPr>
              <a:t>5,5 tonnes de Cuve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>
                <a:solidFill>
                  <a:schemeClr val="tx2">
                    <a:lumMod val="75000"/>
                  </a:schemeClr>
                </a:solidFill>
              </a:rPr>
              <a:t>…</a:t>
            </a:r>
            <a:endParaRPr lang="fr-FR" sz="1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0" y="5805896"/>
            <a:ext cx="24887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Dimensions du détecteur complet 3,3m x 4,2m x 2,8m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9293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512000" y="52752"/>
            <a:ext cx="7236464" cy="908720"/>
          </a:xfrm>
        </p:spPr>
        <p:txBody>
          <a:bodyPr/>
          <a:lstStyle/>
          <a:p>
            <a:r>
              <a:rPr lang="fr-FR" dirty="0" smtClean="0"/>
              <a:t>Vue d’ensemble ILL - implantation</a:t>
            </a:r>
            <a:endParaRPr lang="fr-FR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93192"/>
            <a:ext cx="9144000" cy="646176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6982" y="4252854"/>
            <a:ext cx="2883658" cy="2158171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5" name="ZoneTexte 4"/>
          <p:cNvSpPr txBox="1"/>
          <p:nvPr/>
        </p:nvSpPr>
        <p:spPr>
          <a:xfrm>
            <a:off x="0" y="1228581"/>
            <a:ext cx="247719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tx2">
                    <a:lumMod val="75000"/>
                  </a:schemeClr>
                </a:solidFill>
              </a:rPr>
              <a:t>Blindage:</a:t>
            </a:r>
          </a:p>
          <a:p>
            <a:pPr>
              <a:tabLst>
                <a:tab pos="182563" algn="l"/>
              </a:tabLst>
            </a:pPr>
            <a:r>
              <a:rPr lang="fr-FR" sz="1400" dirty="0" smtClean="0">
                <a:solidFill>
                  <a:schemeClr val="tx2">
                    <a:lumMod val="75000"/>
                  </a:schemeClr>
                </a:solidFill>
              </a:rPr>
              <a:t>	Béton (300mm)</a:t>
            </a:r>
          </a:p>
          <a:p>
            <a:pPr>
              <a:tabLst>
                <a:tab pos="182563" algn="l"/>
              </a:tabLst>
            </a:pPr>
            <a:r>
              <a:rPr lang="fr-FR" sz="1400" dirty="0" smtClean="0">
                <a:solidFill>
                  <a:schemeClr val="tx2">
                    <a:lumMod val="75000"/>
                  </a:schemeClr>
                </a:solidFill>
              </a:rPr>
              <a:t>+	</a:t>
            </a:r>
            <a:r>
              <a:rPr lang="fr-FR" sz="1400" dirty="0" smtClean="0">
                <a:solidFill>
                  <a:schemeClr val="tx2">
                    <a:lumMod val="75000"/>
                  </a:schemeClr>
                </a:solidFill>
              </a:rPr>
              <a:t>Plomb </a:t>
            </a:r>
            <a:r>
              <a:rPr lang="fr-FR" sz="1400" dirty="0" smtClean="0">
                <a:solidFill>
                  <a:schemeClr val="tx2">
                    <a:lumMod val="75000"/>
                  </a:schemeClr>
                </a:solidFill>
              </a:rPr>
              <a:t>(100mm)</a:t>
            </a:r>
            <a:endParaRPr lang="fr-FR" sz="1400" dirty="0">
              <a:solidFill>
                <a:schemeClr val="tx2">
                  <a:lumMod val="75000"/>
                </a:schemeClr>
              </a:solidFill>
            </a:endParaRPr>
          </a:p>
          <a:p>
            <a:pPr>
              <a:tabLst>
                <a:tab pos="182563" algn="l"/>
              </a:tabLst>
            </a:pPr>
            <a:r>
              <a:rPr lang="fr-FR" sz="1400" dirty="0" smtClean="0">
                <a:solidFill>
                  <a:schemeClr val="tx2">
                    <a:lumMod val="75000"/>
                  </a:schemeClr>
                </a:solidFill>
              </a:rPr>
              <a:t>+	protection </a:t>
            </a:r>
            <a:r>
              <a:rPr lang="fr-FR" sz="1400" dirty="0">
                <a:solidFill>
                  <a:schemeClr val="tx2">
                    <a:lumMod val="75000"/>
                  </a:schemeClr>
                </a:solidFill>
              </a:rPr>
              <a:t>feu</a:t>
            </a:r>
          </a:p>
          <a:p>
            <a:pPr>
              <a:tabLst>
                <a:tab pos="182563" algn="l"/>
              </a:tabLst>
            </a:pPr>
            <a:r>
              <a:rPr lang="fr-FR" sz="1400" dirty="0">
                <a:solidFill>
                  <a:schemeClr val="tx2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4386217" y="3224151"/>
            <a:ext cx="278714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266700" algn="l"/>
              </a:tabLst>
            </a:pPr>
            <a:r>
              <a:rPr lang="fr-FR" sz="1400" dirty="0" smtClean="0">
                <a:solidFill>
                  <a:schemeClr val="tx2">
                    <a:lumMod val="75000"/>
                  </a:schemeClr>
                </a:solidFill>
              </a:rPr>
              <a:t>Blindage:</a:t>
            </a:r>
          </a:p>
          <a:p>
            <a:pPr>
              <a:tabLst>
                <a:tab pos="266700" algn="l"/>
              </a:tabLst>
            </a:pPr>
            <a:r>
              <a:rPr lang="fr-FR" sz="1400" dirty="0" smtClean="0">
                <a:solidFill>
                  <a:schemeClr val="tx2">
                    <a:lumMod val="75000"/>
                  </a:schemeClr>
                </a:solidFill>
              </a:rPr>
              <a:t>	Polyéthylène (100mm)</a:t>
            </a:r>
          </a:p>
          <a:p>
            <a:pPr>
              <a:tabLst>
                <a:tab pos="266700" algn="l"/>
              </a:tabLst>
            </a:pPr>
            <a:r>
              <a:rPr lang="fr-FR" sz="1400" dirty="0" smtClean="0">
                <a:solidFill>
                  <a:schemeClr val="tx2">
                    <a:lumMod val="75000"/>
                  </a:schemeClr>
                </a:solidFill>
              </a:rPr>
              <a:t>+	</a:t>
            </a:r>
            <a:r>
              <a:rPr lang="fr-FR" sz="1400" dirty="0" smtClean="0">
                <a:solidFill>
                  <a:schemeClr val="tx2">
                    <a:lumMod val="75000"/>
                  </a:schemeClr>
                </a:solidFill>
              </a:rPr>
              <a:t>Plomb </a:t>
            </a:r>
            <a:r>
              <a:rPr lang="fr-FR" sz="1400" dirty="0" smtClean="0">
                <a:solidFill>
                  <a:schemeClr val="tx2">
                    <a:lumMod val="75000"/>
                  </a:schemeClr>
                </a:solidFill>
              </a:rPr>
              <a:t>(150mm)</a:t>
            </a:r>
          </a:p>
          <a:p>
            <a:pPr>
              <a:tabLst>
                <a:tab pos="266700" algn="l"/>
              </a:tabLst>
            </a:pPr>
            <a:r>
              <a:rPr lang="fr-FR" sz="1400" dirty="0" smtClean="0">
                <a:solidFill>
                  <a:schemeClr val="tx2">
                    <a:lumMod val="75000"/>
                  </a:schemeClr>
                </a:solidFill>
              </a:rPr>
              <a:t>+	protection </a:t>
            </a:r>
            <a:r>
              <a:rPr lang="fr-FR" sz="1400" dirty="0">
                <a:solidFill>
                  <a:schemeClr val="tx2">
                    <a:lumMod val="75000"/>
                  </a:schemeClr>
                </a:solidFill>
              </a:rPr>
              <a:t>feu</a:t>
            </a:r>
          </a:p>
          <a:p>
            <a:pPr>
              <a:tabLst>
                <a:tab pos="266700" algn="l"/>
              </a:tabLst>
            </a:pPr>
            <a:r>
              <a:rPr lang="fr-FR" sz="1400" dirty="0">
                <a:solidFill>
                  <a:schemeClr val="tx2">
                    <a:lumMod val="75000"/>
                  </a:schemeClr>
                </a:solidFill>
              </a:rPr>
              <a:t> </a:t>
            </a:r>
          </a:p>
        </p:txBody>
      </p:sp>
      <p:cxnSp>
        <p:nvCxnSpPr>
          <p:cNvPr id="8" name="Connecteur droit avec flèche 7"/>
          <p:cNvCxnSpPr/>
          <p:nvPr/>
        </p:nvCxnSpPr>
        <p:spPr>
          <a:xfrm>
            <a:off x="1404851" y="2119745"/>
            <a:ext cx="407324" cy="224444"/>
          </a:xfrm>
          <a:prstGeom prst="straightConnector1">
            <a:avLst/>
          </a:prstGeom>
          <a:ln>
            <a:solidFill>
              <a:schemeClr val="tx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riangle isocèle 8"/>
          <p:cNvSpPr/>
          <p:nvPr/>
        </p:nvSpPr>
        <p:spPr>
          <a:xfrm rot="16200000">
            <a:off x="3955714" y="3672768"/>
            <a:ext cx="861005" cy="83127"/>
          </a:xfrm>
          <a:prstGeom prst="triangle">
            <a:avLst/>
          </a:prstGeom>
          <a:solidFill>
            <a:schemeClr val="tx2">
              <a:lumMod val="7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3927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9947" y="266364"/>
            <a:ext cx="9144000" cy="6464808"/>
          </a:xfrm>
          <a:prstGeom prst="rect">
            <a:avLst/>
          </a:prstGeom>
          <a:effectLst>
            <a:softEdge rad="0"/>
          </a:effectLst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4</a:t>
            </a:fld>
            <a:endParaRPr lang="fr-FR" dirty="0"/>
          </a:p>
        </p:txBody>
      </p:sp>
      <p:sp>
        <p:nvSpPr>
          <p:cNvPr id="13" name="Ellipse 49"/>
          <p:cNvSpPr/>
          <p:nvPr/>
        </p:nvSpPr>
        <p:spPr>
          <a:xfrm>
            <a:off x="8701290" y="3871034"/>
            <a:ext cx="264104" cy="280535"/>
          </a:xfrm>
          <a:custGeom>
            <a:avLst/>
            <a:gdLst>
              <a:gd name="connsiteX0" fmla="*/ 0 w 288032"/>
              <a:gd name="connsiteY0" fmla="*/ 108012 h 216024"/>
              <a:gd name="connsiteX1" fmla="*/ 144016 w 288032"/>
              <a:gd name="connsiteY1" fmla="*/ 0 h 216024"/>
              <a:gd name="connsiteX2" fmla="*/ 288032 w 288032"/>
              <a:gd name="connsiteY2" fmla="*/ 108012 h 216024"/>
              <a:gd name="connsiteX3" fmla="*/ 144016 w 288032"/>
              <a:gd name="connsiteY3" fmla="*/ 216024 h 216024"/>
              <a:gd name="connsiteX4" fmla="*/ 0 w 288032"/>
              <a:gd name="connsiteY4" fmla="*/ 108012 h 216024"/>
              <a:gd name="connsiteX0" fmla="*/ 1420 w 289452"/>
              <a:gd name="connsiteY0" fmla="*/ 116593 h 224605"/>
              <a:gd name="connsiteX1" fmla="*/ 76033 w 289452"/>
              <a:gd name="connsiteY1" fmla="*/ 19049 h 224605"/>
              <a:gd name="connsiteX2" fmla="*/ 145436 w 289452"/>
              <a:gd name="connsiteY2" fmla="*/ 8581 h 224605"/>
              <a:gd name="connsiteX3" fmla="*/ 289452 w 289452"/>
              <a:gd name="connsiteY3" fmla="*/ 116593 h 224605"/>
              <a:gd name="connsiteX4" fmla="*/ 145436 w 289452"/>
              <a:gd name="connsiteY4" fmla="*/ 224605 h 224605"/>
              <a:gd name="connsiteX5" fmla="*/ 1420 w 289452"/>
              <a:gd name="connsiteY5" fmla="*/ 116593 h 224605"/>
              <a:gd name="connsiteX0" fmla="*/ 1420 w 290920"/>
              <a:gd name="connsiteY0" fmla="*/ 109738 h 217750"/>
              <a:gd name="connsiteX1" fmla="*/ 76033 w 290920"/>
              <a:gd name="connsiteY1" fmla="*/ 12194 h 217750"/>
              <a:gd name="connsiteX2" fmla="*/ 145436 w 290920"/>
              <a:gd name="connsiteY2" fmla="*/ 1726 h 217750"/>
              <a:gd name="connsiteX3" fmla="*/ 226052 w 290920"/>
              <a:gd name="connsiteY3" fmla="*/ 14576 h 217750"/>
              <a:gd name="connsiteX4" fmla="*/ 289452 w 290920"/>
              <a:gd name="connsiteY4" fmla="*/ 109738 h 217750"/>
              <a:gd name="connsiteX5" fmla="*/ 145436 w 290920"/>
              <a:gd name="connsiteY5" fmla="*/ 217750 h 217750"/>
              <a:gd name="connsiteX6" fmla="*/ 1420 w 290920"/>
              <a:gd name="connsiteY6" fmla="*/ 109738 h 217750"/>
              <a:gd name="connsiteX0" fmla="*/ 1420 w 290920"/>
              <a:gd name="connsiteY0" fmla="*/ 277081 h 385093"/>
              <a:gd name="connsiteX1" fmla="*/ 76033 w 290920"/>
              <a:gd name="connsiteY1" fmla="*/ 179537 h 385093"/>
              <a:gd name="connsiteX2" fmla="*/ 143055 w 290920"/>
              <a:gd name="connsiteY2" fmla="*/ 0 h 385093"/>
              <a:gd name="connsiteX3" fmla="*/ 226052 w 290920"/>
              <a:gd name="connsiteY3" fmla="*/ 181919 h 385093"/>
              <a:gd name="connsiteX4" fmla="*/ 289452 w 290920"/>
              <a:gd name="connsiteY4" fmla="*/ 277081 h 385093"/>
              <a:gd name="connsiteX5" fmla="*/ 145436 w 290920"/>
              <a:gd name="connsiteY5" fmla="*/ 385093 h 385093"/>
              <a:gd name="connsiteX6" fmla="*/ 1420 w 290920"/>
              <a:gd name="connsiteY6" fmla="*/ 277081 h 385093"/>
              <a:gd name="connsiteX0" fmla="*/ 1420 w 290920"/>
              <a:gd name="connsiteY0" fmla="*/ 277081 h 385093"/>
              <a:gd name="connsiteX1" fmla="*/ 76033 w 290920"/>
              <a:gd name="connsiteY1" fmla="*/ 179537 h 385093"/>
              <a:gd name="connsiteX2" fmla="*/ 166867 w 290920"/>
              <a:gd name="connsiteY2" fmla="*/ 0 h 385093"/>
              <a:gd name="connsiteX3" fmla="*/ 226052 w 290920"/>
              <a:gd name="connsiteY3" fmla="*/ 181919 h 385093"/>
              <a:gd name="connsiteX4" fmla="*/ 289452 w 290920"/>
              <a:gd name="connsiteY4" fmla="*/ 277081 h 385093"/>
              <a:gd name="connsiteX5" fmla="*/ 145436 w 290920"/>
              <a:gd name="connsiteY5" fmla="*/ 385093 h 385093"/>
              <a:gd name="connsiteX6" fmla="*/ 1420 w 290920"/>
              <a:gd name="connsiteY6" fmla="*/ 277081 h 385093"/>
              <a:gd name="connsiteX0" fmla="*/ 1420 w 290920"/>
              <a:gd name="connsiteY0" fmla="*/ 299148 h 407160"/>
              <a:gd name="connsiteX1" fmla="*/ 76033 w 290920"/>
              <a:gd name="connsiteY1" fmla="*/ 201604 h 407160"/>
              <a:gd name="connsiteX2" fmla="*/ 111752 w 290920"/>
              <a:gd name="connsiteY2" fmla="*/ 23011 h 407160"/>
              <a:gd name="connsiteX3" fmla="*/ 166867 w 290920"/>
              <a:gd name="connsiteY3" fmla="*/ 22067 h 407160"/>
              <a:gd name="connsiteX4" fmla="*/ 226052 w 290920"/>
              <a:gd name="connsiteY4" fmla="*/ 203986 h 407160"/>
              <a:gd name="connsiteX5" fmla="*/ 289452 w 290920"/>
              <a:gd name="connsiteY5" fmla="*/ 299148 h 407160"/>
              <a:gd name="connsiteX6" fmla="*/ 145436 w 290920"/>
              <a:gd name="connsiteY6" fmla="*/ 407160 h 407160"/>
              <a:gd name="connsiteX7" fmla="*/ 1420 w 290920"/>
              <a:gd name="connsiteY7" fmla="*/ 299148 h 407160"/>
              <a:gd name="connsiteX0" fmla="*/ 1420 w 290920"/>
              <a:gd name="connsiteY0" fmla="*/ 289542 h 397554"/>
              <a:gd name="connsiteX1" fmla="*/ 76033 w 290920"/>
              <a:gd name="connsiteY1" fmla="*/ 191998 h 397554"/>
              <a:gd name="connsiteX2" fmla="*/ 111752 w 290920"/>
              <a:gd name="connsiteY2" fmla="*/ 13405 h 397554"/>
              <a:gd name="connsiteX3" fmla="*/ 166867 w 290920"/>
              <a:gd name="connsiteY3" fmla="*/ 12461 h 397554"/>
              <a:gd name="connsiteX4" fmla="*/ 226052 w 290920"/>
              <a:gd name="connsiteY4" fmla="*/ 194380 h 397554"/>
              <a:gd name="connsiteX5" fmla="*/ 289452 w 290920"/>
              <a:gd name="connsiteY5" fmla="*/ 289542 h 397554"/>
              <a:gd name="connsiteX6" fmla="*/ 145436 w 290920"/>
              <a:gd name="connsiteY6" fmla="*/ 397554 h 397554"/>
              <a:gd name="connsiteX7" fmla="*/ 1420 w 290920"/>
              <a:gd name="connsiteY7" fmla="*/ 289542 h 397554"/>
              <a:gd name="connsiteX0" fmla="*/ 1420 w 290920"/>
              <a:gd name="connsiteY0" fmla="*/ 279137 h 387149"/>
              <a:gd name="connsiteX1" fmla="*/ 76033 w 290920"/>
              <a:gd name="connsiteY1" fmla="*/ 181593 h 387149"/>
              <a:gd name="connsiteX2" fmla="*/ 111752 w 290920"/>
              <a:gd name="connsiteY2" fmla="*/ 3000 h 387149"/>
              <a:gd name="connsiteX3" fmla="*/ 166867 w 290920"/>
              <a:gd name="connsiteY3" fmla="*/ 2056 h 387149"/>
              <a:gd name="connsiteX4" fmla="*/ 226052 w 290920"/>
              <a:gd name="connsiteY4" fmla="*/ 183975 h 387149"/>
              <a:gd name="connsiteX5" fmla="*/ 289452 w 290920"/>
              <a:gd name="connsiteY5" fmla="*/ 279137 h 387149"/>
              <a:gd name="connsiteX6" fmla="*/ 145436 w 290920"/>
              <a:gd name="connsiteY6" fmla="*/ 387149 h 387149"/>
              <a:gd name="connsiteX7" fmla="*/ 1420 w 290920"/>
              <a:gd name="connsiteY7" fmla="*/ 279137 h 387149"/>
              <a:gd name="connsiteX0" fmla="*/ 252 w 289752"/>
              <a:gd name="connsiteY0" fmla="*/ 279137 h 387149"/>
              <a:gd name="connsiteX1" fmla="*/ 74865 w 289752"/>
              <a:gd name="connsiteY1" fmla="*/ 181593 h 387149"/>
              <a:gd name="connsiteX2" fmla="*/ 110584 w 289752"/>
              <a:gd name="connsiteY2" fmla="*/ 3000 h 387149"/>
              <a:gd name="connsiteX3" fmla="*/ 165699 w 289752"/>
              <a:gd name="connsiteY3" fmla="*/ 2056 h 387149"/>
              <a:gd name="connsiteX4" fmla="*/ 224884 w 289752"/>
              <a:gd name="connsiteY4" fmla="*/ 183975 h 387149"/>
              <a:gd name="connsiteX5" fmla="*/ 288284 w 289752"/>
              <a:gd name="connsiteY5" fmla="*/ 279137 h 387149"/>
              <a:gd name="connsiteX6" fmla="*/ 144268 w 289752"/>
              <a:gd name="connsiteY6" fmla="*/ 387149 h 387149"/>
              <a:gd name="connsiteX7" fmla="*/ 252 w 289752"/>
              <a:gd name="connsiteY7" fmla="*/ 279137 h 387149"/>
              <a:gd name="connsiteX0" fmla="*/ 252 w 288284"/>
              <a:gd name="connsiteY0" fmla="*/ 279137 h 387149"/>
              <a:gd name="connsiteX1" fmla="*/ 74865 w 288284"/>
              <a:gd name="connsiteY1" fmla="*/ 181593 h 387149"/>
              <a:gd name="connsiteX2" fmla="*/ 110584 w 288284"/>
              <a:gd name="connsiteY2" fmla="*/ 3000 h 387149"/>
              <a:gd name="connsiteX3" fmla="*/ 165699 w 288284"/>
              <a:gd name="connsiteY3" fmla="*/ 2056 h 387149"/>
              <a:gd name="connsiteX4" fmla="*/ 224884 w 288284"/>
              <a:gd name="connsiteY4" fmla="*/ 183975 h 387149"/>
              <a:gd name="connsiteX5" fmla="*/ 288284 w 288284"/>
              <a:gd name="connsiteY5" fmla="*/ 279137 h 387149"/>
              <a:gd name="connsiteX6" fmla="*/ 144268 w 288284"/>
              <a:gd name="connsiteY6" fmla="*/ 387149 h 387149"/>
              <a:gd name="connsiteX7" fmla="*/ 252 w 288284"/>
              <a:gd name="connsiteY7" fmla="*/ 279137 h 387149"/>
              <a:gd name="connsiteX0" fmla="*/ 252 w 291921"/>
              <a:gd name="connsiteY0" fmla="*/ 279137 h 387149"/>
              <a:gd name="connsiteX1" fmla="*/ 74865 w 291921"/>
              <a:gd name="connsiteY1" fmla="*/ 181593 h 387149"/>
              <a:gd name="connsiteX2" fmla="*/ 110584 w 291921"/>
              <a:gd name="connsiteY2" fmla="*/ 3000 h 387149"/>
              <a:gd name="connsiteX3" fmla="*/ 165699 w 291921"/>
              <a:gd name="connsiteY3" fmla="*/ 2056 h 387149"/>
              <a:gd name="connsiteX4" fmla="*/ 224884 w 291921"/>
              <a:gd name="connsiteY4" fmla="*/ 183975 h 387149"/>
              <a:gd name="connsiteX5" fmla="*/ 288284 w 291921"/>
              <a:gd name="connsiteY5" fmla="*/ 279137 h 387149"/>
              <a:gd name="connsiteX6" fmla="*/ 144268 w 291921"/>
              <a:gd name="connsiteY6" fmla="*/ 387149 h 387149"/>
              <a:gd name="connsiteX7" fmla="*/ 252 w 291921"/>
              <a:gd name="connsiteY7" fmla="*/ 279137 h 387149"/>
              <a:gd name="connsiteX0" fmla="*/ 252 w 288301"/>
              <a:gd name="connsiteY0" fmla="*/ 279137 h 387149"/>
              <a:gd name="connsiteX1" fmla="*/ 74865 w 288301"/>
              <a:gd name="connsiteY1" fmla="*/ 181593 h 387149"/>
              <a:gd name="connsiteX2" fmla="*/ 110584 w 288301"/>
              <a:gd name="connsiteY2" fmla="*/ 3000 h 387149"/>
              <a:gd name="connsiteX3" fmla="*/ 165699 w 288301"/>
              <a:gd name="connsiteY3" fmla="*/ 2056 h 387149"/>
              <a:gd name="connsiteX4" fmla="*/ 224884 w 288301"/>
              <a:gd name="connsiteY4" fmla="*/ 183975 h 387149"/>
              <a:gd name="connsiteX5" fmla="*/ 288284 w 288301"/>
              <a:gd name="connsiteY5" fmla="*/ 279137 h 387149"/>
              <a:gd name="connsiteX6" fmla="*/ 144268 w 288301"/>
              <a:gd name="connsiteY6" fmla="*/ 387149 h 387149"/>
              <a:gd name="connsiteX7" fmla="*/ 252 w 288301"/>
              <a:gd name="connsiteY7" fmla="*/ 279137 h 387149"/>
              <a:gd name="connsiteX0" fmla="*/ 252 w 288309"/>
              <a:gd name="connsiteY0" fmla="*/ 279137 h 387149"/>
              <a:gd name="connsiteX1" fmla="*/ 74865 w 288309"/>
              <a:gd name="connsiteY1" fmla="*/ 181593 h 387149"/>
              <a:gd name="connsiteX2" fmla="*/ 110584 w 288309"/>
              <a:gd name="connsiteY2" fmla="*/ 3000 h 387149"/>
              <a:gd name="connsiteX3" fmla="*/ 165699 w 288309"/>
              <a:gd name="connsiteY3" fmla="*/ 2056 h 387149"/>
              <a:gd name="connsiteX4" fmla="*/ 224884 w 288309"/>
              <a:gd name="connsiteY4" fmla="*/ 183975 h 387149"/>
              <a:gd name="connsiteX5" fmla="*/ 288284 w 288309"/>
              <a:gd name="connsiteY5" fmla="*/ 279137 h 387149"/>
              <a:gd name="connsiteX6" fmla="*/ 144268 w 288309"/>
              <a:gd name="connsiteY6" fmla="*/ 387149 h 387149"/>
              <a:gd name="connsiteX7" fmla="*/ 252 w 288309"/>
              <a:gd name="connsiteY7" fmla="*/ 279137 h 387149"/>
              <a:gd name="connsiteX0" fmla="*/ 252 w 288309"/>
              <a:gd name="connsiteY0" fmla="*/ 279137 h 387228"/>
              <a:gd name="connsiteX1" fmla="*/ 74865 w 288309"/>
              <a:gd name="connsiteY1" fmla="*/ 181593 h 387228"/>
              <a:gd name="connsiteX2" fmla="*/ 110584 w 288309"/>
              <a:gd name="connsiteY2" fmla="*/ 3000 h 387228"/>
              <a:gd name="connsiteX3" fmla="*/ 165699 w 288309"/>
              <a:gd name="connsiteY3" fmla="*/ 2056 h 387228"/>
              <a:gd name="connsiteX4" fmla="*/ 224884 w 288309"/>
              <a:gd name="connsiteY4" fmla="*/ 183975 h 387228"/>
              <a:gd name="connsiteX5" fmla="*/ 288284 w 288309"/>
              <a:gd name="connsiteY5" fmla="*/ 279137 h 387228"/>
              <a:gd name="connsiteX6" fmla="*/ 144268 w 288309"/>
              <a:gd name="connsiteY6" fmla="*/ 387149 h 387228"/>
              <a:gd name="connsiteX7" fmla="*/ 252 w 288309"/>
              <a:gd name="connsiteY7" fmla="*/ 279137 h 387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10584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10584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10584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10584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10584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01059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9137 h 387228"/>
              <a:gd name="connsiteX1" fmla="*/ 74865 w 288309"/>
              <a:gd name="connsiteY1" fmla="*/ 181593 h 387228"/>
              <a:gd name="connsiteX2" fmla="*/ 101059 w 288309"/>
              <a:gd name="connsiteY2" fmla="*/ 3000 h 387228"/>
              <a:gd name="connsiteX3" fmla="*/ 182368 w 288309"/>
              <a:gd name="connsiteY3" fmla="*/ 2055 h 387228"/>
              <a:gd name="connsiteX4" fmla="*/ 224884 w 288309"/>
              <a:gd name="connsiteY4" fmla="*/ 183975 h 387228"/>
              <a:gd name="connsiteX5" fmla="*/ 288284 w 288309"/>
              <a:gd name="connsiteY5" fmla="*/ 279137 h 387228"/>
              <a:gd name="connsiteX6" fmla="*/ 144268 w 288309"/>
              <a:gd name="connsiteY6" fmla="*/ 387149 h 387228"/>
              <a:gd name="connsiteX7" fmla="*/ 252 w 288309"/>
              <a:gd name="connsiteY7" fmla="*/ 279137 h 387228"/>
              <a:gd name="connsiteX0" fmla="*/ 252 w 288309"/>
              <a:gd name="connsiteY0" fmla="*/ 277082 h 385173"/>
              <a:gd name="connsiteX1" fmla="*/ 74865 w 288309"/>
              <a:gd name="connsiteY1" fmla="*/ 179538 h 385173"/>
              <a:gd name="connsiteX2" fmla="*/ 101059 w 288309"/>
              <a:gd name="connsiteY2" fmla="*/ 945 h 385173"/>
              <a:gd name="connsiteX3" fmla="*/ 182368 w 288309"/>
              <a:gd name="connsiteY3" fmla="*/ 0 h 385173"/>
              <a:gd name="connsiteX4" fmla="*/ 224884 w 288309"/>
              <a:gd name="connsiteY4" fmla="*/ 181920 h 385173"/>
              <a:gd name="connsiteX5" fmla="*/ 288284 w 288309"/>
              <a:gd name="connsiteY5" fmla="*/ 277082 h 385173"/>
              <a:gd name="connsiteX6" fmla="*/ 144268 w 288309"/>
              <a:gd name="connsiteY6" fmla="*/ 385094 h 385173"/>
              <a:gd name="connsiteX7" fmla="*/ 252 w 288309"/>
              <a:gd name="connsiteY7" fmla="*/ 277082 h 385173"/>
              <a:gd name="connsiteX0" fmla="*/ 252 w 288309"/>
              <a:gd name="connsiteY0" fmla="*/ 277082 h 385173"/>
              <a:gd name="connsiteX1" fmla="*/ 74865 w 288309"/>
              <a:gd name="connsiteY1" fmla="*/ 179538 h 385173"/>
              <a:gd name="connsiteX2" fmla="*/ 101059 w 288309"/>
              <a:gd name="connsiteY2" fmla="*/ 945 h 385173"/>
              <a:gd name="connsiteX3" fmla="*/ 182368 w 288309"/>
              <a:gd name="connsiteY3" fmla="*/ 0 h 385173"/>
              <a:gd name="connsiteX4" fmla="*/ 224884 w 288309"/>
              <a:gd name="connsiteY4" fmla="*/ 181920 h 385173"/>
              <a:gd name="connsiteX5" fmla="*/ 288284 w 288309"/>
              <a:gd name="connsiteY5" fmla="*/ 277082 h 385173"/>
              <a:gd name="connsiteX6" fmla="*/ 144268 w 288309"/>
              <a:gd name="connsiteY6" fmla="*/ 385094 h 385173"/>
              <a:gd name="connsiteX7" fmla="*/ 252 w 288309"/>
              <a:gd name="connsiteY7" fmla="*/ 277082 h 385173"/>
              <a:gd name="connsiteX0" fmla="*/ 252 w 289799"/>
              <a:gd name="connsiteY0" fmla="*/ 277082 h 385149"/>
              <a:gd name="connsiteX1" fmla="*/ 74865 w 289799"/>
              <a:gd name="connsiteY1" fmla="*/ 179538 h 385149"/>
              <a:gd name="connsiteX2" fmla="*/ 101059 w 289799"/>
              <a:gd name="connsiteY2" fmla="*/ 945 h 385149"/>
              <a:gd name="connsiteX3" fmla="*/ 182368 w 289799"/>
              <a:gd name="connsiteY3" fmla="*/ 0 h 385149"/>
              <a:gd name="connsiteX4" fmla="*/ 215359 w 289799"/>
              <a:gd name="connsiteY4" fmla="*/ 170014 h 385149"/>
              <a:gd name="connsiteX5" fmla="*/ 288284 w 289799"/>
              <a:gd name="connsiteY5" fmla="*/ 277082 h 385149"/>
              <a:gd name="connsiteX6" fmla="*/ 144268 w 289799"/>
              <a:gd name="connsiteY6" fmla="*/ 385094 h 385149"/>
              <a:gd name="connsiteX7" fmla="*/ 252 w 289799"/>
              <a:gd name="connsiteY7" fmla="*/ 277082 h 385149"/>
              <a:gd name="connsiteX0" fmla="*/ 252 w 288284"/>
              <a:gd name="connsiteY0" fmla="*/ 277082 h 385151"/>
              <a:gd name="connsiteX1" fmla="*/ 74865 w 288284"/>
              <a:gd name="connsiteY1" fmla="*/ 179538 h 385151"/>
              <a:gd name="connsiteX2" fmla="*/ 101059 w 288284"/>
              <a:gd name="connsiteY2" fmla="*/ 945 h 385151"/>
              <a:gd name="connsiteX3" fmla="*/ 182368 w 288284"/>
              <a:gd name="connsiteY3" fmla="*/ 0 h 385151"/>
              <a:gd name="connsiteX4" fmla="*/ 215359 w 288284"/>
              <a:gd name="connsiteY4" fmla="*/ 170014 h 385151"/>
              <a:gd name="connsiteX5" fmla="*/ 288284 w 288284"/>
              <a:gd name="connsiteY5" fmla="*/ 277082 h 385151"/>
              <a:gd name="connsiteX6" fmla="*/ 144268 w 288284"/>
              <a:gd name="connsiteY6" fmla="*/ 385094 h 385151"/>
              <a:gd name="connsiteX7" fmla="*/ 252 w 288284"/>
              <a:gd name="connsiteY7" fmla="*/ 277082 h 385151"/>
              <a:gd name="connsiteX0" fmla="*/ 1420 w 290967"/>
              <a:gd name="connsiteY0" fmla="*/ 277082 h 385149"/>
              <a:gd name="connsiteX1" fmla="*/ 76033 w 290967"/>
              <a:gd name="connsiteY1" fmla="*/ 179538 h 385149"/>
              <a:gd name="connsiteX2" fmla="*/ 102227 w 290967"/>
              <a:gd name="connsiteY2" fmla="*/ 945 h 385149"/>
              <a:gd name="connsiteX3" fmla="*/ 183536 w 290967"/>
              <a:gd name="connsiteY3" fmla="*/ 0 h 385149"/>
              <a:gd name="connsiteX4" fmla="*/ 216527 w 290967"/>
              <a:gd name="connsiteY4" fmla="*/ 170014 h 385149"/>
              <a:gd name="connsiteX5" fmla="*/ 289452 w 290967"/>
              <a:gd name="connsiteY5" fmla="*/ 277082 h 385149"/>
              <a:gd name="connsiteX6" fmla="*/ 145436 w 290967"/>
              <a:gd name="connsiteY6" fmla="*/ 385094 h 385149"/>
              <a:gd name="connsiteX7" fmla="*/ 1420 w 290967"/>
              <a:gd name="connsiteY7" fmla="*/ 277082 h 385149"/>
              <a:gd name="connsiteX0" fmla="*/ 58 w 289605"/>
              <a:gd name="connsiteY0" fmla="*/ 277082 h 385149"/>
              <a:gd name="connsiteX1" fmla="*/ 74671 w 289605"/>
              <a:gd name="connsiteY1" fmla="*/ 179538 h 385149"/>
              <a:gd name="connsiteX2" fmla="*/ 100865 w 289605"/>
              <a:gd name="connsiteY2" fmla="*/ 945 h 385149"/>
              <a:gd name="connsiteX3" fmla="*/ 182174 w 289605"/>
              <a:gd name="connsiteY3" fmla="*/ 0 h 385149"/>
              <a:gd name="connsiteX4" fmla="*/ 215165 w 289605"/>
              <a:gd name="connsiteY4" fmla="*/ 170014 h 385149"/>
              <a:gd name="connsiteX5" fmla="*/ 288090 w 289605"/>
              <a:gd name="connsiteY5" fmla="*/ 277082 h 385149"/>
              <a:gd name="connsiteX6" fmla="*/ 144074 w 289605"/>
              <a:gd name="connsiteY6" fmla="*/ 385094 h 385149"/>
              <a:gd name="connsiteX7" fmla="*/ 58 w 289605"/>
              <a:gd name="connsiteY7" fmla="*/ 277082 h 385149"/>
              <a:gd name="connsiteX0" fmla="*/ 58 w 288110"/>
              <a:gd name="connsiteY0" fmla="*/ 277082 h 385151"/>
              <a:gd name="connsiteX1" fmla="*/ 74671 w 288110"/>
              <a:gd name="connsiteY1" fmla="*/ 179538 h 385151"/>
              <a:gd name="connsiteX2" fmla="*/ 100865 w 288110"/>
              <a:gd name="connsiteY2" fmla="*/ 945 h 385151"/>
              <a:gd name="connsiteX3" fmla="*/ 182174 w 288110"/>
              <a:gd name="connsiteY3" fmla="*/ 0 h 385151"/>
              <a:gd name="connsiteX4" fmla="*/ 215165 w 288110"/>
              <a:gd name="connsiteY4" fmla="*/ 170014 h 385151"/>
              <a:gd name="connsiteX5" fmla="*/ 288090 w 288110"/>
              <a:gd name="connsiteY5" fmla="*/ 277082 h 385151"/>
              <a:gd name="connsiteX6" fmla="*/ 144074 w 288110"/>
              <a:gd name="connsiteY6" fmla="*/ 385094 h 385151"/>
              <a:gd name="connsiteX7" fmla="*/ 58 w 288110"/>
              <a:gd name="connsiteY7" fmla="*/ 277082 h 385151"/>
              <a:gd name="connsiteX0" fmla="*/ 58 w 288110"/>
              <a:gd name="connsiteY0" fmla="*/ 277082 h 385151"/>
              <a:gd name="connsiteX1" fmla="*/ 74671 w 288110"/>
              <a:gd name="connsiteY1" fmla="*/ 179538 h 385151"/>
              <a:gd name="connsiteX2" fmla="*/ 98484 w 288110"/>
              <a:gd name="connsiteY2" fmla="*/ 17613 h 385151"/>
              <a:gd name="connsiteX3" fmla="*/ 182174 w 288110"/>
              <a:gd name="connsiteY3" fmla="*/ 0 h 385151"/>
              <a:gd name="connsiteX4" fmla="*/ 215165 w 288110"/>
              <a:gd name="connsiteY4" fmla="*/ 170014 h 385151"/>
              <a:gd name="connsiteX5" fmla="*/ 288090 w 288110"/>
              <a:gd name="connsiteY5" fmla="*/ 277082 h 385151"/>
              <a:gd name="connsiteX6" fmla="*/ 144074 w 288110"/>
              <a:gd name="connsiteY6" fmla="*/ 385094 h 385151"/>
              <a:gd name="connsiteX7" fmla="*/ 58 w 288110"/>
              <a:gd name="connsiteY7" fmla="*/ 277082 h 385151"/>
              <a:gd name="connsiteX0" fmla="*/ 58 w 288110"/>
              <a:gd name="connsiteY0" fmla="*/ 265176 h 373245"/>
              <a:gd name="connsiteX1" fmla="*/ 74671 w 288110"/>
              <a:gd name="connsiteY1" fmla="*/ 167632 h 373245"/>
              <a:gd name="connsiteX2" fmla="*/ 98484 w 288110"/>
              <a:gd name="connsiteY2" fmla="*/ 5707 h 373245"/>
              <a:gd name="connsiteX3" fmla="*/ 184555 w 288110"/>
              <a:gd name="connsiteY3" fmla="*/ 0 h 373245"/>
              <a:gd name="connsiteX4" fmla="*/ 215165 w 288110"/>
              <a:gd name="connsiteY4" fmla="*/ 158108 h 373245"/>
              <a:gd name="connsiteX5" fmla="*/ 288090 w 288110"/>
              <a:gd name="connsiteY5" fmla="*/ 265176 h 373245"/>
              <a:gd name="connsiteX6" fmla="*/ 144074 w 288110"/>
              <a:gd name="connsiteY6" fmla="*/ 373188 h 373245"/>
              <a:gd name="connsiteX7" fmla="*/ 58 w 288110"/>
              <a:gd name="connsiteY7" fmla="*/ 265176 h 373245"/>
              <a:gd name="connsiteX0" fmla="*/ 58 w 288110"/>
              <a:gd name="connsiteY0" fmla="*/ 262795 h 370864"/>
              <a:gd name="connsiteX1" fmla="*/ 74671 w 288110"/>
              <a:gd name="connsiteY1" fmla="*/ 165251 h 370864"/>
              <a:gd name="connsiteX2" fmla="*/ 98484 w 288110"/>
              <a:gd name="connsiteY2" fmla="*/ 3326 h 370864"/>
              <a:gd name="connsiteX3" fmla="*/ 184555 w 288110"/>
              <a:gd name="connsiteY3" fmla="*/ 0 h 370864"/>
              <a:gd name="connsiteX4" fmla="*/ 215165 w 288110"/>
              <a:gd name="connsiteY4" fmla="*/ 155727 h 370864"/>
              <a:gd name="connsiteX5" fmla="*/ 288090 w 288110"/>
              <a:gd name="connsiteY5" fmla="*/ 262795 h 370864"/>
              <a:gd name="connsiteX6" fmla="*/ 144074 w 288110"/>
              <a:gd name="connsiteY6" fmla="*/ 370807 h 370864"/>
              <a:gd name="connsiteX7" fmla="*/ 58 w 288110"/>
              <a:gd name="connsiteY7" fmla="*/ 262795 h 370864"/>
              <a:gd name="connsiteX0" fmla="*/ 58 w 289126"/>
              <a:gd name="connsiteY0" fmla="*/ 262795 h 370862"/>
              <a:gd name="connsiteX1" fmla="*/ 74671 w 289126"/>
              <a:gd name="connsiteY1" fmla="*/ 165251 h 370862"/>
              <a:gd name="connsiteX2" fmla="*/ 98484 w 289126"/>
              <a:gd name="connsiteY2" fmla="*/ 3326 h 370862"/>
              <a:gd name="connsiteX3" fmla="*/ 184555 w 289126"/>
              <a:gd name="connsiteY3" fmla="*/ 0 h 370862"/>
              <a:gd name="connsiteX4" fmla="*/ 205640 w 289126"/>
              <a:gd name="connsiteY4" fmla="*/ 153346 h 370862"/>
              <a:gd name="connsiteX5" fmla="*/ 288090 w 289126"/>
              <a:gd name="connsiteY5" fmla="*/ 262795 h 370862"/>
              <a:gd name="connsiteX6" fmla="*/ 144074 w 289126"/>
              <a:gd name="connsiteY6" fmla="*/ 370807 h 370862"/>
              <a:gd name="connsiteX7" fmla="*/ 58 w 289126"/>
              <a:gd name="connsiteY7" fmla="*/ 262795 h 370862"/>
              <a:gd name="connsiteX0" fmla="*/ 58 w 289126"/>
              <a:gd name="connsiteY0" fmla="*/ 262795 h 370807"/>
              <a:gd name="connsiteX1" fmla="*/ 74671 w 289126"/>
              <a:gd name="connsiteY1" fmla="*/ 165251 h 370807"/>
              <a:gd name="connsiteX2" fmla="*/ 98484 w 289126"/>
              <a:gd name="connsiteY2" fmla="*/ 3326 h 370807"/>
              <a:gd name="connsiteX3" fmla="*/ 184555 w 289126"/>
              <a:gd name="connsiteY3" fmla="*/ 0 h 370807"/>
              <a:gd name="connsiteX4" fmla="*/ 205640 w 289126"/>
              <a:gd name="connsiteY4" fmla="*/ 153346 h 370807"/>
              <a:gd name="connsiteX5" fmla="*/ 288090 w 289126"/>
              <a:gd name="connsiteY5" fmla="*/ 262795 h 370807"/>
              <a:gd name="connsiteX6" fmla="*/ 144074 w 289126"/>
              <a:gd name="connsiteY6" fmla="*/ 370807 h 370807"/>
              <a:gd name="connsiteX7" fmla="*/ 58 w 289126"/>
              <a:gd name="connsiteY7" fmla="*/ 262795 h 370807"/>
              <a:gd name="connsiteX0" fmla="*/ 58 w 288423"/>
              <a:gd name="connsiteY0" fmla="*/ 262795 h 370807"/>
              <a:gd name="connsiteX1" fmla="*/ 74671 w 288423"/>
              <a:gd name="connsiteY1" fmla="*/ 165251 h 370807"/>
              <a:gd name="connsiteX2" fmla="*/ 98484 w 288423"/>
              <a:gd name="connsiteY2" fmla="*/ 3326 h 370807"/>
              <a:gd name="connsiteX3" fmla="*/ 184555 w 288423"/>
              <a:gd name="connsiteY3" fmla="*/ 0 h 370807"/>
              <a:gd name="connsiteX4" fmla="*/ 205640 w 288423"/>
              <a:gd name="connsiteY4" fmla="*/ 153346 h 370807"/>
              <a:gd name="connsiteX5" fmla="*/ 288090 w 288423"/>
              <a:gd name="connsiteY5" fmla="*/ 262795 h 370807"/>
              <a:gd name="connsiteX6" fmla="*/ 144074 w 288423"/>
              <a:gd name="connsiteY6" fmla="*/ 370807 h 370807"/>
              <a:gd name="connsiteX7" fmla="*/ 58 w 288423"/>
              <a:gd name="connsiteY7" fmla="*/ 262795 h 370807"/>
              <a:gd name="connsiteX0" fmla="*/ 58 w 288099"/>
              <a:gd name="connsiteY0" fmla="*/ 262795 h 370807"/>
              <a:gd name="connsiteX1" fmla="*/ 74671 w 288099"/>
              <a:gd name="connsiteY1" fmla="*/ 165251 h 370807"/>
              <a:gd name="connsiteX2" fmla="*/ 98484 w 288099"/>
              <a:gd name="connsiteY2" fmla="*/ 3326 h 370807"/>
              <a:gd name="connsiteX3" fmla="*/ 184555 w 288099"/>
              <a:gd name="connsiteY3" fmla="*/ 0 h 370807"/>
              <a:gd name="connsiteX4" fmla="*/ 205640 w 288099"/>
              <a:gd name="connsiteY4" fmla="*/ 153346 h 370807"/>
              <a:gd name="connsiteX5" fmla="*/ 288090 w 288099"/>
              <a:gd name="connsiteY5" fmla="*/ 262795 h 370807"/>
              <a:gd name="connsiteX6" fmla="*/ 144074 w 288099"/>
              <a:gd name="connsiteY6" fmla="*/ 370807 h 370807"/>
              <a:gd name="connsiteX7" fmla="*/ 58 w 288099"/>
              <a:gd name="connsiteY7" fmla="*/ 262795 h 370807"/>
              <a:gd name="connsiteX0" fmla="*/ 58 w 288099"/>
              <a:gd name="connsiteY0" fmla="*/ 262795 h 370807"/>
              <a:gd name="connsiteX1" fmla="*/ 74671 w 288099"/>
              <a:gd name="connsiteY1" fmla="*/ 165251 h 370807"/>
              <a:gd name="connsiteX2" fmla="*/ 98484 w 288099"/>
              <a:gd name="connsiteY2" fmla="*/ 3326 h 370807"/>
              <a:gd name="connsiteX3" fmla="*/ 184555 w 288099"/>
              <a:gd name="connsiteY3" fmla="*/ 0 h 370807"/>
              <a:gd name="connsiteX4" fmla="*/ 205640 w 288099"/>
              <a:gd name="connsiteY4" fmla="*/ 153346 h 370807"/>
              <a:gd name="connsiteX5" fmla="*/ 288090 w 288099"/>
              <a:gd name="connsiteY5" fmla="*/ 262795 h 370807"/>
              <a:gd name="connsiteX6" fmla="*/ 144074 w 288099"/>
              <a:gd name="connsiteY6" fmla="*/ 370807 h 370807"/>
              <a:gd name="connsiteX7" fmla="*/ 58 w 288099"/>
              <a:gd name="connsiteY7" fmla="*/ 262795 h 370807"/>
              <a:gd name="connsiteX0" fmla="*/ 58 w 288099"/>
              <a:gd name="connsiteY0" fmla="*/ 265513 h 373525"/>
              <a:gd name="connsiteX1" fmla="*/ 74671 w 288099"/>
              <a:gd name="connsiteY1" fmla="*/ 167969 h 373525"/>
              <a:gd name="connsiteX2" fmla="*/ 85491 w 288099"/>
              <a:gd name="connsiteY2" fmla="*/ 0 h 373525"/>
              <a:gd name="connsiteX3" fmla="*/ 184555 w 288099"/>
              <a:gd name="connsiteY3" fmla="*/ 2718 h 373525"/>
              <a:gd name="connsiteX4" fmla="*/ 205640 w 288099"/>
              <a:gd name="connsiteY4" fmla="*/ 156064 h 373525"/>
              <a:gd name="connsiteX5" fmla="*/ 288090 w 288099"/>
              <a:gd name="connsiteY5" fmla="*/ 265513 h 373525"/>
              <a:gd name="connsiteX6" fmla="*/ 144074 w 288099"/>
              <a:gd name="connsiteY6" fmla="*/ 373525 h 373525"/>
              <a:gd name="connsiteX7" fmla="*/ 58 w 288099"/>
              <a:gd name="connsiteY7" fmla="*/ 265513 h 373525"/>
              <a:gd name="connsiteX0" fmla="*/ 58 w 288098"/>
              <a:gd name="connsiteY0" fmla="*/ 265513 h 373525"/>
              <a:gd name="connsiteX1" fmla="*/ 74671 w 288098"/>
              <a:gd name="connsiteY1" fmla="*/ 167969 h 373525"/>
              <a:gd name="connsiteX2" fmla="*/ 85491 w 288098"/>
              <a:gd name="connsiteY2" fmla="*/ 0 h 373525"/>
              <a:gd name="connsiteX3" fmla="*/ 200146 w 288098"/>
              <a:gd name="connsiteY3" fmla="*/ 5740 h 373525"/>
              <a:gd name="connsiteX4" fmla="*/ 205640 w 288098"/>
              <a:gd name="connsiteY4" fmla="*/ 156064 h 373525"/>
              <a:gd name="connsiteX5" fmla="*/ 288090 w 288098"/>
              <a:gd name="connsiteY5" fmla="*/ 265513 h 373525"/>
              <a:gd name="connsiteX6" fmla="*/ 144074 w 288098"/>
              <a:gd name="connsiteY6" fmla="*/ 373525 h 373525"/>
              <a:gd name="connsiteX7" fmla="*/ 58 w 288098"/>
              <a:gd name="connsiteY7" fmla="*/ 265513 h 373525"/>
              <a:gd name="connsiteX0" fmla="*/ 58 w 288098"/>
              <a:gd name="connsiteY0" fmla="*/ 265513 h 373525"/>
              <a:gd name="connsiteX1" fmla="*/ 74671 w 288098"/>
              <a:gd name="connsiteY1" fmla="*/ 167969 h 373525"/>
              <a:gd name="connsiteX2" fmla="*/ 85491 w 288098"/>
              <a:gd name="connsiteY2" fmla="*/ 0 h 373525"/>
              <a:gd name="connsiteX3" fmla="*/ 200146 w 288098"/>
              <a:gd name="connsiteY3" fmla="*/ 5740 h 373525"/>
              <a:gd name="connsiteX4" fmla="*/ 203041 w 288098"/>
              <a:gd name="connsiteY4" fmla="*/ 122831 h 373525"/>
              <a:gd name="connsiteX5" fmla="*/ 288090 w 288098"/>
              <a:gd name="connsiteY5" fmla="*/ 265513 h 373525"/>
              <a:gd name="connsiteX6" fmla="*/ 144074 w 288098"/>
              <a:gd name="connsiteY6" fmla="*/ 373525 h 373525"/>
              <a:gd name="connsiteX7" fmla="*/ 58 w 288098"/>
              <a:gd name="connsiteY7" fmla="*/ 265513 h 373525"/>
              <a:gd name="connsiteX0" fmla="*/ 1420 w 289460"/>
              <a:gd name="connsiteY0" fmla="*/ 265513 h 373525"/>
              <a:gd name="connsiteX1" fmla="*/ 76033 w 289460"/>
              <a:gd name="connsiteY1" fmla="*/ 134735 h 373525"/>
              <a:gd name="connsiteX2" fmla="*/ 86853 w 289460"/>
              <a:gd name="connsiteY2" fmla="*/ 0 h 373525"/>
              <a:gd name="connsiteX3" fmla="*/ 201508 w 289460"/>
              <a:gd name="connsiteY3" fmla="*/ 5740 h 373525"/>
              <a:gd name="connsiteX4" fmla="*/ 204403 w 289460"/>
              <a:gd name="connsiteY4" fmla="*/ 122831 h 373525"/>
              <a:gd name="connsiteX5" fmla="*/ 289452 w 289460"/>
              <a:gd name="connsiteY5" fmla="*/ 265513 h 373525"/>
              <a:gd name="connsiteX6" fmla="*/ 145436 w 289460"/>
              <a:gd name="connsiteY6" fmla="*/ 373525 h 373525"/>
              <a:gd name="connsiteX7" fmla="*/ 1420 w 289460"/>
              <a:gd name="connsiteY7" fmla="*/ 265513 h 373525"/>
              <a:gd name="connsiteX0" fmla="*/ 187 w 288227"/>
              <a:gd name="connsiteY0" fmla="*/ 265513 h 373525"/>
              <a:gd name="connsiteX1" fmla="*/ 74800 w 288227"/>
              <a:gd name="connsiteY1" fmla="*/ 134735 h 373525"/>
              <a:gd name="connsiteX2" fmla="*/ 85620 w 288227"/>
              <a:gd name="connsiteY2" fmla="*/ 0 h 373525"/>
              <a:gd name="connsiteX3" fmla="*/ 200275 w 288227"/>
              <a:gd name="connsiteY3" fmla="*/ 5740 h 373525"/>
              <a:gd name="connsiteX4" fmla="*/ 203170 w 288227"/>
              <a:gd name="connsiteY4" fmla="*/ 122831 h 373525"/>
              <a:gd name="connsiteX5" fmla="*/ 288219 w 288227"/>
              <a:gd name="connsiteY5" fmla="*/ 265513 h 373525"/>
              <a:gd name="connsiteX6" fmla="*/ 144203 w 288227"/>
              <a:gd name="connsiteY6" fmla="*/ 373525 h 373525"/>
              <a:gd name="connsiteX7" fmla="*/ 187 w 288227"/>
              <a:gd name="connsiteY7" fmla="*/ 265513 h 373525"/>
              <a:gd name="connsiteX0" fmla="*/ 187 w 288219"/>
              <a:gd name="connsiteY0" fmla="*/ 265513 h 373525"/>
              <a:gd name="connsiteX1" fmla="*/ 74800 w 288219"/>
              <a:gd name="connsiteY1" fmla="*/ 134735 h 373525"/>
              <a:gd name="connsiteX2" fmla="*/ 85620 w 288219"/>
              <a:gd name="connsiteY2" fmla="*/ 0 h 373525"/>
              <a:gd name="connsiteX3" fmla="*/ 200275 w 288219"/>
              <a:gd name="connsiteY3" fmla="*/ 5740 h 373525"/>
              <a:gd name="connsiteX4" fmla="*/ 203170 w 288219"/>
              <a:gd name="connsiteY4" fmla="*/ 122831 h 373525"/>
              <a:gd name="connsiteX5" fmla="*/ 288219 w 288219"/>
              <a:gd name="connsiteY5" fmla="*/ 265513 h 373525"/>
              <a:gd name="connsiteX6" fmla="*/ 144203 w 288219"/>
              <a:gd name="connsiteY6" fmla="*/ 373525 h 373525"/>
              <a:gd name="connsiteX7" fmla="*/ 187 w 288219"/>
              <a:gd name="connsiteY7" fmla="*/ 265513 h 373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8219" h="373525">
                <a:moveTo>
                  <a:pt x="187" y="265513"/>
                </a:moveTo>
                <a:cubicBezTo>
                  <a:pt x="-3583" y="195504"/>
                  <a:pt x="50797" y="152737"/>
                  <a:pt x="74800" y="134735"/>
                </a:cubicBezTo>
                <a:cubicBezTo>
                  <a:pt x="96761" y="94665"/>
                  <a:pt x="82387" y="39448"/>
                  <a:pt x="85620" y="0"/>
                </a:cubicBezTo>
                <a:cubicBezTo>
                  <a:pt x="105522" y="3415"/>
                  <a:pt x="178844" y="8914"/>
                  <a:pt x="200275" y="5740"/>
                </a:cubicBezTo>
                <a:cubicBezTo>
                  <a:pt x="200275" y="52573"/>
                  <a:pt x="188513" y="79536"/>
                  <a:pt x="203170" y="122831"/>
                </a:cubicBezTo>
                <a:cubicBezTo>
                  <a:pt x="217827" y="166126"/>
                  <a:pt x="283909" y="152128"/>
                  <a:pt x="288219" y="265513"/>
                </a:cubicBezTo>
                <a:cubicBezTo>
                  <a:pt x="287416" y="324477"/>
                  <a:pt x="218402" y="373525"/>
                  <a:pt x="144203" y="373525"/>
                </a:cubicBezTo>
                <a:cubicBezTo>
                  <a:pt x="70004" y="373525"/>
                  <a:pt x="3957" y="335522"/>
                  <a:pt x="187" y="265513"/>
                </a:cubicBezTo>
                <a:close/>
              </a:path>
            </a:pathLst>
          </a:custGeom>
          <a:solidFill>
            <a:srgbClr val="FFFF99">
              <a:alpha val="81961"/>
            </a:srgb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14" name="Ellipse 49"/>
          <p:cNvSpPr/>
          <p:nvPr/>
        </p:nvSpPr>
        <p:spPr>
          <a:xfrm>
            <a:off x="8203477" y="3871034"/>
            <a:ext cx="264104" cy="280535"/>
          </a:xfrm>
          <a:custGeom>
            <a:avLst/>
            <a:gdLst>
              <a:gd name="connsiteX0" fmla="*/ 0 w 288032"/>
              <a:gd name="connsiteY0" fmla="*/ 108012 h 216024"/>
              <a:gd name="connsiteX1" fmla="*/ 144016 w 288032"/>
              <a:gd name="connsiteY1" fmla="*/ 0 h 216024"/>
              <a:gd name="connsiteX2" fmla="*/ 288032 w 288032"/>
              <a:gd name="connsiteY2" fmla="*/ 108012 h 216024"/>
              <a:gd name="connsiteX3" fmla="*/ 144016 w 288032"/>
              <a:gd name="connsiteY3" fmla="*/ 216024 h 216024"/>
              <a:gd name="connsiteX4" fmla="*/ 0 w 288032"/>
              <a:gd name="connsiteY4" fmla="*/ 108012 h 216024"/>
              <a:gd name="connsiteX0" fmla="*/ 1420 w 289452"/>
              <a:gd name="connsiteY0" fmla="*/ 116593 h 224605"/>
              <a:gd name="connsiteX1" fmla="*/ 76033 w 289452"/>
              <a:gd name="connsiteY1" fmla="*/ 19049 h 224605"/>
              <a:gd name="connsiteX2" fmla="*/ 145436 w 289452"/>
              <a:gd name="connsiteY2" fmla="*/ 8581 h 224605"/>
              <a:gd name="connsiteX3" fmla="*/ 289452 w 289452"/>
              <a:gd name="connsiteY3" fmla="*/ 116593 h 224605"/>
              <a:gd name="connsiteX4" fmla="*/ 145436 w 289452"/>
              <a:gd name="connsiteY4" fmla="*/ 224605 h 224605"/>
              <a:gd name="connsiteX5" fmla="*/ 1420 w 289452"/>
              <a:gd name="connsiteY5" fmla="*/ 116593 h 224605"/>
              <a:gd name="connsiteX0" fmla="*/ 1420 w 290920"/>
              <a:gd name="connsiteY0" fmla="*/ 109738 h 217750"/>
              <a:gd name="connsiteX1" fmla="*/ 76033 w 290920"/>
              <a:gd name="connsiteY1" fmla="*/ 12194 h 217750"/>
              <a:gd name="connsiteX2" fmla="*/ 145436 w 290920"/>
              <a:gd name="connsiteY2" fmla="*/ 1726 h 217750"/>
              <a:gd name="connsiteX3" fmla="*/ 226052 w 290920"/>
              <a:gd name="connsiteY3" fmla="*/ 14576 h 217750"/>
              <a:gd name="connsiteX4" fmla="*/ 289452 w 290920"/>
              <a:gd name="connsiteY4" fmla="*/ 109738 h 217750"/>
              <a:gd name="connsiteX5" fmla="*/ 145436 w 290920"/>
              <a:gd name="connsiteY5" fmla="*/ 217750 h 217750"/>
              <a:gd name="connsiteX6" fmla="*/ 1420 w 290920"/>
              <a:gd name="connsiteY6" fmla="*/ 109738 h 217750"/>
              <a:gd name="connsiteX0" fmla="*/ 1420 w 290920"/>
              <a:gd name="connsiteY0" fmla="*/ 277081 h 385093"/>
              <a:gd name="connsiteX1" fmla="*/ 76033 w 290920"/>
              <a:gd name="connsiteY1" fmla="*/ 179537 h 385093"/>
              <a:gd name="connsiteX2" fmla="*/ 143055 w 290920"/>
              <a:gd name="connsiteY2" fmla="*/ 0 h 385093"/>
              <a:gd name="connsiteX3" fmla="*/ 226052 w 290920"/>
              <a:gd name="connsiteY3" fmla="*/ 181919 h 385093"/>
              <a:gd name="connsiteX4" fmla="*/ 289452 w 290920"/>
              <a:gd name="connsiteY4" fmla="*/ 277081 h 385093"/>
              <a:gd name="connsiteX5" fmla="*/ 145436 w 290920"/>
              <a:gd name="connsiteY5" fmla="*/ 385093 h 385093"/>
              <a:gd name="connsiteX6" fmla="*/ 1420 w 290920"/>
              <a:gd name="connsiteY6" fmla="*/ 277081 h 385093"/>
              <a:gd name="connsiteX0" fmla="*/ 1420 w 290920"/>
              <a:gd name="connsiteY0" fmla="*/ 277081 h 385093"/>
              <a:gd name="connsiteX1" fmla="*/ 76033 w 290920"/>
              <a:gd name="connsiteY1" fmla="*/ 179537 h 385093"/>
              <a:gd name="connsiteX2" fmla="*/ 166867 w 290920"/>
              <a:gd name="connsiteY2" fmla="*/ 0 h 385093"/>
              <a:gd name="connsiteX3" fmla="*/ 226052 w 290920"/>
              <a:gd name="connsiteY3" fmla="*/ 181919 h 385093"/>
              <a:gd name="connsiteX4" fmla="*/ 289452 w 290920"/>
              <a:gd name="connsiteY4" fmla="*/ 277081 h 385093"/>
              <a:gd name="connsiteX5" fmla="*/ 145436 w 290920"/>
              <a:gd name="connsiteY5" fmla="*/ 385093 h 385093"/>
              <a:gd name="connsiteX6" fmla="*/ 1420 w 290920"/>
              <a:gd name="connsiteY6" fmla="*/ 277081 h 385093"/>
              <a:gd name="connsiteX0" fmla="*/ 1420 w 290920"/>
              <a:gd name="connsiteY0" fmla="*/ 299148 h 407160"/>
              <a:gd name="connsiteX1" fmla="*/ 76033 w 290920"/>
              <a:gd name="connsiteY1" fmla="*/ 201604 h 407160"/>
              <a:gd name="connsiteX2" fmla="*/ 111752 w 290920"/>
              <a:gd name="connsiteY2" fmla="*/ 23011 h 407160"/>
              <a:gd name="connsiteX3" fmla="*/ 166867 w 290920"/>
              <a:gd name="connsiteY3" fmla="*/ 22067 h 407160"/>
              <a:gd name="connsiteX4" fmla="*/ 226052 w 290920"/>
              <a:gd name="connsiteY4" fmla="*/ 203986 h 407160"/>
              <a:gd name="connsiteX5" fmla="*/ 289452 w 290920"/>
              <a:gd name="connsiteY5" fmla="*/ 299148 h 407160"/>
              <a:gd name="connsiteX6" fmla="*/ 145436 w 290920"/>
              <a:gd name="connsiteY6" fmla="*/ 407160 h 407160"/>
              <a:gd name="connsiteX7" fmla="*/ 1420 w 290920"/>
              <a:gd name="connsiteY7" fmla="*/ 299148 h 407160"/>
              <a:gd name="connsiteX0" fmla="*/ 1420 w 290920"/>
              <a:gd name="connsiteY0" fmla="*/ 289542 h 397554"/>
              <a:gd name="connsiteX1" fmla="*/ 76033 w 290920"/>
              <a:gd name="connsiteY1" fmla="*/ 191998 h 397554"/>
              <a:gd name="connsiteX2" fmla="*/ 111752 w 290920"/>
              <a:gd name="connsiteY2" fmla="*/ 13405 h 397554"/>
              <a:gd name="connsiteX3" fmla="*/ 166867 w 290920"/>
              <a:gd name="connsiteY3" fmla="*/ 12461 h 397554"/>
              <a:gd name="connsiteX4" fmla="*/ 226052 w 290920"/>
              <a:gd name="connsiteY4" fmla="*/ 194380 h 397554"/>
              <a:gd name="connsiteX5" fmla="*/ 289452 w 290920"/>
              <a:gd name="connsiteY5" fmla="*/ 289542 h 397554"/>
              <a:gd name="connsiteX6" fmla="*/ 145436 w 290920"/>
              <a:gd name="connsiteY6" fmla="*/ 397554 h 397554"/>
              <a:gd name="connsiteX7" fmla="*/ 1420 w 290920"/>
              <a:gd name="connsiteY7" fmla="*/ 289542 h 397554"/>
              <a:gd name="connsiteX0" fmla="*/ 1420 w 290920"/>
              <a:gd name="connsiteY0" fmla="*/ 279137 h 387149"/>
              <a:gd name="connsiteX1" fmla="*/ 76033 w 290920"/>
              <a:gd name="connsiteY1" fmla="*/ 181593 h 387149"/>
              <a:gd name="connsiteX2" fmla="*/ 111752 w 290920"/>
              <a:gd name="connsiteY2" fmla="*/ 3000 h 387149"/>
              <a:gd name="connsiteX3" fmla="*/ 166867 w 290920"/>
              <a:gd name="connsiteY3" fmla="*/ 2056 h 387149"/>
              <a:gd name="connsiteX4" fmla="*/ 226052 w 290920"/>
              <a:gd name="connsiteY4" fmla="*/ 183975 h 387149"/>
              <a:gd name="connsiteX5" fmla="*/ 289452 w 290920"/>
              <a:gd name="connsiteY5" fmla="*/ 279137 h 387149"/>
              <a:gd name="connsiteX6" fmla="*/ 145436 w 290920"/>
              <a:gd name="connsiteY6" fmla="*/ 387149 h 387149"/>
              <a:gd name="connsiteX7" fmla="*/ 1420 w 290920"/>
              <a:gd name="connsiteY7" fmla="*/ 279137 h 387149"/>
              <a:gd name="connsiteX0" fmla="*/ 252 w 289752"/>
              <a:gd name="connsiteY0" fmla="*/ 279137 h 387149"/>
              <a:gd name="connsiteX1" fmla="*/ 74865 w 289752"/>
              <a:gd name="connsiteY1" fmla="*/ 181593 h 387149"/>
              <a:gd name="connsiteX2" fmla="*/ 110584 w 289752"/>
              <a:gd name="connsiteY2" fmla="*/ 3000 h 387149"/>
              <a:gd name="connsiteX3" fmla="*/ 165699 w 289752"/>
              <a:gd name="connsiteY3" fmla="*/ 2056 h 387149"/>
              <a:gd name="connsiteX4" fmla="*/ 224884 w 289752"/>
              <a:gd name="connsiteY4" fmla="*/ 183975 h 387149"/>
              <a:gd name="connsiteX5" fmla="*/ 288284 w 289752"/>
              <a:gd name="connsiteY5" fmla="*/ 279137 h 387149"/>
              <a:gd name="connsiteX6" fmla="*/ 144268 w 289752"/>
              <a:gd name="connsiteY6" fmla="*/ 387149 h 387149"/>
              <a:gd name="connsiteX7" fmla="*/ 252 w 289752"/>
              <a:gd name="connsiteY7" fmla="*/ 279137 h 387149"/>
              <a:gd name="connsiteX0" fmla="*/ 252 w 288284"/>
              <a:gd name="connsiteY0" fmla="*/ 279137 h 387149"/>
              <a:gd name="connsiteX1" fmla="*/ 74865 w 288284"/>
              <a:gd name="connsiteY1" fmla="*/ 181593 h 387149"/>
              <a:gd name="connsiteX2" fmla="*/ 110584 w 288284"/>
              <a:gd name="connsiteY2" fmla="*/ 3000 h 387149"/>
              <a:gd name="connsiteX3" fmla="*/ 165699 w 288284"/>
              <a:gd name="connsiteY3" fmla="*/ 2056 h 387149"/>
              <a:gd name="connsiteX4" fmla="*/ 224884 w 288284"/>
              <a:gd name="connsiteY4" fmla="*/ 183975 h 387149"/>
              <a:gd name="connsiteX5" fmla="*/ 288284 w 288284"/>
              <a:gd name="connsiteY5" fmla="*/ 279137 h 387149"/>
              <a:gd name="connsiteX6" fmla="*/ 144268 w 288284"/>
              <a:gd name="connsiteY6" fmla="*/ 387149 h 387149"/>
              <a:gd name="connsiteX7" fmla="*/ 252 w 288284"/>
              <a:gd name="connsiteY7" fmla="*/ 279137 h 387149"/>
              <a:gd name="connsiteX0" fmla="*/ 252 w 291921"/>
              <a:gd name="connsiteY0" fmla="*/ 279137 h 387149"/>
              <a:gd name="connsiteX1" fmla="*/ 74865 w 291921"/>
              <a:gd name="connsiteY1" fmla="*/ 181593 h 387149"/>
              <a:gd name="connsiteX2" fmla="*/ 110584 w 291921"/>
              <a:gd name="connsiteY2" fmla="*/ 3000 h 387149"/>
              <a:gd name="connsiteX3" fmla="*/ 165699 w 291921"/>
              <a:gd name="connsiteY3" fmla="*/ 2056 h 387149"/>
              <a:gd name="connsiteX4" fmla="*/ 224884 w 291921"/>
              <a:gd name="connsiteY4" fmla="*/ 183975 h 387149"/>
              <a:gd name="connsiteX5" fmla="*/ 288284 w 291921"/>
              <a:gd name="connsiteY5" fmla="*/ 279137 h 387149"/>
              <a:gd name="connsiteX6" fmla="*/ 144268 w 291921"/>
              <a:gd name="connsiteY6" fmla="*/ 387149 h 387149"/>
              <a:gd name="connsiteX7" fmla="*/ 252 w 291921"/>
              <a:gd name="connsiteY7" fmla="*/ 279137 h 387149"/>
              <a:gd name="connsiteX0" fmla="*/ 252 w 288301"/>
              <a:gd name="connsiteY0" fmla="*/ 279137 h 387149"/>
              <a:gd name="connsiteX1" fmla="*/ 74865 w 288301"/>
              <a:gd name="connsiteY1" fmla="*/ 181593 h 387149"/>
              <a:gd name="connsiteX2" fmla="*/ 110584 w 288301"/>
              <a:gd name="connsiteY2" fmla="*/ 3000 h 387149"/>
              <a:gd name="connsiteX3" fmla="*/ 165699 w 288301"/>
              <a:gd name="connsiteY3" fmla="*/ 2056 h 387149"/>
              <a:gd name="connsiteX4" fmla="*/ 224884 w 288301"/>
              <a:gd name="connsiteY4" fmla="*/ 183975 h 387149"/>
              <a:gd name="connsiteX5" fmla="*/ 288284 w 288301"/>
              <a:gd name="connsiteY5" fmla="*/ 279137 h 387149"/>
              <a:gd name="connsiteX6" fmla="*/ 144268 w 288301"/>
              <a:gd name="connsiteY6" fmla="*/ 387149 h 387149"/>
              <a:gd name="connsiteX7" fmla="*/ 252 w 288301"/>
              <a:gd name="connsiteY7" fmla="*/ 279137 h 387149"/>
              <a:gd name="connsiteX0" fmla="*/ 252 w 288309"/>
              <a:gd name="connsiteY0" fmla="*/ 279137 h 387149"/>
              <a:gd name="connsiteX1" fmla="*/ 74865 w 288309"/>
              <a:gd name="connsiteY1" fmla="*/ 181593 h 387149"/>
              <a:gd name="connsiteX2" fmla="*/ 110584 w 288309"/>
              <a:gd name="connsiteY2" fmla="*/ 3000 h 387149"/>
              <a:gd name="connsiteX3" fmla="*/ 165699 w 288309"/>
              <a:gd name="connsiteY3" fmla="*/ 2056 h 387149"/>
              <a:gd name="connsiteX4" fmla="*/ 224884 w 288309"/>
              <a:gd name="connsiteY4" fmla="*/ 183975 h 387149"/>
              <a:gd name="connsiteX5" fmla="*/ 288284 w 288309"/>
              <a:gd name="connsiteY5" fmla="*/ 279137 h 387149"/>
              <a:gd name="connsiteX6" fmla="*/ 144268 w 288309"/>
              <a:gd name="connsiteY6" fmla="*/ 387149 h 387149"/>
              <a:gd name="connsiteX7" fmla="*/ 252 w 288309"/>
              <a:gd name="connsiteY7" fmla="*/ 279137 h 387149"/>
              <a:gd name="connsiteX0" fmla="*/ 252 w 288309"/>
              <a:gd name="connsiteY0" fmla="*/ 279137 h 387228"/>
              <a:gd name="connsiteX1" fmla="*/ 74865 w 288309"/>
              <a:gd name="connsiteY1" fmla="*/ 181593 h 387228"/>
              <a:gd name="connsiteX2" fmla="*/ 110584 w 288309"/>
              <a:gd name="connsiteY2" fmla="*/ 3000 h 387228"/>
              <a:gd name="connsiteX3" fmla="*/ 165699 w 288309"/>
              <a:gd name="connsiteY3" fmla="*/ 2056 h 387228"/>
              <a:gd name="connsiteX4" fmla="*/ 224884 w 288309"/>
              <a:gd name="connsiteY4" fmla="*/ 183975 h 387228"/>
              <a:gd name="connsiteX5" fmla="*/ 288284 w 288309"/>
              <a:gd name="connsiteY5" fmla="*/ 279137 h 387228"/>
              <a:gd name="connsiteX6" fmla="*/ 144268 w 288309"/>
              <a:gd name="connsiteY6" fmla="*/ 387149 h 387228"/>
              <a:gd name="connsiteX7" fmla="*/ 252 w 288309"/>
              <a:gd name="connsiteY7" fmla="*/ 279137 h 387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10584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10584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10584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10584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10584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01059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9137 h 387228"/>
              <a:gd name="connsiteX1" fmla="*/ 74865 w 288309"/>
              <a:gd name="connsiteY1" fmla="*/ 181593 h 387228"/>
              <a:gd name="connsiteX2" fmla="*/ 101059 w 288309"/>
              <a:gd name="connsiteY2" fmla="*/ 3000 h 387228"/>
              <a:gd name="connsiteX3" fmla="*/ 182368 w 288309"/>
              <a:gd name="connsiteY3" fmla="*/ 2055 h 387228"/>
              <a:gd name="connsiteX4" fmla="*/ 224884 w 288309"/>
              <a:gd name="connsiteY4" fmla="*/ 183975 h 387228"/>
              <a:gd name="connsiteX5" fmla="*/ 288284 w 288309"/>
              <a:gd name="connsiteY5" fmla="*/ 279137 h 387228"/>
              <a:gd name="connsiteX6" fmla="*/ 144268 w 288309"/>
              <a:gd name="connsiteY6" fmla="*/ 387149 h 387228"/>
              <a:gd name="connsiteX7" fmla="*/ 252 w 288309"/>
              <a:gd name="connsiteY7" fmla="*/ 279137 h 387228"/>
              <a:gd name="connsiteX0" fmla="*/ 252 w 288309"/>
              <a:gd name="connsiteY0" fmla="*/ 277082 h 385173"/>
              <a:gd name="connsiteX1" fmla="*/ 74865 w 288309"/>
              <a:gd name="connsiteY1" fmla="*/ 179538 h 385173"/>
              <a:gd name="connsiteX2" fmla="*/ 101059 w 288309"/>
              <a:gd name="connsiteY2" fmla="*/ 945 h 385173"/>
              <a:gd name="connsiteX3" fmla="*/ 182368 w 288309"/>
              <a:gd name="connsiteY3" fmla="*/ 0 h 385173"/>
              <a:gd name="connsiteX4" fmla="*/ 224884 w 288309"/>
              <a:gd name="connsiteY4" fmla="*/ 181920 h 385173"/>
              <a:gd name="connsiteX5" fmla="*/ 288284 w 288309"/>
              <a:gd name="connsiteY5" fmla="*/ 277082 h 385173"/>
              <a:gd name="connsiteX6" fmla="*/ 144268 w 288309"/>
              <a:gd name="connsiteY6" fmla="*/ 385094 h 385173"/>
              <a:gd name="connsiteX7" fmla="*/ 252 w 288309"/>
              <a:gd name="connsiteY7" fmla="*/ 277082 h 385173"/>
              <a:gd name="connsiteX0" fmla="*/ 252 w 288309"/>
              <a:gd name="connsiteY0" fmla="*/ 277082 h 385173"/>
              <a:gd name="connsiteX1" fmla="*/ 74865 w 288309"/>
              <a:gd name="connsiteY1" fmla="*/ 179538 h 385173"/>
              <a:gd name="connsiteX2" fmla="*/ 101059 w 288309"/>
              <a:gd name="connsiteY2" fmla="*/ 945 h 385173"/>
              <a:gd name="connsiteX3" fmla="*/ 182368 w 288309"/>
              <a:gd name="connsiteY3" fmla="*/ 0 h 385173"/>
              <a:gd name="connsiteX4" fmla="*/ 224884 w 288309"/>
              <a:gd name="connsiteY4" fmla="*/ 181920 h 385173"/>
              <a:gd name="connsiteX5" fmla="*/ 288284 w 288309"/>
              <a:gd name="connsiteY5" fmla="*/ 277082 h 385173"/>
              <a:gd name="connsiteX6" fmla="*/ 144268 w 288309"/>
              <a:gd name="connsiteY6" fmla="*/ 385094 h 385173"/>
              <a:gd name="connsiteX7" fmla="*/ 252 w 288309"/>
              <a:gd name="connsiteY7" fmla="*/ 277082 h 385173"/>
              <a:gd name="connsiteX0" fmla="*/ 252 w 289799"/>
              <a:gd name="connsiteY0" fmla="*/ 277082 h 385149"/>
              <a:gd name="connsiteX1" fmla="*/ 74865 w 289799"/>
              <a:gd name="connsiteY1" fmla="*/ 179538 h 385149"/>
              <a:gd name="connsiteX2" fmla="*/ 101059 w 289799"/>
              <a:gd name="connsiteY2" fmla="*/ 945 h 385149"/>
              <a:gd name="connsiteX3" fmla="*/ 182368 w 289799"/>
              <a:gd name="connsiteY3" fmla="*/ 0 h 385149"/>
              <a:gd name="connsiteX4" fmla="*/ 215359 w 289799"/>
              <a:gd name="connsiteY4" fmla="*/ 170014 h 385149"/>
              <a:gd name="connsiteX5" fmla="*/ 288284 w 289799"/>
              <a:gd name="connsiteY5" fmla="*/ 277082 h 385149"/>
              <a:gd name="connsiteX6" fmla="*/ 144268 w 289799"/>
              <a:gd name="connsiteY6" fmla="*/ 385094 h 385149"/>
              <a:gd name="connsiteX7" fmla="*/ 252 w 289799"/>
              <a:gd name="connsiteY7" fmla="*/ 277082 h 385149"/>
              <a:gd name="connsiteX0" fmla="*/ 252 w 288284"/>
              <a:gd name="connsiteY0" fmla="*/ 277082 h 385151"/>
              <a:gd name="connsiteX1" fmla="*/ 74865 w 288284"/>
              <a:gd name="connsiteY1" fmla="*/ 179538 h 385151"/>
              <a:gd name="connsiteX2" fmla="*/ 101059 w 288284"/>
              <a:gd name="connsiteY2" fmla="*/ 945 h 385151"/>
              <a:gd name="connsiteX3" fmla="*/ 182368 w 288284"/>
              <a:gd name="connsiteY3" fmla="*/ 0 h 385151"/>
              <a:gd name="connsiteX4" fmla="*/ 215359 w 288284"/>
              <a:gd name="connsiteY4" fmla="*/ 170014 h 385151"/>
              <a:gd name="connsiteX5" fmla="*/ 288284 w 288284"/>
              <a:gd name="connsiteY5" fmla="*/ 277082 h 385151"/>
              <a:gd name="connsiteX6" fmla="*/ 144268 w 288284"/>
              <a:gd name="connsiteY6" fmla="*/ 385094 h 385151"/>
              <a:gd name="connsiteX7" fmla="*/ 252 w 288284"/>
              <a:gd name="connsiteY7" fmla="*/ 277082 h 385151"/>
              <a:gd name="connsiteX0" fmla="*/ 1420 w 290967"/>
              <a:gd name="connsiteY0" fmla="*/ 277082 h 385149"/>
              <a:gd name="connsiteX1" fmla="*/ 76033 w 290967"/>
              <a:gd name="connsiteY1" fmla="*/ 179538 h 385149"/>
              <a:gd name="connsiteX2" fmla="*/ 102227 w 290967"/>
              <a:gd name="connsiteY2" fmla="*/ 945 h 385149"/>
              <a:gd name="connsiteX3" fmla="*/ 183536 w 290967"/>
              <a:gd name="connsiteY3" fmla="*/ 0 h 385149"/>
              <a:gd name="connsiteX4" fmla="*/ 216527 w 290967"/>
              <a:gd name="connsiteY4" fmla="*/ 170014 h 385149"/>
              <a:gd name="connsiteX5" fmla="*/ 289452 w 290967"/>
              <a:gd name="connsiteY5" fmla="*/ 277082 h 385149"/>
              <a:gd name="connsiteX6" fmla="*/ 145436 w 290967"/>
              <a:gd name="connsiteY6" fmla="*/ 385094 h 385149"/>
              <a:gd name="connsiteX7" fmla="*/ 1420 w 290967"/>
              <a:gd name="connsiteY7" fmla="*/ 277082 h 385149"/>
              <a:gd name="connsiteX0" fmla="*/ 58 w 289605"/>
              <a:gd name="connsiteY0" fmla="*/ 277082 h 385149"/>
              <a:gd name="connsiteX1" fmla="*/ 74671 w 289605"/>
              <a:gd name="connsiteY1" fmla="*/ 179538 h 385149"/>
              <a:gd name="connsiteX2" fmla="*/ 100865 w 289605"/>
              <a:gd name="connsiteY2" fmla="*/ 945 h 385149"/>
              <a:gd name="connsiteX3" fmla="*/ 182174 w 289605"/>
              <a:gd name="connsiteY3" fmla="*/ 0 h 385149"/>
              <a:gd name="connsiteX4" fmla="*/ 215165 w 289605"/>
              <a:gd name="connsiteY4" fmla="*/ 170014 h 385149"/>
              <a:gd name="connsiteX5" fmla="*/ 288090 w 289605"/>
              <a:gd name="connsiteY5" fmla="*/ 277082 h 385149"/>
              <a:gd name="connsiteX6" fmla="*/ 144074 w 289605"/>
              <a:gd name="connsiteY6" fmla="*/ 385094 h 385149"/>
              <a:gd name="connsiteX7" fmla="*/ 58 w 289605"/>
              <a:gd name="connsiteY7" fmla="*/ 277082 h 385149"/>
              <a:gd name="connsiteX0" fmla="*/ 58 w 288110"/>
              <a:gd name="connsiteY0" fmla="*/ 277082 h 385151"/>
              <a:gd name="connsiteX1" fmla="*/ 74671 w 288110"/>
              <a:gd name="connsiteY1" fmla="*/ 179538 h 385151"/>
              <a:gd name="connsiteX2" fmla="*/ 100865 w 288110"/>
              <a:gd name="connsiteY2" fmla="*/ 945 h 385151"/>
              <a:gd name="connsiteX3" fmla="*/ 182174 w 288110"/>
              <a:gd name="connsiteY3" fmla="*/ 0 h 385151"/>
              <a:gd name="connsiteX4" fmla="*/ 215165 w 288110"/>
              <a:gd name="connsiteY4" fmla="*/ 170014 h 385151"/>
              <a:gd name="connsiteX5" fmla="*/ 288090 w 288110"/>
              <a:gd name="connsiteY5" fmla="*/ 277082 h 385151"/>
              <a:gd name="connsiteX6" fmla="*/ 144074 w 288110"/>
              <a:gd name="connsiteY6" fmla="*/ 385094 h 385151"/>
              <a:gd name="connsiteX7" fmla="*/ 58 w 288110"/>
              <a:gd name="connsiteY7" fmla="*/ 277082 h 385151"/>
              <a:gd name="connsiteX0" fmla="*/ 58 w 288110"/>
              <a:gd name="connsiteY0" fmla="*/ 277082 h 385151"/>
              <a:gd name="connsiteX1" fmla="*/ 74671 w 288110"/>
              <a:gd name="connsiteY1" fmla="*/ 179538 h 385151"/>
              <a:gd name="connsiteX2" fmla="*/ 98484 w 288110"/>
              <a:gd name="connsiteY2" fmla="*/ 17613 h 385151"/>
              <a:gd name="connsiteX3" fmla="*/ 182174 w 288110"/>
              <a:gd name="connsiteY3" fmla="*/ 0 h 385151"/>
              <a:gd name="connsiteX4" fmla="*/ 215165 w 288110"/>
              <a:gd name="connsiteY4" fmla="*/ 170014 h 385151"/>
              <a:gd name="connsiteX5" fmla="*/ 288090 w 288110"/>
              <a:gd name="connsiteY5" fmla="*/ 277082 h 385151"/>
              <a:gd name="connsiteX6" fmla="*/ 144074 w 288110"/>
              <a:gd name="connsiteY6" fmla="*/ 385094 h 385151"/>
              <a:gd name="connsiteX7" fmla="*/ 58 w 288110"/>
              <a:gd name="connsiteY7" fmla="*/ 277082 h 385151"/>
              <a:gd name="connsiteX0" fmla="*/ 58 w 288110"/>
              <a:gd name="connsiteY0" fmla="*/ 265176 h 373245"/>
              <a:gd name="connsiteX1" fmla="*/ 74671 w 288110"/>
              <a:gd name="connsiteY1" fmla="*/ 167632 h 373245"/>
              <a:gd name="connsiteX2" fmla="*/ 98484 w 288110"/>
              <a:gd name="connsiteY2" fmla="*/ 5707 h 373245"/>
              <a:gd name="connsiteX3" fmla="*/ 184555 w 288110"/>
              <a:gd name="connsiteY3" fmla="*/ 0 h 373245"/>
              <a:gd name="connsiteX4" fmla="*/ 215165 w 288110"/>
              <a:gd name="connsiteY4" fmla="*/ 158108 h 373245"/>
              <a:gd name="connsiteX5" fmla="*/ 288090 w 288110"/>
              <a:gd name="connsiteY5" fmla="*/ 265176 h 373245"/>
              <a:gd name="connsiteX6" fmla="*/ 144074 w 288110"/>
              <a:gd name="connsiteY6" fmla="*/ 373188 h 373245"/>
              <a:gd name="connsiteX7" fmla="*/ 58 w 288110"/>
              <a:gd name="connsiteY7" fmla="*/ 265176 h 373245"/>
              <a:gd name="connsiteX0" fmla="*/ 58 w 288110"/>
              <a:gd name="connsiteY0" fmla="*/ 262795 h 370864"/>
              <a:gd name="connsiteX1" fmla="*/ 74671 w 288110"/>
              <a:gd name="connsiteY1" fmla="*/ 165251 h 370864"/>
              <a:gd name="connsiteX2" fmla="*/ 98484 w 288110"/>
              <a:gd name="connsiteY2" fmla="*/ 3326 h 370864"/>
              <a:gd name="connsiteX3" fmla="*/ 184555 w 288110"/>
              <a:gd name="connsiteY3" fmla="*/ 0 h 370864"/>
              <a:gd name="connsiteX4" fmla="*/ 215165 w 288110"/>
              <a:gd name="connsiteY4" fmla="*/ 155727 h 370864"/>
              <a:gd name="connsiteX5" fmla="*/ 288090 w 288110"/>
              <a:gd name="connsiteY5" fmla="*/ 262795 h 370864"/>
              <a:gd name="connsiteX6" fmla="*/ 144074 w 288110"/>
              <a:gd name="connsiteY6" fmla="*/ 370807 h 370864"/>
              <a:gd name="connsiteX7" fmla="*/ 58 w 288110"/>
              <a:gd name="connsiteY7" fmla="*/ 262795 h 370864"/>
              <a:gd name="connsiteX0" fmla="*/ 58 w 289126"/>
              <a:gd name="connsiteY0" fmla="*/ 262795 h 370862"/>
              <a:gd name="connsiteX1" fmla="*/ 74671 w 289126"/>
              <a:gd name="connsiteY1" fmla="*/ 165251 h 370862"/>
              <a:gd name="connsiteX2" fmla="*/ 98484 w 289126"/>
              <a:gd name="connsiteY2" fmla="*/ 3326 h 370862"/>
              <a:gd name="connsiteX3" fmla="*/ 184555 w 289126"/>
              <a:gd name="connsiteY3" fmla="*/ 0 h 370862"/>
              <a:gd name="connsiteX4" fmla="*/ 205640 w 289126"/>
              <a:gd name="connsiteY4" fmla="*/ 153346 h 370862"/>
              <a:gd name="connsiteX5" fmla="*/ 288090 w 289126"/>
              <a:gd name="connsiteY5" fmla="*/ 262795 h 370862"/>
              <a:gd name="connsiteX6" fmla="*/ 144074 w 289126"/>
              <a:gd name="connsiteY6" fmla="*/ 370807 h 370862"/>
              <a:gd name="connsiteX7" fmla="*/ 58 w 289126"/>
              <a:gd name="connsiteY7" fmla="*/ 262795 h 370862"/>
              <a:gd name="connsiteX0" fmla="*/ 58 w 289126"/>
              <a:gd name="connsiteY0" fmla="*/ 262795 h 370807"/>
              <a:gd name="connsiteX1" fmla="*/ 74671 w 289126"/>
              <a:gd name="connsiteY1" fmla="*/ 165251 h 370807"/>
              <a:gd name="connsiteX2" fmla="*/ 98484 w 289126"/>
              <a:gd name="connsiteY2" fmla="*/ 3326 h 370807"/>
              <a:gd name="connsiteX3" fmla="*/ 184555 w 289126"/>
              <a:gd name="connsiteY3" fmla="*/ 0 h 370807"/>
              <a:gd name="connsiteX4" fmla="*/ 205640 w 289126"/>
              <a:gd name="connsiteY4" fmla="*/ 153346 h 370807"/>
              <a:gd name="connsiteX5" fmla="*/ 288090 w 289126"/>
              <a:gd name="connsiteY5" fmla="*/ 262795 h 370807"/>
              <a:gd name="connsiteX6" fmla="*/ 144074 w 289126"/>
              <a:gd name="connsiteY6" fmla="*/ 370807 h 370807"/>
              <a:gd name="connsiteX7" fmla="*/ 58 w 289126"/>
              <a:gd name="connsiteY7" fmla="*/ 262795 h 370807"/>
              <a:gd name="connsiteX0" fmla="*/ 58 w 288423"/>
              <a:gd name="connsiteY0" fmla="*/ 262795 h 370807"/>
              <a:gd name="connsiteX1" fmla="*/ 74671 w 288423"/>
              <a:gd name="connsiteY1" fmla="*/ 165251 h 370807"/>
              <a:gd name="connsiteX2" fmla="*/ 98484 w 288423"/>
              <a:gd name="connsiteY2" fmla="*/ 3326 h 370807"/>
              <a:gd name="connsiteX3" fmla="*/ 184555 w 288423"/>
              <a:gd name="connsiteY3" fmla="*/ 0 h 370807"/>
              <a:gd name="connsiteX4" fmla="*/ 205640 w 288423"/>
              <a:gd name="connsiteY4" fmla="*/ 153346 h 370807"/>
              <a:gd name="connsiteX5" fmla="*/ 288090 w 288423"/>
              <a:gd name="connsiteY5" fmla="*/ 262795 h 370807"/>
              <a:gd name="connsiteX6" fmla="*/ 144074 w 288423"/>
              <a:gd name="connsiteY6" fmla="*/ 370807 h 370807"/>
              <a:gd name="connsiteX7" fmla="*/ 58 w 288423"/>
              <a:gd name="connsiteY7" fmla="*/ 262795 h 370807"/>
              <a:gd name="connsiteX0" fmla="*/ 58 w 288099"/>
              <a:gd name="connsiteY0" fmla="*/ 262795 h 370807"/>
              <a:gd name="connsiteX1" fmla="*/ 74671 w 288099"/>
              <a:gd name="connsiteY1" fmla="*/ 165251 h 370807"/>
              <a:gd name="connsiteX2" fmla="*/ 98484 w 288099"/>
              <a:gd name="connsiteY2" fmla="*/ 3326 h 370807"/>
              <a:gd name="connsiteX3" fmla="*/ 184555 w 288099"/>
              <a:gd name="connsiteY3" fmla="*/ 0 h 370807"/>
              <a:gd name="connsiteX4" fmla="*/ 205640 w 288099"/>
              <a:gd name="connsiteY4" fmla="*/ 153346 h 370807"/>
              <a:gd name="connsiteX5" fmla="*/ 288090 w 288099"/>
              <a:gd name="connsiteY5" fmla="*/ 262795 h 370807"/>
              <a:gd name="connsiteX6" fmla="*/ 144074 w 288099"/>
              <a:gd name="connsiteY6" fmla="*/ 370807 h 370807"/>
              <a:gd name="connsiteX7" fmla="*/ 58 w 288099"/>
              <a:gd name="connsiteY7" fmla="*/ 262795 h 370807"/>
              <a:gd name="connsiteX0" fmla="*/ 58 w 288099"/>
              <a:gd name="connsiteY0" fmla="*/ 262795 h 370807"/>
              <a:gd name="connsiteX1" fmla="*/ 74671 w 288099"/>
              <a:gd name="connsiteY1" fmla="*/ 165251 h 370807"/>
              <a:gd name="connsiteX2" fmla="*/ 98484 w 288099"/>
              <a:gd name="connsiteY2" fmla="*/ 3326 h 370807"/>
              <a:gd name="connsiteX3" fmla="*/ 184555 w 288099"/>
              <a:gd name="connsiteY3" fmla="*/ 0 h 370807"/>
              <a:gd name="connsiteX4" fmla="*/ 205640 w 288099"/>
              <a:gd name="connsiteY4" fmla="*/ 153346 h 370807"/>
              <a:gd name="connsiteX5" fmla="*/ 288090 w 288099"/>
              <a:gd name="connsiteY5" fmla="*/ 262795 h 370807"/>
              <a:gd name="connsiteX6" fmla="*/ 144074 w 288099"/>
              <a:gd name="connsiteY6" fmla="*/ 370807 h 370807"/>
              <a:gd name="connsiteX7" fmla="*/ 58 w 288099"/>
              <a:gd name="connsiteY7" fmla="*/ 262795 h 370807"/>
              <a:gd name="connsiteX0" fmla="*/ 58 w 288099"/>
              <a:gd name="connsiteY0" fmla="*/ 265513 h 373525"/>
              <a:gd name="connsiteX1" fmla="*/ 74671 w 288099"/>
              <a:gd name="connsiteY1" fmla="*/ 167969 h 373525"/>
              <a:gd name="connsiteX2" fmla="*/ 85491 w 288099"/>
              <a:gd name="connsiteY2" fmla="*/ 0 h 373525"/>
              <a:gd name="connsiteX3" fmla="*/ 184555 w 288099"/>
              <a:gd name="connsiteY3" fmla="*/ 2718 h 373525"/>
              <a:gd name="connsiteX4" fmla="*/ 205640 w 288099"/>
              <a:gd name="connsiteY4" fmla="*/ 156064 h 373525"/>
              <a:gd name="connsiteX5" fmla="*/ 288090 w 288099"/>
              <a:gd name="connsiteY5" fmla="*/ 265513 h 373525"/>
              <a:gd name="connsiteX6" fmla="*/ 144074 w 288099"/>
              <a:gd name="connsiteY6" fmla="*/ 373525 h 373525"/>
              <a:gd name="connsiteX7" fmla="*/ 58 w 288099"/>
              <a:gd name="connsiteY7" fmla="*/ 265513 h 373525"/>
              <a:gd name="connsiteX0" fmla="*/ 58 w 288098"/>
              <a:gd name="connsiteY0" fmla="*/ 265513 h 373525"/>
              <a:gd name="connsiteX1" fmla="*/ 74671 w 288098"/>
              <a:gd name="connsiteY1" fmla="*/ 167969 h 373525"/>
              <a:gd name="connsiteX2" fmla="*/ 85491 w 288098"/>
              <a:gd name="connsiteY2" fmla="*/ 0 h 373525"/>
              <a:gd name="connsiteX3" fmla="*/ 200146 w 288098"/>
              <a:gd name="connsiteY3" fmla="*/ 5740 h 373525"/>
              <a:gd name="connsiteX4" fmla="*/ 205640 w 288098"/>
              <a:gd name="connsiteY4" fmla="*/ 156064 h 373525"/>
              <a:gd name="connsiteX5" fmla="*/ 288090 w 288098"/>
              <a:gd name="connsiteY5" fmla="*/ 265513 h 373525"/>
              <a:gd name="connsiteX6" fmla="*/ 144074 w 288098"/>
              <a:gd name="connsiteY6" fmla="*/ 373525 h 373525"/>
              <a:gd name="connsiteX7" fmla="*/ 58 w 288098"/>
              <a:gd name="connsiteY7" fmla="*/ 265513 h 373525"/>
              <a:gd name="connsiteX0" fmla="*/ 58 w 288098"/>
              <a:gd name="connsiteY0" fmla="*/ 265513 h 373525"/>
              <a:gd name="connsiteX1" fmla="*/ 74671 w 288098"/>
              <a:gd name="connsiteY1" fmla="*/ 167969 h 373525"/>
              <a:gd name="connsiteX2" fmla="*/ 85491 w 288098"/>
              <a:gd name="connsiteY2" fmla="*/ 0 h 373525"/>
              <a:gd name="connsiteX3" fmla="*/ 200146 w 288098"/>
              <a:gd name="connsiteY3" fmla="*/ 5740 h 373525"/>
              <a:gd name="connsiteX4" fmla="*/ 203041 w 288098"/>
              <a:gd name="connsiteY4" fmla="*/ 122831 h 373525"/>
              <a:gd name="connsiteX5" fmla="*/ 288090 w 288098"/>
              <a:gd name="connsiteY5" fmla="*/ 265513 h 373525"/>
              <a:gd name="connsiteX6" fmla="*/ 144074 w 288098"/>
              <a:gd name="connsiteY6" fmla="*/ 373525 h 373525"/>
              <a:gd name="connsiteX7" fmla="*/ 58 w 288098"/>
              <a:gd name="connsiteY7" fmla="*/ 265513 h 373525"/>
              <a:gd name="connsiteX0" fmla="*/ 1420 w 289460"/>
              <a:gd name="connsiteY0" fmla="*/ 265513 h 373525"/>
              <a:gd name="connsiteX1" fmla="*/ 76033 w 289460"/>
              <a:gd name="connsiteY1" fmla="*/ 134735 h 373525"/>
              <a:gd name="connsiteX2" fmla="*/ 86853 w 289460"/>
              <a:gd name="connsiteY2" fmla="*/ 0 h 373525"/>
              <a:gd name="connsiteX3" fmla="*/ 201508 w 289460"/>
              <a:gd name="connsiteY3" fmla="*/ 5740 h 373525"/>
              <a:gd name="connsiteX4" fmla="*/ 204403 w 289460"/>
              <a:gd name="connsiteY4" fmla="*/ 122831 h 373525"/>
              <a:gd name="connsiteX5" fmla="*/ 289452 w 289460"/>
              <a:gd name="connsiteY5" fmla="*/ 265513 h 373525"/>
              <a:gd name="connsiteX6" fmla="*/ 145436 w 289460"/>
              <a:gd name="connsiteY6" fmla="*/ 373525 h 373525"/>
              <a:gd name="connsiteX7" fmla="*/ 1420 w 289460"/>
              <a:gd name="connsiteY7" fmla="*/ 265513 h 373525"/>
              <a:gd name="connsiteX0" fmla="*/ 187 w 288227"/>
              <a:gd name="connsiteY0" fmla="*/ 265513 h 373525"/>
              <a:gd name="connsiteX1" fmla="*/ 74800 w 288227"/>
              <a:gd name="connsiteY1" fmla="*/ 134735 h 373525"/>
              <a:gd name="connsiteX2" fmla="*/ 85620 w 288227"/>
              <a:gd name="connsiteY2" fmla="*/ 0 h 373525"/>
              <a:gd name="connsiteX3" fmla="*/ 200275 w 288227"/>
              <a:gd name="connsiteY3" fmla="*/ 5740 h 373525"/>
              <a:gd name="connsiteX4" fmla="*/ 203170 w 288227"/>
              <a:gd name="connsiteY4" fmla="*/ 122831 h 373525"/>
              <a:gd name="connsiteX5" fmla="*/ 288219 w 288227"/>
              <a:gd name="connsiteY5" fmla="*/ 265513 h 373525"/>
              <a:gd name="connsiteX6" fmla="*/ 144203 w 288227"/>
              <a:gd name="connsiteY6" fmla="*/ 373525 h 373525"/>
              <a:gd name="connsiteX7" fmla="*/ 187 w 288227"/>
              <a:gd name="connsiteY7" fmla="*/ 265513 h 373525"/>
              <a:gd name="connsiteX0" fmla="*/ 187 w 288219"/>
              <a:gd name="connsiteY0" fmla="*/ 265513 h 373525"/>
              <a:gd name="connsiteX1" fmla="*/ 74800 w 288219"/>
              <a:gd name="connsiteY1" fmla="*/ 134735 h 373525"/>
              <a:gd name="connsiteX2" fmla="*/ 85620 w 288219"/>
              <a:gd name="connsiteY2" fmla="*/ 0 h 373525"/>
              <a:gd name="connsiteX3" fmla="*/ 200275 w 288219"/>
              <a:gd name="connsiteY3" fmla="*/ 5740 h 373525"/>
              <a:gd name="connsiteX4" fmla="*/ 203170 w 288219"/>
              <a:gd name="connsiteY4" fmla="*/ 122831 h 373525"/>
              <a:gd name="connsiteX5" fmla="*/ 288219 w 288219"/>
              <a:gd name="connsiteY5" fmla="*/ 265513 h 373525"/>
              <a:gd name="connsiteX6" fmla="*/ 144203 w 288219"/>
              <a:gd name="connsiteY6" fmla="*/ 373525 h 373525"/>
              <a:gd name="connsiteX7" fmla="*/ 187 w 288219"/>
              <a:gd name="connsiteY7" fmla="*/ 265513 h 373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8219" h="373525">
                <a:moveTo>
                  <a:pt x="187" y="265513"/>
                </a:moveTo>
                <a:cubicBezTo>
                  <a:pt x="-3583" y="195504"/>
                  <a:pt x="50797" y="152737"/>
                  <a:pt x="74800" y="134735"/>
                </a:cubicBezTo>
                <a:cubicBezTo>
                  <a:pt x="96761" y="94665"/>
                  <a:pt x="82387" y="39448"/>
                  <a:pt x="85620" y="0"/>
                </a:cubicBezTo>
                <a:cubicBezTo>
                  <a:pt x="105522" y="3415"/>
                  <a:pt x="178844" y="8914"/>
                  <a:pt x="200275" y="5740"/>
                </a:cubicBezTo>
                <a:cubicBezTo>
                  <a:pt x="200275" y="52573"/>
                  <a:pt x="188513" y="79536"/>
                  <a:pt x="203170" y="122831"/>
                </a:cubicBezTo>
                <a:cubicBezTo>
                  <a:pt x="217827" y="166126"/>
                  <a:pt x="283909" y="152128"/>
                  <a:pt x="288219" y="265513"/>
                </a:cubicBezTo>
                <a:cubicBezTo>
                  <a:pt x="287416" y="324477"/>
                  <a:pt x="218402" y="373525"/>
                  <a:pt x="144203" y="373525"/>
                </a:cubicBezTo>
                <a:cubicBezTo>
                  <a:pt x="70004" y="373525"/>
                  <a:pt x="3957" y="335522"/>
                  <a:pt x="187" y="265513"/>
                </a:cubicBezTo>
                <a:close/>
              </a:path>
            </a:pathLst>
          </a:custGeom>
          <a:solidFill>
            <a:srgbClr val="FFFF99">
              <a:alpha val="81961"/>
            </a:srgb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18" name="Ellipse 49"/>
          <p:cNvSpPr/>
          <p:nvPr/>
        </p:nvSpPr>
        <p:spPr>
          <a:xfrm>
            <a:off x="8860174" y="2338000"/>
            <a:ext cx="264104" cy="280535"/>
          </a:xfrm>
          <a:custGeom>
            <a:avLst/>
            <a:gdLst>
              <a:gd name="connsiteX0" fmla="*/ 0 w 288032"/>
              <a:gd name="connsiteY0" fmla="*/ 108012 h 216024"/>
              <a:gd name="connsiteX1" fmla="*/ 144016 w 288032"/>
              <a:gd name="connsiteY1" fmla="*/ 0 h 216024"/>
              <a:gd name="connsiteX2" fmla="*/ 288032 w 288032"/>
              <a:gd name="connsiteY2" fmla="*/ 108012 h 216024"/>
              <a:gd name="connsiteX3" fmla="*/ 144016 w 288032"/>
              <a:gd name="connsiteY3" fmla="*/ 216024 h 216024"/>
              <a:gd name="connsiteX4" fmla="*/ 0 w 288032"/>
              <a:gd name="connsiteY4" fmla="*/ 108012 h 216024"/>
              <a:gd name="connsiteX0" fmla="*/ 1420 w 289452"/>
              <a:gd name="connsiteY0" fmla="*/ 116593 h 224605"/>
              <a:gd name="connsiteX1" fmla="*/ 76033 w 289452"/>
              <a:gd name="connsiteY1" fmla="*/ 19049 h 224605"/>
              <a:gd name="connsiteX2" fmla="*/ 145436 w 289452"/>
              <a:gd name="connsiteY2" fmla="*/ 8581 h 224605"/>
              <a:gd name="connsiteX3" fmla="*/ 289452 w 289452"/>
              <a:gd name="connsiteY3" fmla="*/ 116593 h 224605"/>
              <a:gd name="connsiteX4" fmla="*/ 145436 w 289452"/>
              <a:gd name="connsiteY4" fmla="*/ 224605 h 224605"/>
              <a:gd name="connsiteX5" fmla="*/ 1420 w 289452"/>
              <a:gd name="connsiteY5" fmla="*/ 116593 h 224605"/>
              <a:gd name="connsiteX0" fmla="*/ 1420 w 290920"/>
              <a:gd name="connsiteY0" fmla="*/ 109738 h 217750"/>
              <a:gd name="connsiteX1" fmla="*/ 76033 w 290920"/>
              <a:gd name="connsiteY1" fmla="*/ 12194 h 217750"/>
              <a:gd name="connsiteX2" fmla="*/ 145436 w 290920"/>
              <a:gd name="connsiteY2" fmla="*/ 1726 h 217750"/>
              <a:gd name="connsiteX3" fmla="*/ 226052 w 290920"/>
              <a:gd name="connsiteY3" fmla="*/ 14576 h 217750"/>
              <a:gd name="connsiteX4" fmla="*/ 289452 w 290920"/>
              <a:gd name="connsiteY4" fmla="*/ 109738 h 217750"/>
              <a:gd name="connsiteX5" fmla="*/ 145436 w 290920"/>
              <a:gd name="connsiteY5" fmla="*/ 217750 h 217750"/>
              <a:gd name="connsiteX6" fmla="*/ 1420 w 290920"/>
              <a:gd name="connsiteY6" fmla="*/ 109738 h 217750"/>
              <a:gd name="connsiteX0" fmla="*/ 1420 w 290920"/>
              <a:gd name="connsiteY0" fmla="*/ 277081 h 385093"/>
              <a:gd name="connsiteX1" fmla="*/ 76033 w 290920"/>
              <a:gd name="connsiteY1" fmla="*/ 179537 h 385093"/>
              <a:gd name="connsiteX2" fmla="*/ 143055 w 290920"/>
              <a:gd name="connsiteY2" fmla="*/ 0 h 385093"/>
              <a:gd name="connsiteX3" fmla="*/ 226052 w 290920"/>
              <a:gd name="connsiteY3" fmla="*/ 181919 h 385093"/>
              <a:gd name="connsiteX4" fmla="*/ 289452 w 290920"/>
              <a:gd name="connsiteY4" fmla="*/ 277081 h 385093"/>
              <a:gd name="connsiteX5" fmla="*/ 145436 w 290920"/>
              <a:gd name="connsiteY5" fmla="*/ 385093 h 385093"/>
              <a:gd name="connsiteX6" fmla="*/ 1420 w 290920"/>
              <a:gd name="connsiteY6" fmla="*/ 277081 h 385093"/>
              <a:gd name="connsiteX0" fmla="*/ 1420 w 290920"/>
              <a:gd name="connsiteY0" fmla="*/ 277081 h 385093"/>
              <a:gd name="connsiteX1" fmla="*/ 76033 w 290920"/>
              <a:gd name="connsiteY1" fmla="*/ 179537 h 385093"/>
              <a:gd name="connsiteX2" fmla="*/ 166867 w 290920"/>
              <a:gd name="connsiteY2" fmla="*/ 0 h 385093"/>
              <a:gd name="connsiteX3" fmla="*/ 226052 w 290920"/>
              <a:gd name="connsiteY3" fmla="*/ 181919 h 385093"/>
              <a:gd name="connsiteX4" fmla="*/ 289452 w 290920"/>
              <a:gd name="connsiteY4" fmla="*/ 277081 h 385093"/>
              <a:gd name="connsiteX5" fmla="*/ 145436 w 290920"/>
              <a:gd name="connsiteY5" fmla="*/ 385093 h 385093"/>
              <a:gd name="connsiteX6" fmla="*/ 1420 w 290920"/>
              <a:gd name="connsiteY6" fmla="*/ 277081 h 385093"/>
              <a:gd name="connsiteX0" fmla="*/ 1420 w 290920"/>
              <a:gd name="connsiteY0" fmla="*/ 299148 h 407160"/>
              <a:gd name="connsiteX1" fmla="*/ 76033 w 290920"/>
              <a:gd name="connsiteY1" fmla="*/ 201604 h 407160"/>
              <a:gd name="connsiteX2" fmla="*/ 111752 w 290920"/>
              <a:gd name="connsiteY2" fmla="*/ 23011 h 407160"/>
              <a:gd name="connsiteX3" fmla="*/ 166867 w 290920"/>
              <a:gd name="connsiteY3" fmla="*/ 22067 h 407160"/>
              <a:gd name="connsiteX4" fmla="*/ 226052 w 290920"/>
              <a:gd name="connsiteY4" fmla="*/ 203986 h 407160"/>
              <a:gd name="connsiteX5" fmla="*/ 289452 w 290920"/>
              <a:gd name="connsiteY5" fmla="*/ 299148 h 407160"/>
              <a:gd name="connsiteX6" fmla="*/ 145436 w 290920"/>
              <a:gd name="connsiteY6" fmla="*/ 407160 h 407160"/>
              <a:gd name="connsiteX7" fmla="*/ 1420 w 290920"/>
              <a:gd name="connsiteY7" fmla="*/ 299148 h 407160"/>
              <a:gd name="connsiteX0" fmla="*/ 1420 w 290920"/>
              <a:gd name="connsiteY0" fmla="*/ 289542 h 397554"/>
              <a:gd name="connsiteX1" fmla="*/ 76033 w 290920"/>
              <a:gd name="connsiteY1" fmla="*/ 191998 h 397554"/>
              <a:gd name="connsiteX2" fmla="*/ 111752 w 290920"/>
              <a:gd name="connsiteY2" fmla="*/ 13405 h 397554"/>
              <a:gd name="connsiteX3" fmla="*/ 166867 w 290920"/>
              <a:gd name="connsiteY3" fmla="*/ 12461 h 397554"/>
              <a:gd name="connsiteX4" fmla="*/ 226052 w 290920"/>
              <a:gd name="connsiteY4" fmla="*/ 194380 h 397554"/>
              <a:gd name="connsiteX5" fmla="*/ 289452 w 290920"/>
              <a:gd name="connsiteY5" fmla="*/ 289542 h 397554"/>
              <a:gd name="connsiteX6" fmla="*/ 145436 w 290920"/>
              <a:gd name="connsiteY6" fmla="*/ 397554 h 397554"/>
              <a:gd name="connsiteX7" fmla="*/ 1420 w 290920"/>
              <a:gd name="connsiteY7" fmla="*/ 289542 h 397554"/>
              <a:gd name="connsiteX0" fmla="*/ 1420 w 290920"/>
              <a:gd name="connsiteY0" fmla="*/ 279137 h 387149"/>
              <a:gd name="connsiteX1" fmla="*/ 76033 w 290920"/>
              <a:gd name="connsiteY1" fmla="*/ 181593 h 387149"/>
              <a:gd name="connsiteX2" fmla="*/ 111752 w 290920"/>
              <a:gd name="connsiteY2" fmla="*/ 3000 h 387149"/>
              <a:gd name="connsiteX3" fmla="*/ 166867 w 290920"/>
              <a:gd name="connsiteY3" fmla="*/ 2056 h 387149"/>
              <a:gd name="connsiteX4" fmla="*/ 226052 w 290920"/>
              <a:gd name="connsiteY4" fmla="*/ 183975 h 387149"/>
              <a:gd name="connsiteX5" fmla="*/ 289452 w 290920"/>
              <a:gd name="connsiteY5" fmla="*/ 279137 h 387149"/>
              <a:gd name="connsiteX6" fmla="*/ 145436 w 290920"/>
              <a:gd name="connsiteY6" fmla="*/ 387149 h 387149"/>
              <a:gd name="connsiteX7" fmla="*/ 1420 w 290920"/>
              <a:gd name="connsiteY7" fmla="*/ 279137 h 387149"/>
              <a:gd name="connsiteX0" fmla="*/ 252 w 289752"/>
              <a:gd name="connsiteY0" fmla="*/ 279137 h 387149"/>
              <a:gd name="connsiteX1" fmla="*/ 74865 w 289752"/>
              <a:gd name="connsiteY1" fmla="*/ 181593 h 387149"/>
              <a:gd name="connsiteX2" fmla="*/ 110584 w 289752"/>
              <a:gd name="connsiteY2" fmla="*/ 3000 h 387149"/>
              <a:gd name="connsiteX3" fmla="*/ 165699 w 289752"/>
              <a:gd name="connsiteY3" fmla="*/ 2056 h 387149"/>
              <a:gd name="connsiteX4" fmla="*/ 224884 w 289752"/>
              <a:gd name="connsiteY4" fmla="*/ 183975 h 387149"/>
              <a:gd name="connsiteX5" fmla="*/ 288284 w 289752"/>
              <a:gd name="connsiteY5" fmla="*/ 279137 h 387149"/>
              <a:gd name="connsiteX6" fmla="*/ 144268 w 289752"/>
              <a:gd name="connsiteY6" fmla="*/ 387149 h 387149"/>
              <a:gd name="connsiteX7" fmla="*/ 252 w 289752"/>
              <a:gd name="connsiteY7" fmla="*/ 279137 h 387149"/>
              <a:gd name="connsiteX0" fmla="*/ 252 w 288284"/>
              <a:gd name="connsiteY0" fmla="*/ 279137 h 387149"/>
              <a:gd name="connsiteX1" fmla="*/ 74865 w 288284"/>
              <a:gd name="connsiteY1" fmla="*/ 181593 h 387149"/>
              <a:gd name="connsiteX2" fmla="*/ 110584 w 288284"/>
              <a:gd name="connsiteY2" fmla="*/ 3000 h 387149"/>
              <a:gd name="connsiteX3" fmla="*/ 165699 w 288284"/>
              <a:gd name="connsiteY3" fmla="*/ 2056 h 387149"/>
              <a:gd name="connsiteX4" fmla="*/ 224884 w 288284"/>
              <a:gd name="connsiteY4" fmla="*/ 183975 h 387149"/>
              <a:gd name="connsiteX5" fmla="*/ 288284 w 288284"/>
              <a:gd name="connsiteY5" fmla="*/ 279137 h 387149"/>
              <a:gd name="connsiteX6" fmla="*/ 144268 w 288284"/>
              <a:gd name="connsiteY6" fmla="*/ 387149 h 387149"/>
              <a:gd name="connsiteX7" fmla="*/ 252 w 288284"/>
              <a:gd name="connsiteY7" fmla="*/ 279137 h 387149"/>
              <a:gd name="connsiteX0" fmla="*/ 252 w 291921"/>
              <a:gd name="connsiteY0" fmla="*/ 279137 h 387149"/>
              <a:gd name="connsiteX1" fmla="*/ 74865 w 291921"/>
              <a:gd name="connsiteY1" fmla="*/ 181593 h 387149"/>
              <a:gd name="connsiteX2" fmla="*/ 110584 w 291921"/>
              <a:gd name="connsiteY2" fmla="*/ 3000 h 387149"/>
              <a:gd name="connsiteX3" fmla="*/ 165699 w 291921"/>
              <a:gd name="connsiteY3" fmla="*/ 2056 h 387149"/>
              <a:gd name="connsiteX4" fmla="*/ 224884 w 291921"/>
              <a:gd name="connsiteY4" fmla="*/ 183975 h 387149"/>
              <a:gd name="connsiteX5" fmla="*/ 288284 w 291921"/>
              <a:gd name="connsiteY5" fmla="*/ 279137 h 387149"/>
              <a:gd name="connsiteX6" fmla="*/ 144268 w 291921"/>
              <a:gd name="connsiteY6" fmla="*/ 387149 h 387149"/>
              <a:gd name="connsiteX7" fmla="*/ 252 w 291921"/>
              <a:gd name="connsiteY7" fmla="*/ 279137 h 387149"/>
              <a:gd name="connsiteX0" fmla="*/ 252 w 288301"/>
              <a:gd name="connsiteY0" fmla="*/ 279137 h 387149"/>
              <a:gd name="connsiteX1" fmla="*/ 74865 w 288301"/>
              <a:gd name="connsiteY1" fmla="*/ 181593 h 387149"/>
              <a:gd name="connsiteX2" fmla="*/ 110584 w 288301"/>
              <a:gd name="connsiteY2" fmla="*/ 3000 h 387149"/>
              <a:gd name="connsiteX3" fmla="*/ 165699 w 288301"/>
              <a:gd name="connsiteY3" fmla="*/ 2056 h 387149"/>
              <a:gd name="connsiteX4" fmla="*/ 224884 w 288301"/>
              <a:gd name="connsiteY4" fmla="*/ 183975 h 387149"/>
              <a:gd name="connsiteX5" fmla="*/ 288284 w 288301"/>
              <a:gd name="connsiteY5" fmla="*/ 279137 h 387149"/>
              <a:gd name="connsiteX6" fmla="*/ 144268 w 288301"/>
              <a:gd name="connsiteY6" fmla="*/ 387149 h 387149"/>
              <a:gd name="connsiteX7" fmla="*/ 252 w 288301"/>
              <a:gd name="connsiteY7" fmla="*/ 279137 h 387149"/>
              <a:gd name="connsiteX0" fmla="*/ 252 w 288309"/>
              <a:gd name="connsiteY0" fmla="*/ 279137 h 387149"/>
              <a:gd name="connsiteX1" fmla="*/ 74865 w 288309"/>
              <a:gd name="connsiteY1" fmla="*/ 181593 h 387149"/>
              <a:gd name="connsiteX2" fmla="*/ 110584 w 288309"/>
              <a:gd name="connsiteY2" fmla="*/ 3000 h 387149"/>
              <a:gd name="connsiteX3" fmla="*/ 165699 w 288309"/>
              <a:gd name="connsiteY3" fmla="*/ 2056 h 387149"/>
              <a:gd name="connsiteX4" fmla="*/ 224884 w 288309"/>
              <a:gd name="connsiteY4" fmla="*/ 183975 h 387149"/>
              <a:gd name="connsiteX5" fmla="*/ 288284 w 288309"/>
              <a:gd name="connsiteY5" fmla="*/ 279137 h 387149"/>
              <a:gd name="connsiteX6" fmla="*/ 144268 w 288309"/>
              <a:gd name="connsiteY6" fmla="*/ 387149 h 387149"/>
              <a:gd name="connsiteX7" fmla="*/ 252 w 288309"/>
              <a:gd name="connsiteY7" fmla="*/ 279137 h 387149"/>
              <a:gd name="connsiteX0" fmla="*/ 252 w 288309"/>
              <a:gd name="connsiteY0" fmla="*/ 279137 h 387228"/>
              <a:gd name="connsiteX1" fmla="*/ 74865 w 288309"/>
              <a:gd name="connsiteY1" fmla="*/ 181593 h 387228"/>
              <a:gd name="connsiteX2" fmla="*/ 110584 w 288309"/>
              <a:gd name="connsiteY2" fmla="*/ 3000 h 387228"/>
              <a:gd name="connsiteX3" fmla="*/ 165699 w 288309"/>
              <a:gd name="connsiteY3" fmla="*/ 2056 h 387228"/>
              <a:gd name="connsiteX4" fmla="*/ 224884 w 288309"/>
              <a:gd name="connsiteY4" fmla="*/ 183975 h 387228"/>
              <a:gd name="connsiteX5" fmla="*/ 288284 w 288309"/>
              <a:gd name="connsiteY5" fmla="*/ 279137 h 387228"/>
              <a:gd name="connsiteX6" fmla="*/ 144268 w 288309"/>
              <a:gd name="connsiteY6" fmla="*/ 387149 h 387228"/>
              <a:gd name="connsiteX7" fmla="*/ 252 w 288309"/>
              <a:gd name="connsiteY7" fmla="*/ 279137 h 387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10584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10584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10584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10584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10584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01059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9137 h 387228"/>
              <a:gd name="connsiteX1" fmla="*/ 74865 w 288309"/>
              <a:gd name="connsiteY1" fmla="*/ 181593 h 387228"/>
              <a:gd name="connsiteX2" fmla="*/ 101059 w 288309"/>
              <a:gd name="connsiteY2" fmla="*/ 3000 h 387228"/>
              <a:gd name="connsiteX3" fmla="*/ 182368 w 288309"/>
              <a:gd name="connsiteY3" fmla="*/ 2055 h 387228"/>
              <a:gd name="connsiteX4" fmla="*/ 224884 w 288309"/>
              <a:gd name="connsiteY4" fmla="*/ 183975 h 387228"/>
              <a:gd name="connsiteX5" fmla="*/ 288284 w 288309"/>
              <a:gd name="connsiteY5" fmla="*/ 279137 h 387228"/>
              <a:gd name="connsiteX6" fmla="*/ 144268 w 288309"/>
              <a:gd name="connsiteY6" fmla="*/ 387149 h 387228"/>
              <a:gd name="connsiteX7" fmla="*/ 252 w 288309"/>
              <a:gd name="connsiteY7" fmla="*/ 279137 h 387228"/>
              <a:gd name="connsiteX0" fmla="*/ 252 w 288309"/>
              <a:gd name="connsiteY0" fmla="*/ 277082 h 385173"/>
              <a:gd name="connsiteX1" fmla="*/ 74865 w 288309"/>
              <a:gd name="connsiteY1" fmla="*/ 179538 h 385173"/>
              <a:gd name="connsiteX2" fmla="*/ 101059 w 288309"/>
              <a:gd name="connsiteY2" fmla="*/ 945 h 385173"/>
              <a:gd name="connsiteX3" fmla="*/ 182368 w 288309"/>
              <a:gd name="connsiteY3" fmla="*/ 0 h 385173"/>
              <a:gd name="connsiteX4" fmla="*/ 224884 w 288309"/>
              <a:gd name="connsiteY4" fmla="*/ 181920 h 385173"/>
              <a:gd name="connsiteX5" fmla="*/ 288284 w 288309"/>
              <a:gd name="connsiteY5" fmla="*/ 277082 h 385173"/>
              <a:gd name="connsiteX6" fmla="*/ 144268 w 288309"/>
              <a:gd name="connsiteY6" fmla="*/ 385094 h 385173"/>
              <a:gd name="connsiteX7" fmla="*/ 252 w 288309"/>
              <a:gd name="connsiteY7" fmla="*/ 277082 h 385173"/>
              <a:gd name="connsiteX0" fmla="*/ 252 w 288309"/>
              <a:gd name="connsiteY0" fmla="*/ 277082 h 385173"/>
              <a:gd name="connsiteX1" fmla="*/ 74865 w 288309"/>
              <a:gd name="connsiteY1" fmla="*/ 179538 h 385173"/>
              <a:gd name="connsiteX2" fmla="*/ 101059 w 288309"/>
              <a:gd name="connsiteY2" fmla="*/ 945 h 385173"/>
              <a:gd name="connsiteX3" fmla="*/ 182368 w 288309"/>
              <a:gd name="connsiteY3" fmla="*/ 0 h 385173"/>
              <a:gd name="connsiteX4" fmla="*/ 224884 w 288309"/>
              <a:gd name="connsiteY4" fmla="*/ 181920 h 385173"/>
              <a:gd name="connsiteX5" fmla="*/ 288284 w 288309"/>
              <a:gd name="connsiteY5" fmla="*/ 277082 h 385173"/>
              <a:gd name="connsiteX6" fmla="*/ 144268 w 288309"/>
              <a:gd name="connsiteY6" fmla="*/ 385094 h 385173"/>
              <a:gd name="connsiteX7" fmla="*/ 252 w 288309"/>
              <a:gd name="connsiteY7" fmla="*/ 277082 h 385173"/>
              <a:gd name="connsiteX0" fmla="*/ 252 w 289799"/>
              <a:gd name="connsiteY0" fmla="*/ 277082 h 385149"/>
              <a:gd name="connsiteX1" fmla="*/ 74865 w 289799"/>
              <a:gd name="connsiteY1" fmla="*/ 179538 h 385149"/>
              <a:gd name="connsiteX2" fmla="*/ 101059 w 289799"/>
              <a:gd name="connsiteY2" fmla="*/ 945 h 385149"/>
              <a:gd name="connsiteX3" fmla="*/ 182368 w 289799"/>
              <a:gd name="connsiteY3" fmla="*/ 0 h 385149"/>
              <a:gd name="connsiteX4" fmla="*/ 215359 w 289799"/>
              <a:gd name="connsiteY4" fmla="*/ 170014 h 385149"/>
              <a:gd name="connsiteX5" fmla="*/ 288284 w 289799"/>
              <a:gd name="connsiteY5" fmla="*/ 277082 h 385149"/>
              <a:gd name="connsiteX6" fmla="*/ 144268 w 289799"/>
              <a:gd name="connsiteY6" fmla="*/ 385094 h 385149"/>
              <a:gd name="connsiteX7" fmla="*/ 252 w 289799"/>
              <a:gd name="connsiteY7" fmla="*/ 277082 h 385149"/>
              <a:gd name="connsiteX0" fmla="*/ 252 w 288284"/>
              <a:gd name="connsiteY0" fmla="*/ 277082 h 385151"/>
              <a:gd name="connsiteX1" fmla="*/ 74865 w 288284"/>
              <a:gd name="connsiteY1" fmla="*/ 179538 h 385151"/>
              <a:gd name="connsiteX2" fmla="*/ 101059 w 288284"/>
              <a:gd name="connsiteY2" fmla="*/ 945 h 385151"/>
              <a:gd name="connsiteX3" fmla="*/ 182368 w 288284"/>
              <a:gd name="connsiteY3" fmla="*/ 0 h 385151"/>
              <a:gd name="connsiteX4" fmla="*/ 215359 w 288284"/>
              <a:gd name="connsiteY4" fmla="*/ 170014 h 385151"/>
              <a:gd name="connsiteX5" fmla="*/ 288284 w 288284"/>
              <a:gd name="connsiteY5" fmla="*/ 277082 h 385151"/>
              <a:gd name="connsiteX6" fmla="*/ 144268 w 288284"/>
              <a:gd name="connsiteY6" fmla="*/ 385094 h 385151"/>
              <a:gd name="connsiteX7" fmla="*/ 252 w 288284"/>
              <a:gd name="connsiteY7" fmla="*/ 277082 h 385151"/>
              <a:gd name="connsiteX0" fmla="*/ 1420 w 290967"/>
              <a:gd name="connsiteY0" fmla="*/ 277082 h 385149"/>
              <a:gd name="connsiteX1" fmla="*/ 76033 w 290967"/>
              <a:gd name="connsiteY1" fmla="*/ 179538 h 385149"/>
              <a:gd name="connsiteX2" fmla="*/ 102227 w 290967"/>
              <a:gd name="connsiteY2" fmla="*/ 945 h 385149"/>
              <a:gd name="connsiteX3" fmla="*/ 183536 w 290967"/>
              <a:gd name="connsiteY3" fmla="*/ 0 h 385149"/>
              <a:gd name="connsiteX4" fmla="*/ 216527 w 290967"/>
              <a:gd name="connsiteY4" fmla="*/ 170014 h 385149"/>
              <a:gd name="connsiteX5" fmla="*/ 289452 w 290967"/>
              <a:gd name="connsiteY5" fmla="*/ 277082 h 385149"/>
              <a:gd name="connsiteX6" fmla="*/ 145436 w 290967"/>
              <a:gd name="connsiteY6" fmla="*/ 385094 h 385149"/>
              <a:gd name="connsiteX7" fmla="*/ 1420 w 290967"/>
              <a:gd name="connsiteY7" fmla="*/ 277082 h 385149"/>
              <a:gd name="connsiteX0" fmla="*/ 58 w 289605"/>
              <a:gd name="connsiteY0" fmla="*/ 277082 h 385149"/>
              <a:gd name="connsiteX1" fmla="*/ 74671 w 289605"/>
              <a:gd name="connsiteY1" fmla="*/ 179538 h 385149"/>
              <a:gd name="connsiteX2" fmla="*/ 100865 w 289605"/>
              <a:gd name="connsiteY2" fmla="*/ 945 h 385149"/>
              <a:gd name="connsiteX3" fmla="*/ 182174 w 289605"/>
              <a:gd name="connsiteY3" fmla="*/ 0 h 385149"/>
              <a:gd name="connsiteX4" fmla="*/ 215165 w 289605"/>
              <a:gd name="connsiteY4" fmla="*/ 170014 h 385149"/>
              <a:gd name="connsiteX5" fmla="*/ 288090 w 289605"/>
              <a:gd name="connsiteY5" fmla="*/ 277082 h 385149"/>
              <a:gd name="connsiteX6" fmla="*/ 144074 w 289605"/>
              <a:gd name="connsiteY6" fmla="*/ 385094 h 385149"/>
              <a:gd name="connsiteX7" fmla="*/ 58 w 289605"/>
              <a:gd name="connsiteY7" fmla="*/ 277082 h 385149"/>
              <a:gd name="connsiteX0" fmla="*/ 58 w 288110"/>
              <a:gd name="connsiteY0" fmla="*/ 277082 h 385151"/>
              <a:gd name="connsiteX1" fmla="*/ 74671 w 288110"/>
              <a:gd name="connsiteY1" fmla="*/ 179538 h 385151"/>
              <a:gd name="connsiteX2" fmla="*/ 100865 w 288110"/>
              <a:gd name="connsiteY2" fmla="*/ 945 h 385151"/>
              <a:gd name="connsiteX3" fmla="*/ 182174 w 288110"/>
              <a:gd name="connsiteY3" fmla="*/ 0 h 385151"/>
              <a:gd name="connsiteX4" fmla="*/ 215165 w 288110"/>
              <a:gd name="connsiteY4" fmla="*/ 170014 h 385151"/>
              <a:gd name="connsiteX5" fmla="*/ 288090 w 288110"/>
              <a:gd name="connsiteY5" fmla="*/ 277082 h 385151"/>
              <a:gd name="connsiteX6" fmla="*/ 144074 w 288110"/>
              <a:gd name="connsiteY6" fmla="*/ 385094 h 385151"/>
              <a:gd name="connsiteX7" fmla="*/ 58 w 288110"/>
              <a:gd name="connsiteY7" fmla="*/ 277082 h 385151"/>
              <a:gd name="connsiteX0" fmla="*/ 58 w 288110"/>
              <a:gd name="connsiteY0" fmla="*/ 277082 h 385151"/>
              <a:gd name="connsiteX1" fmla="*/ 74671 w 288110"/>
              <a:gd name="connsiteY1" fmla="*/ 179538 h 385151"/>
              <a:gd name="connsiteX2" fmla="*/ 98484 w 288110"/>
              <a:gd name="connsiteY2" fmla="*/ 17613 h 385151"/>
              <a:gd name="connsiteX3" fmla="*/ 182174 w 288110"/>
              <a:gd name="connsiteY3" fmla="*/ 0 h 385151"/>
              <a:gd name="connsiteX4" fmla="*/ 215165 w 288110"/>
              <a:gd name="connsiteY4" fmla="*/ 170014 h 385151"/>
              <a:gd name="connsiteX5" fmla="*/ 288090 w 288110"/>
              <a:gd name="connsiteY5" fmla="*/ 277082 h 385151"/>
              <a:gd name="connsiteX6" fmla="*/ 144074 w 288110"/>
              <a:gd name="connsiteY6" fmla="*/ 385094 h 385151"/>
              <a:gd name="connsiteX7" fmla="*/ 58 w 288110"/>
              <a:gd name="connsiteY7" fmla="*/ 277082 h 385151"/>
              <a:gd name="connsiteX0" fmla="*/ 58 w 288110"/>
              <a:gd name="connsiteY0" fmla="*/ 265176 h 373245"/>
              <a:gd name="connsiteX1" fmla="*/ 74671 w 288110"/>
              <a:gd name="connsiteY1" fmla="*/ 167632 h 373245"/>
              <a:gd name="connsiteX2" fmla="*/ 98484 w 288110"/>
              <a:gd name="connsiteY2" fmla="*/ 5707 h 373245"/>
              <a:gd name="connsiteX3" fmla="*/ 184555 w 288110"/>
              <a:gd name="connsiteY3" fmla="*/ 0 h 373245"/>
              <a:gd name="connsiteX4" fmla="*/ 215165 w 288110"/>
              <a:gd name="connsiteY4" fmla="*/ 158108 h 373245"/>
              <a:gd name="connsiteX5" fmla="*/ 288090 w 288110"/>
              <a:gd name="connsiteY5" fmla="*/ 265176 h 373245"/>
              <a:gd name="connsiteX6" fmla="*/ 144074 w 288110"/>
              <a:gd name="connsiteY6" fmla="*/ 373188 h 373245"/>
              <a:gd name="connsiteX7" fmla="*/ 58 w 288110"/>
              <a:gd name="connsiteY7" fmla="*/ 265176 h 373245"/>
              <a:gd name="connsiteX0" fmla="*/ 58 w 288110"/>
              <a:gd name="connsiteY0" fmla="*/ 262795 h 370864"/>
              <a:gd name="connsiteX1" fmla="*/ 74671 w 288110"/>
              <a:gd name="connsiteY1" fmla="*/ 165251 h 370864"/>
              <a:gd name="connsiteX2" fmla="*/ 98484 w 288110"/>
              <a:gd name="connsiteY2" fmla="*/ 3326 h 370864"/>
              <a:gd name="connsiteX3" fmla="*/ 184555 w 288110"/>
              <a:gd name="connsiteY3" fmla="*/ 0 h 370864"/>
              <a:gd name="connsiteX4" fmla="*/ 215165 w 288110"/>
              <a:gd name="connsiteY4" fmla="*/ 155727 h 370864"/>
              <a:gd name="connsiteX5" fmla="*/ 288090 w 288110"/>
              <a:gd name="connsiteY5" fmla="*/ 262795 h 370864"/>
              <a:gd name="connsiteX6" fmla="*/ 144074 w 288110"/>
              <a:gd name="connsiteY6" fmla="*/ 370807 h 370864"/>
              <a:gd name="connsiteX7" fmla="*/ 58 w 288110"/>
              <a:gd name="connsiteY7" fmla="*/ 262795 h 370864"/>
              <a:gd name="connsiteX0" fmla="*/ 58 w 289126"/>
              <a:gd name="connsiteY0" fmla="*/ 262795 h 370862"/>
              <a:gd name="connsiteX1" fmla="*/ 74671 w 289126"/>
              <a:gd name="connsiteY1" fmla="*/ 165251 h 370862"/>
              <a:gd name="connsiteX2" fmla="*/ 98484 w 289126"/>
              <a:gd name="connsiteY2" fmla="*/ 3326 h 370862"/>
              <a:gd name="connsiteX3" fmla="*/ 184555 w 289126"/>
              <a:gd name="connsiteY3" fmla="*/ 0 h 370862"/>
              <a:gd name="connsiteX4" fmla="*/ 205640 w 289126"/>
              <a:gd name="connsiteY4" fmla="*/ 153346 h 370862"/>
              <a:gd name="connsiteX5" fmla="*/ 288090 w 289126"/>
              <a:gd name="connsiteY5" fmla="*/ 262795 h 370862"/>
              <a:gd name="connsiteX6" fmla="*/ 144074 w 289126"/>
              <a:gd name="connsiteY6" fmla="*/ 370807 h 370862"/>
              <a:gd name="connsiteX7" fmla="*/ 58 w 289126"/>
              <a:gd name="connsiteY7" fmla="*/ 262795 h 370862"/>
              <a:gd name="connsiteX0" fmla="*/ 58 w 289126"/>
              <a:gd name="connsiteY0" fmla="*/ 262795 h 370807"/>
              <a:gd name="connsiteX1" fmla="*/ 74671 w 289126"/>
              <a:gd name="connsiteY1" fmla="*/ 165251 h 370807"/>
              <a:gd name="connsiteX2" fmla="*/ 98484 w 289126"/>
              <a:gd name="connsiteY2" fmla="*/ 3326 h 370807"/>
              <a:gd name="connsiteX3" fmla="*/ 184555 w 289126"/>
              <a:gd name="connsiteY3" fmla="*/ 0 h 370807"/>
              <a:gd name="connsiteX4" fmla="*/ 205640 w 289126"/>
              <a:gd name="connsiteY4" fmla="*/ 153346 h 370807"/>
              <a:gd name="connsiteX5" fmla="*/ 288090 w 289126"/>
              <a:gd name="connsiteY5" fmla="*/ 262795 h 370807"/>
              <a:gd name="connsiteX6" fmla="*/ 144074 w 289126"/>
              <a:gd name="connsiteY6" fmla="*/ 370807 h 370807"/>
              <a:gd name="connsiteX7" fmla="*/ 58 w 289126"/>
              <a:gd name="connsiteY7" fmla="*/ 262795 h 370807"/>
              <a:gd name="connsiteX0" fmla="*/ 58 w 288423"/>
              <a:gd name="connsiteY0" fmla="*/ 262795 h 370807"/>
              <a:gd name="connsiteX1" fmla="*/ 74671 w 288423"/>
              <a:gd name="connsiteY1" fmla="*/ 165251 h 370807"/>
              <a:gd name="connsiteX2" fmla="*/ 98484 w 288423"/>
              <a:gd name="connsiteY2" fmla="*/ 3326 h 370807"/>
              <a:gd name="connsiteX3" fmla="*/ 184555 w 288423"/>
              <a:gd name="connsiteY3" fmla="*/ 0 h 370807"/>
              <a:gd name="connsiteX4" fmla="*/ 205640 w 288423"/>
              <a:gd name="connsiteY4" fmla="*/ 153346 h 370807"/>
              <a:gd name="connsiteX5" fmla="*/ 288090 w 288423"/>
              <a:gd name="connsiteY5" fmla="*/ 262795 h 370807"/>
              <a:gd name="connsiteX6" fmla="*/ 144074 w 288423"/>
              <a:gd name="connsiteY6" fmla="*/ 370807 h 370807"/>
              <a:gd name="connsiteX7" fmla="*/ 58 w 288423"/>
              <a:gd name="connsiteY7" fmla="*/ 262795 h 370807"/>
              <a:gd name="connsiteX0" fmla="*/ 58 w 288099"/>
              <a:gd name="connsiteY0" fmla="*/ 262795 h 370807"/>
              <a:gd name="connsiteX1" fmla="*/ 74671 w 288099"/>
              <a:gd name="connsiteY1" fmla="*/ 165251 h 370807"/>
              <a:gd name="connsiteX2" fmla="*/ 98484 w 288099"/>
              <a:gd name="connsiteY2" fmla="*/ 3326 h 370807"/>
              <a:gd name="connsiteX3" fmla="*/ 184555 w 288099"/>
              <a:gd name="connsiteY3" fmla="*/ 0 h 370807"/>
              <a:gd name="connsiteX4" fmla="*/ 205640 w 288099"/>
              <a:gd name="connsiteY4" fmla="*/ 153346 h 370807"/>
              <a:gd name="connsiteX5" fmla="*/ 288090 w 288099"/>
              <a:gd name="connsiteY5" fmla="*/ 262795 h 370807"/>
              <a:gd name="connsiteX6" fmla="*/ 144074 w 288099"/>
              <a:gd name="connsiteY6" fmla="*/ 370807 h 370807"/>
              <a:gd name="connsiteX7" fmla="*/ 58 w 288099"/>
              <a:gd name="connsiteY7" fmla="*/ 262795 h 370807"/>
              <a:gd name="connsiteX0" fmla="*/ 58 w 288099"/>
              <a:gd name="connsiteY0" fmla="*/ 262795 h 370807"/>
              <a:gd name="connsiteX1" fmla="*/ 74671 w 288099"/>
              <a:gd name="connsiteY1" fmla="*/ 165251 h 370807"/>
              <a:gd name="connsiteX2" fmla="*/ 98484 w 288099"/>
              <a:gd name="connsiteY2" fmla="*/ 3326 h 370807"/>
              <a:gd name="connsiteX3" fmla="*/ 184555 w 288099"/>
              <a:gd name="connsiteY3" fmla="*/ 0 h 370807"/>
              <a:gd name="connsiteX4" fmla="*/ 205640 w 288099"/>
              <a:gd name="connsiteY4" fmla="*/ 153346 h 370807"/>
              <a:gd name="connsiteX5" fmla="*/ 288090 w 288099"/>
              <a:gd name="connsiteY5" fmla="*/ 262795 h 370807"/>
              <a:gd name="connsiteX6" fmla="*/ 144074 w 288099"/>
              <a:gd name="connsiteY6" fmla="*/ 370807 h 370807"/>
              <a:gd name="connsiteX7" fmla="*/ 58 w 288099"/>
              <a:gd name="connsiteY7" fmla="*/ 262795 h 370807"/>
              <a:gd name="connsiteX0" fmla="*/ 58 w 288099"/>
              <a:gd name="connsiteY0" fmla="*/ 265513 h 373525"/>
              <a:gd name="connsiteX1" fmla="*/ 74671 w 288099"/>
              <a:gd name="connsiteY1" fmla="*/ 167969 h 373525"/>
              <a:gd name="connsiteX2" fmla="*/ 85491 w 288099"/>
              <a:gd name="connsiteY2" fmla="*/ 0 h 373525"/>
              <a:gd name="connsiteX3" fmla="*/ 184555 w 288099"/>
              <a:gd name="connsiteY3" fmla="*/ 2718 h 373525"/>
              <a:gd name="connsiteX4" fmla="*/ 205640 w 288099"/>
              <a:gd name="connsiteY4" fmla="*/ 156064 h 373525"/>
              <a:gd name="connsiteX5" fmla="*/ 288090 w 288099"/>
              <a:gd name="connsiteY5" fmla="*/ 265513 h 373525"/>
              <a:gd name="connsiteX6" fmla="*/ 144074 w 288099"/>
              <a:gd name="connsiteY6" fmla="*/ 373525 h 373525"/>
              <a:gd name="connsiteX7" fmla="*/ 58 w 288099"/>
              <a:gd name="connsiteY7" fmla="*/ 265513 h 373525"/>
              <a:gd name="connsiteX0" fmla="*/ 58 w 288098"/>
              <a:gd name="connsiteY0" fmla="*/ 265513 h 373525"/>
              <a:gd name="connsiteX1" fmla="*/ 74671 w 288098"/>
              <a:gd name="connsiteY1" fmla="*/ 167969 h 373525"/>
              <a:gd name="connsiteX2" fmla="*/ 85491 w 288098"/>
              <a:gd name="connsiteY2" fmla="*/ 0 h 373525"/>
              <a:gd name="connsiteX3" fmla="*/ 200146 w 288098"/>
              <a:gd name="connsiteY3" fmla="*/ 5740 h 373525"/>
              <a:gd name="connsiteX4" fmla="*/ 205640 w 288098"/>
              <a:gd name="connsiteY4" fmla="*/ 156064 h 373525"/>
              <a:gd name="connsiteX5" fmla="*/ 288090 w 288098"/>
              <a:gd name="connsiteY5" fmla="*/ 265513 h 373525"/>
              <a:gd name="connsiteX6" fmla="*/ 144074 w 288098"/>
              <a:gd name="connsiteY6" fmla="*/ 373525 h 373525"/>
              <a:gd name="connsiteX7" fmla="*/ 58 w 288098"/>
              <a:gd name="connsiteY7" fmla="*/ 265513 h 373525"/>
              <a:gd name="connsiteX0" fmla="*/ 58 w 288098"/>
              <a:gd name="connsiteY0" fmla="*/ 265513 h 373525"/>
              <a:gd name="connsiteX1" fmla="*/ 74671 w 288098"/>
              <a:gd name="connsiteY1" fmla="*/ 167969 h 373525"/>
              <a:gd name="connsiteX2" fmla="*/ 85491 w 288098"/>
              <a:gd name="connsiteY2" fmla="*/ 0 h 373525"/>
              <a:gd name="connsiteX3" fmla="*/ 200146 w 288098"/>
              <a:gd name="connsiteY3" fmla="*/ 5740 h 373525"/>
              <a:gd name="connsiteX4" fmla="*/ 203041 w 288098"/>
              <a:gd name="connsiteY4" fmla="*/ 122831 h 373525"/>
              <a:gd name="connsiteX5" fmla="*/ 288090 w 288098"/>
              <a:gd name="connsiteY5" fmla="*/ 265513 h 373525"/>
              <a:gd name="connsiteX6" fmla="*/ 144074 w 288098"/>
              <a:gd name="connsiteY6" fmla="*/ 373525 h 373525"/>
              <a:gd name="connsiteX7" fmla="*/ 58 w 288098"/>
              <a:gd name="connsiteY7" fmla="*/ 265513 h 373525"/>
              <a:gd name="connsiteX0" fmla="*/ 1420 w 289460"/>
              <a:gd name="connsiteY0" fmla="*/ 265513 h 373525"/>
              <a:gd name="connsiteX1" fmla="*/ 76033 w 289460"/>
              <a:gd name="connsiteY1" fmla="*/ 134735 h 373525"/>
              <a:gd name="connsiteX2" fmla="*/ 86853 w 289460"/>
              <a:gd name="connsiteY2" fmla="*/ 0 h 373525"/>
              <a:gd name="connsiteX3" fmla="*/ 201508 w 289460"/>
              <a:gd name="connsiteY3" fmla="*/ 5740 h 373525"/>
              <a:gd name="connsiteX4" fmla="*/ 204403 w 289460"/>
              <a:gd name="connsiteY4" fmla="*/ 122831 h 373525"/>
              <a:gd name="connsiteX5" fmla="*/ 289452 w 289460"/>
              <a:gd name="connsiteY5" fmla="*/ 265513 h 373525"/>
              <a:gd name="connsiteX6" fmla="*/ 145436 w 289460"/>
              <a:gd name="connsiteY6" fmla="*/ 373525 h 373525"/>
              <a:gd name="connsiteX7" fmla="*/ 1420 w 289460"/>
              <a:gd name="connsiteY7" fmla="*/ 265513 h 373525"/>
              <a:gd name="connsiteX0" fmla="*/ 187 w 288227"/>
              <a:gd name="connsiteY0" fmla="*/ 265513 h 373525"/>
              <a:gd name="connsiteX1" fmla="*/ 74800 w 288227"/>
              <a:gd name="connsiteY1" fmla="*/ 134735 h 373525"/>
              <a:gd name="connsiteX2" fmla="*/ 85620 w 288227"/>
              <a:gd name="connsiteY2" fmla="*/ 0 h 373525"/>
              <a:gd name="connsiteX3" fmla="*/ 200275 w 288227"/>
              <a:gd name="connsiteY3" fmla="*/ 5740 h 373525"/>
              <a:gd name="connsiteX4" fmla="*/ 203170 w 288227"/>
              <a:gd name="connsiteY4" fmla="*/ 122831 h 373525"/>
              <a:gd name="connsiteX5" fmla="*/ 288219 w 288227"/>
              <a:gd name="connsiteY5" fmla="*/ 265513 h 373525"/>
              <a:gd name="connsiteX6" fmla="*/ 144203 w 288227"/>
              <a:gd name="connsiteY6" fmla="*/ 373525 h 373525"/>
              <a:gd name="connsiteX7" fmla="*/ 187 w 288227"/>
              <a:gd name="connsiteY7" fmla="*/ 265513 h 373525"/>
              <a:gd name="connsiteX0" fmla="*/ 187 w 288219"/>
              <a:gd name="connsiteY0" fmla="*/ 265513 h 373525"/>
              <a:gd name="connsiteX1" fmla="*/ 74800 w 288219"/>
              <a:gd name="connsiteY1" fmla="*/ 134735 h 373525"/>
              <a:gd name="connsiteX2" fmla="*/ 85620 w 288219"/>
              <a:gd name="connsiteY2" fmla="*/ 0 h 373525"/>
              <a:gd name="connsiteX3" fmla="*/ 200275 w 288219"/>
              <a:gd name="connsiteY3" fmla="*/ 5740 h 373525"/>
              <a:gd name="connsiteX4" fmla="*/ 203170 w 288219"/>
              <a:gd name="connsiteY4" fmla="*/ 122831 h 373525"/>
              <a:gd name="connsiteX5" fmla="*/ 288219 w 288219"/>
              <a:gd name="connsiteY5" fmla="*/ 265513 h 373525"/>
              <a:gd name="connsiteX6" fmla="*/ 144203 w 288219"/>
              <a:gd name="connsiteY6" fmla="*/ 373525 h 373525"/>
              <a:gd name="connsiteX7" fmla="*/ 187 w 288219"/>
              <a:gd name="connsiteY7" fmla="*/ 265513 h 373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8219" h="373525">
                <a:moveTo>
                  <a:pt x="187" y="265513"/>
                </a:moveTo>
                <a:cubicBezTo>
                  <a:pt x="-3583" y="195504"/>
                  <a:pt x="50797" y="152737"/>
                  <a:pt x="74800" y="134735"/>
                </a:cubicBezTo>
                <a:cubicBezTo>
                  <a:pt x="96761" y="94665"/>
                  <a:pt x="82387" y="39448"/>
                  <a:pt x="85620" y="0"/>
                </a:cubicBezTo>
                <a:cubicBezTo>
                  <a:pt x="105522" y="3415"/>
                  <a:pt x="178844" y="8914"/>
                  <a:pt x="200275" y="5740"/>
                </a:cubicBezTo>
                <a:cubicBezTo>
                  <a:pt x="200275" y="52573"/>
                  <a:pt x="188513" y="79536"/>
                  <a:pt x="203170" y="122831"/>
                </a:cubicBezTo>
                <a:cubicBezTo>
                  <a:pt x="217827" y="166126"/>
                  <a:pt x="283909" y="152128"/>
                  <a:pt x="288219" y="265513"/>
                </a:cubicBezTo>
                <a:cubicBezTo>
                  <a:pt x="287416" y="324477"/>
                  <a:pt x="218402" y="373525"/>
                  <a:pt x="144203" y="373525"/>
                </a:cubicBezTo>
                <a:cubicBezTo>
                  <a:pt x="70004" y="373525"/>
                  <a:pt x="3957" y="335522"/>
                  <a:pt x="187" y="265513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19" name="Ellipse 49"/>
          <p:cNvSpPr/>
          <p:nvPr/>
        </p:nvSpPr>
        <p:spPr>
          <a:xfrm>
            <a:off x="7743119" y="2338000"/>
            <a:ext cx="264104" cy="280535"/>
          </a:xfrm>
          <a:custGeom>
            <a:avLst/>
            <a:gdLst>
              <a:gd name="connsiteX0" fmla="*/ 0 w 288032"/>
              <a:gd name="connsiteY0" fmla="*/ 108012 h 216024"/>
              <a:gd name="connsiteX1" fmla="*/ 144016 w 288032"/>
              <a:gd name="connsiteY1" fmla="*/ 0 h 216024"/>
              <a:gd name="connsiteX2" fmla="*/ 288032 w 288032"/>
              <a:gd name="connsiteY2" fmla="*/ 108012 h 216024"/>
              <a:gd name="connsiteX3" fmla="*/ 144016 w 288032"/>
              <a:gd name="connsiteY3" fmla="*/ 216024 h 216024"/>
              <a:gd name="connsiteX4" fmla="*/ 0 w 288032"/>
              <a:gd name="connsiteY4" fmla="*/ 108012 h 216024"/>
              <a:gd name="connsiteX0" fmla="*/ 1420 w 289452"/>
              <a:gd name="connsiteY0" fmla="*/ 116593 h 224605"/>
              <a:gd name="connsiteX1" fmla="*/ 76033 w 289452"/>
              <a:gd name="connsiteY1" fmla="*/ 19049 h 224605"/>
              <a:gd name="connsiteX2" fmla="*/ 145436 w 289452"/>
              <a:gd name="connsiteY2" fmla="*/ 8581 h 224605"/>
              <a:gd name="connsiteX3" fmla="*/ 289452 w 289452"/>
              <a:gd name="connsiteY3" fmla="*/ 116593 h 224605"/>
              <a:gd name="connsiteX4" fmla="*/ 145436 w 289452"/>
              <a:gd name="connsiteY4" fmla="*/ 224605 h 224605"/>
              <a:gd name="connsiteX5" fmla="*/ 1420 w 289452"/>
              <a:gd name="connsiteY5" fmla="*/ 116593 h 224605"/>
              <a:gd name="connsiteX0" fmla="*/ 1420 w 290920"/>
              <a:gd name="connsiteY0" fmla="*/ 109738 h 217750"/>
              <a:gd name="connsiteX1" fmla="*/ 76033 w 290920"/>
              <a:gd name="connsiteY1" fmla="*/ 12194 h 217750"/>
              <a:gd name="connsiteX2" fmla="*/ 145436 w 290920"/>
              <a:gd name="connsiteY2" fmla="*/ 1726 h 217750"/>
              <a:gd name="connsiteX3" fmla="*/ 226052 w 290920"/>
              <a:gd name="connsiteY3" fmla="*/ 14576 h 217750"/>
              <a:gd name="connsiteX4" fmla="*/ 289452 w 290920"/>
              <a:gd name="connsiteY4" fmla="*/ 109738 h 217750"/>
              <a:gd name="connsiteX5" fmla="*/ 145436 w 290920"/>
              <a:gd name="connsiteY5" fmla="*/ 217750 h 217750"/>
              <a:gd name="connsiteX6" fmla="*/ 1420 w 290920"/>
              <a:gd name="connsiteY6" fmla="*/ 109738 h 217750"/>
              <a:gd name="connsiteX0" fmla="*/ 1420 w 290920"/>
              <a:gd name="connsiteY0" fmla="*/ 277081 h 385093"/>
              <a:gd name="connsiteX1" fmla="*/ 76033 w 290920"/>
              <a:gd name="connsiteY1" fmla="*/ 179537 h 385093"/>
              <a:gd name="connsiteX2" fmla="*/ 143055 w 290920"/>
              <a:gd name="connsiteY2" fmla="*/ 0 h 385093"/>
              <a:gd name="connsiteX3" fmla="*/ 226052 w 290920"/>
              <a:gd name="connsiteY3" fmla="*/ 181919 h 385093"/>
              <a:gd name="connsiteX4" fmla="*/ 289452 w 290920"/>
              <a:gd name="connsiteY4" fmla="*/ 277081 h 385093"/>
              <a:gd name="connsiteX5" fmla="*/ 145436 w 290920"/>
              <a:gd name="connsiteY5" fmla="*/ 385093 h 385093"/>
              <a:gd name="connsiteX6" fmla="*/ 1420 w 290920"/>
              <a:gd name="connsiteY6" fmla="*/ 277081 h 385093"/>
              <a:gd name="connsiteX0" fmla="*/ 1420 w 290920"/>
              <a:gd name="connsiteY0" fmla="*/ 277081 h 385093"/>
              <a:gd name="connsiteX1" fmla="*/ 76033 w 290920"/>
              <a:gd name="connsiteY1" fmla="*/ 179537 h 385093"/>
              <a:gd name="connsiteX2" fmla="*/ 166867 w 290920"/>
              <a:gd name="connsiteY2" fmla="*/ 0 h 385093"/>
              <a:gd name="connsiteX3" fmla="*/ 226052 w 290920"/>
              <a:gd name="connsiteY3" fmla="*/ 181919 h 385093"/>
              <a:gd name="connsiteX4" fmla="*/ 289452 w 290920"/>
              <a:gd name="connsiteY4" fmla="*/ 277081 h 385093"/>
              <a:gd name="connsiteX5" fmla="*/ 145436 w 290920"/>
              <a:gd name="connsiteY5" fmla="*/ 385093 h 385093"/>
              <a:gd name="connsiteX6" fmla="*/ 1420 w 290920"/>
              <a:gd name="connsiteY6" fmla="*/ 277081 h 385093"/>
              <a:gd name="connsiteX0" fmla="*/ 1420 w 290920"/>
              <a:gd name="connsiteY0" fmla="*/ 299148 h 407160"/>
              <a:gd name="connsiteX1" fmla="*/ 76033 w 290920"/>
              <a:gd name="connsiteY1" fmla="*/ 201604 h 407160"/>
              <a:gd name="connsiteX2" fmla="*/ 111752 w 290920"/>
              <a:gd name="connsiteY2" fmla="*/ 23011 h 407160"/>
              <a:gd name="connsiteX3" fmla="*/ 166867 w 290920"/>
              <a:gd name="connsiteY3" fmla="*/ 22067 h 407160"/>
              <a:gd name="connsiteX4" fmla="*/ 226052 w 290920"/>
              <a:gd name="connsiteY4" fmla="*/ 203986 h 407160"/>
              <a:gd name="connsiteX5" fmla="*/ 289452 w 290920"/>
              <a:gd name="connsiteY5" fmla="*/ 299148 h 407160"/>
              <a:gd name="connsiteX6" fmla="*/ 145436 w 290920"/>
              <a:gd name="connsiteY6" fmla="*/ 407160 h 407160"/>
              <a:gd name="connsiteX7" fmla="*/ 1420 w 290920"/>
              <a:gd name="connsiteY7" fmla="*/ 299148 h 407160"/>
              <a:gd name="connsiteX0" fmla="*/ 1420 w 290920"/>
              <a:gd name="connsiteY0" fmla="*/ 289542 h 397554"/>
              <a:gd name="connsiteX1" fmla="*/ 76033 w 290920"/>
              <a:gd name="connsiteY1" fmla="*/ 191998 h 397554"/>
              <a:gd name="connsiteX2" fmla="*/ 111752 w 290920"/>
              <a:gd name="connsiteY2" fmla="*/ 13405 h 397554"/>
              <a:gd name="connsiteX3" fmla="*/ 166867 w 290920"/>
              <a:gd name="connsiteY3" fmla="*/ 12461 h 397554"/>
              <a:gd name="connsiteX4" fmla="*/ 226052 w 290920"/>
              <a:gd name="connsiteY4" fmla="*/ 194380 h 397554"/>
              <a:gd name="connsiteX5" fmla="*/ 289452 w 290920"/>
              <a:gd name="connsiteY5" fmla="*/ 289542 h 397554"/>
              <a:gd name="connsiteX6" fmla="*/ 145436 w 290920"/>
              <a:gd name="connsiteY6" fmla="*/ 397554 h 397554"/>
              <a:gd name="connsiteX7" fmla="*/ 1420 w 290920"/>
              <a:gd name="connsiteY7" fmla="*/ 289542 h 397554"/>
              <a:gd name="connsiteX0" fmla="*/ 1420 w 290920"/>
              <a:gd name="connsiteY0" fmla="*/ 279137 h 387149"/>
              <a:gd name="connsiteX1" fmla="*/ 76033 w 290920"/>
              <a:gd name="connsiteY1" fmla="*/ 181593 h 387149"/>
              <a:gd name="connsiteX2" fmla="*/ 111752 w 290920"/>
              <a:gd name="connsiteY2" fmla="*/ 3000 h 387149"/>
              <a:gd name="connsiteX3" fmla="*/ 166867 w 290920"/>
              <a:gd name="connsiteY3" fmla="*/ 2056 h 387149"/>
              <a:gd name="connsiteX4" fmla="*/ 226052 w 290920"/>
              <a:gd name="connsiteY4" fmla="*/ 183975 h 387149"/>
              <a:gd name="connsiteX5" fmla="*/ 289452 w 290920"/>
              <a:gd name="connsiteY5" fmla="*/ 279137 h 387149"/>
              <a:gd name="connsiteX6" fmla="*/ 145436 w 290920"/>
              <a:gd name="connsiteY6" fmla="*/ 387149 h 387149"/>
              <a:gd name="connsiteX7" fmla="*/ 1420 w 290920"/>
              <a:gd name="connsiteY7" fmla="*/ 279137 h 387149"/>
              <a:gd name="connsiteX0" fmla="*/ 252 w 289752"/>
              <a:gd name="connsiteY0" fmla="*/ 279137 h 387149"/>
              <a:gd name="connsiteX1" fmla="*/ 74865 w 289752"/>
              <a:gd name="connsiteY1" fmla="*/ 181593 h 387149"/>
              <a:gd name="connsiteX2" fmla="*/ 110584 w 289752"/>
              <a:gd name="connsiteY2" fmla="*/ 3000 h 387149"/>
              <a:gd name="connsiteX3" fmla="*/ 165699 w 289752"/>
              <a:gd name="connsiteY3" fmla="*/ 2056 h 387149"/>
              <a:gd name="connsiteX4" fmla="*/ 224884 w 289752"/>
              <a:gd name="connsiteY4" fmla="*/ 183975 h 387149"/>
              <a:gd name="connsiteX5" fmla="*/ 288284 w 289752"/>
              <a:gd name="connsiteY5" fmla="*/ 279137 h 387149"/>
              <a:gd name="connsiteX6" fmla="*/ 144268 w 289752"/>
              <a:gd name="connsiteY6" fmla="*/ 387149 h 387149"/>
              <a:gd name="connsiteX7" fmla="*/ 252 w 289752"/>
              <a:gd name="connsiteY7" fmla="*/ 279137 h 387149"/>
              <a:gd name="connsiteX0" fmla="*/ 252 w 288284"/>
              <a:gd name="connsiteY0" fmla="*/ 279137 h 387149"/>
              <a:gd name="connsiteX1" fmla="*/ 74865 w 288284"/>
              <a:gd name="connsiteY1" fmla="*/ 181593 h 387149"/>
              <a:gd name="connsiteX2" fmla="*/ 110584 w 288284"/>
              <a:gd name="connsiteY2" fmla="*/ 3000 h 387149"/>
              <a:gd name="connsiteX3" fmla="*/ 165699 w 288284"/>
              <a:gd name="connsiteY3" fmla="*/ 2056 h 387149"/>
              <a:gd name="connsiteX4" fmla="*/ 224884 w 288284"/>
              <a:gd name="connsiteY4" fmla="*/ 183975 h 387149"/>
              <a:gd name="connsiteX5" fmla="*/ 288284 w 288284"/>
              <a:gd name="connsiteY5" fmla="*/ 279137 h 387149"/>
              <a:gd name="connsiteX6" fmla="*/ 144268 w 288284"/>
              <a:gd name="connsiteY6" fmla="*/ 387149 h 387149"/>
              <a:gd name="connsiteX7" fmla="*/ 252 w 288284"/>
              <a:gd name="connsiteY7" fmla="*/ 279137 h 387149"/>
              <a:gd name="connsiteX0" fmla="*/ 252 w 291921"/>
              <a:gd name="connsiteY0" fmla="*/ 279137 h 387149"/>
              <a:gd name="connsiteX1" fmla="*/ 74865 w 291921"/>
              <a:gd name="connsiteY1" fmla="*/ 181593 h 387149"/>
              <a:gd name="connsiteX2" fmla="*/ 110584 w 291921"/>
              <a:gd name="connsiteY2" fmla="*/ 3000 h 387149"/>
              <a:gd name="connsiteX3" fmla="*/ 165699 w 291921"/>
              <a:gd name="connsiteY3" fmla="*/ 2056 h 387149"/>
              <a:gd name="connsiteX4" fmla="*/ 224884 w 291921"/>
              <a:gd name="connsiteY4" fmla="*/ 183975 h 387149"/>
              <a:gd name="connsiteX5" fmla="*/ 288284 w 291921"/>
              <a:gd name="connsiteY5" fmla="*/ 279137 h 387149"/>
              <a:gd name="connsiteX6" fmla="*/ 144268 w 291921"/>
              <a:gd name="connsiteY6" fmla="*/ 387149 h 387149"/>
              <a:gd name="connsiteX7" fmla="*/ 252 w 291921"/>
              <a:gd name="connsiteY7" fmla="*/ 279137 h 387149"/>
              <a:gd name="connsiteX0" fmla="*/ 252 w 288301"/>
              <a:gd name="connsiteY0" fmla="*/ 279137 h 387149"/>
              <a:gd name="connsiteX1" fmla="*/ 74865 w 288301"/>
              <a:gd name="connsiteY1" fmla="*/ 181593 h 387149"/>
              <a:gd name="connsiteX2" fmla="*/ 110584 w 288301"/>
              <a:gd name="connsiteY2" fmla="*/ 3000 h 387149"/>
              <a:gd name="connsiteX3" fmla="*/ 165699 w 288301"/>
              <a:gd name="connsiteY3" fmla="*/ 2056 h 387149"/>
              <a:gd name="connsiteX4" fmla="*/ 224884 w 288301"/>
              <a:gd name="connsiteY4" fmla="*/ 183975 h 387149"/>
              <a:gd name="connsiteX5" fmla="*/ 288284 w 288301"/>
              <a:gd name="connsiteY5" fmla="*/ 279137 h 387149"/>
              <a:gd name="connsiteX6" fmla="*/ 144268 w 288301"/>
              <a:gd name="connsiteY6" fmla="*/ 387149 h 387149"/>
              <a:gd name="connsiteX7" fmla="*/ 252 w 288301"/>
              <a:gd name="connsiteY7" fmla="*/ 279137 h 387149"/>
              <a:gd name="connsiteX0" fmla="*/ 252 w 288309"/>
              <a:gd name="connsiteY0" fmla="*/ 279137 h 387149"/>
              <a:gd name="connsiteX1" fmla="*/ 74865 w 288309"/>
              <a:gd name="connsiteY1" fmla="*/ 181593 h 387149"/>
              <a:gd name="connsiteX2" fmla="*/ 110584 w 288309"/>
              <a:gd name="connsiteY2" fmla="*/ 3000 h 387149"/>
              <a:gd name="connsiteX3" fmla="*/ 165699 w 288309"/>
              <a:gd name="connsiteY3" fmla="*/ 2056 h 387149"/>
              <a:gd name="connsiteX4" fmla="*/ 224884 w 288309"/>
              <a:gd name="connsiteY4" fmla="*/ 183975 h 387149"/>
              <a:gd name="connsiteX5" fmla="*/ 288284 w 288309"/>
              <a:gd name="connsiteY5" fmla="*/ 279137 h 387149"/>
              <a:gd name="connsiteX6" fmla="*/ 144268 w 288309"/>
              <a:gd name="connsiteY6" fmla="*/ 387149 h 387149"/>
              <a:gd name="connsiteX7" fmla="*/ 252 w 288309"/>
              <a:gd name="connsiteY7" fmla="*/ 279137 h 387149"/>
              <a:gd name="connsiteX0" fmla="*/ 252 w 288309"/>
              <a:gd name="connsiteY0" fmla="*/ 279137 h 387228"/>
              <a:gd name="connsiteX1" fmla="*/ 74865 w 288309"/>
              <a:gd name="connsiteY1" fmla="*/ 181593 h 387228"/>
              <a:gd name="connsiteX2" fmla="*/ 110584 w 288309"/>
              <a:gd name="connsiteY2" fmla="*/ 3000 h 387228"/>
              <a:gd name="connsiteX3" fmla="*/ 165699 w 288309"/>
              <a:gd name="connsiteY3" fmla="*/ 2056 h 387228"/>
              <a:gd name="connsiteX4" fmla="*/ 224884 w 288309"/>
              <a:gd name="connsiteY4" fmla="*/ 183975 h 387228"/>
              <a:gd name="connsiteX5" fmla="*/ 288284 w 288309"/>
              <a:gd name="connsiteY5" fmla="*/ 279137 h 387228"/>
              <a:gd name="connsiteX6" fmla="*/ 144268 w 288309"/>
              <a:gd name="connsiteY6" fmla="*/ 387149 h 387228"/>
              <a:gd name="connsiteX7" fmla="*/ 252 w 288309"/>
              <a:gd name="connsiteY7" fmla="*/ 279137 h 387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10584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10584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10584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10584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10584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01059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9137 h 387228"/>
              <a:gd name="connsiteX1" fmla="*/ 74865 w 288309"/>
              <a:gd name="connsiteY1" fmla="*/ 181593 h 387228"/>
              <a:gd name="connsiteX2" fmla="*/ 101059 w 288309"/>
              <a:gd name="connsiteY2" fmla="*/ 3000 h 387228"/>
              <a:gd name="connsiteX3" fmla="*/ 182368 w 288309"/>
              <a:gd name="connsiteY3" fmla="*/ 2055 h 387228"/>
              <a:gd name="connsiteX4" fmla="*/ 224884 w 288309"/>
              <a:gd name="connsiteY4" fmla="*/ 183975 h 387228"/>
              <a:gd name="connsiteX5" fmla="*/ 288284 w 288309"/>
              <a:gd name="connsiteY5" fmla="*/ 279137 h 387228"/>
              <a:gd name="connsiteX6" fmla="*/ 144268 w 288309"/>
              <a:gd name="connsiteY6" fmla="*/ 387149 h 387228"/>
              <a:gd name="connsiteX7" fmla="*/ 252 w 288309"/>
              <a:gd name="connsiteY7" fmla="*/ 279137 h 387228"/>
              <a:gd name="connsiteX0" fmla="*/ 252 w 288309"/>
              <a:gd name="connsiteY0" fmla="*/ 277082 h 385173"/>
              <a:gd name="connsiteX1" fmla="*/ 74865 w 288309"/>
              <a:gd name="connsiteY1" fmla="*/ 179538 h 385173"/>
              <a:gd name="connsiteX2" fmla="*/ 101059 w 288309"/>
              <a:gd name="connsiteY2" fmla="*/ 945 h 385173"/>
              <a:gd name="connsiteX3" fmla="*/ 182368 w 288309"/>
              <a:gd name="connsiteY3" fmla="*/ 0 h 385173"/>
              <a:gd name="connsiteX4" fmla="*/ 224884 w 288309"/>
              <a:gd name="connsiteY4" fmla="*/ 181920 h 385173"/>
              <a:gd name="connsiteX5" fmla="*/ 288284 w 288309"/>
              <a:gd name="connsiteY5" fmla="*/ 277082 h 385173"/>
              <a:gd name="connsiteX6" fmla="*/ 144268 w 288309"/>
              <a:gd name="connsiteY6" fmla="*/ 385094 h 385173"/>
              <a:gd name="connsiteX7" fmla="*/ 252 w 288309"/>
              <a:gd name="connsiteY7" fmla="*/ 277082 h 385173"/>
              <a:gd name="connsiteX0" fmla="*/ 252 w 288309"/>
              <a:gd name="connsiteY0" fmla="*/ 277082 h 385173"/>
              <a:gd name="connsiteX1" fmla="*/ 74865 w 288309"/>
              <a:gd name="connsiteY1" fmla="*/ 179538 h 385173"/>
              <a:gd name="connsiteX2" fmla="*/ 101059 w 288309"/>
              <a:gd name="connsiteY2" fmla="*/ 945 h 385173"/>
              <a:gd name="connsiteX3" fmla="*/ 182368 w 288309"/>
              <a:gd name="connsiteY3" fmla="*/ 0 h 385173"/>
              <a:gd name="connsiteX4" fmla="*/ 224884 w 288309"/>
              <a:gd name="connsiteY4" fmla="*/ 181920 h 385173"/>
              <a:gd name="connsiteX5" fmla="*/ 288284 w 288309"/>
              <a:gd name="connsiteY5" fmla="*/ 277082 h 385173"/>
              <a:gd name="connsiteX6" fmla="*/ 144268 w 288309"/>
              <a:gd name="connsiteY6" fmla="*/ 385094 h 385173"/>
              <a:gd name="connsiteX7" fmla="*/ 252 w 288309"/>
              <a:gd name="connsiteY7" fmla="*/ 277082 h 385173"/>
              <a:gd name="connsiteX0" fmla="*/ 252 w 289799"/>
              <a:gd name="connsiteY0" fmla="*/ 277082 h 385149"/>
              <a:gd name="connsiteX1" fmla="*/ 74865 w 289799"/>
              <a:gd name="connsiteY1" fmla="*/ 179538 h 385149"/>
              <a:gd name="connsiteX2" fmla="*/ 101059 w 289799"/>
              <a:gd name="connsiteY2" fmla="*/ 945 h 385149"/>
              <a:gd name="connsiteX3" fmla="*/ 182368 w 289799"/>
              <a:gd name="connsiteY3" fmla="*/ 0 h 385149"/>
              <a:gd name="connsiteX4" fmla="*/ 215359 w 289799"/>
              <a:gd name="connsiteY4" fmla="*/ 170014 h 385149"/>
              <a:gd name="connsiteX5" fmla="*/ 288284 w 289799"/>
              <a:gd name="connsiteY5" fmla="*/ 277082 h 385149"/>
              <a:gd name="connsiteX6" fmla="*/ 144268 w 289799"/>
              <a:gd name="connsiteY6" fmla="*/ 385094 h 385149"/>
              <a:gd name="connsiteX7" fmla="*/ 252 w 289799"/>
              <a:gd name="connsiteY7" fmla="*/ 277082 h 385149"/>
              <a:gd name="connsiteX0" fmla="*/ 252 w 288284"/>
              <a:gd name="connsiteY0" fmla="*/ 277082 h 385151"/>
              <a:gd name="connsiteX1" fmla="*/ 74865 w 288284"/>
              <a:gd name="connsiteY1" fmla="*/ 179538 h 385151"/>
              <a:gd name="connsiteX2" fmla="*/ 101059 w 288284"/>
              <a:gd name="connsiteY2" fmla="*/ 945 h 385151"/>
              <a:gd name="connsiteX3" fmla="*/ 182368 w 288284"/>
              <a:gd name="connsiteY3" fmla="*/ 0 h 385151"/>
              <a:gd name="connsiteX4" fmla="*/ 215359 w 288284"/>
              <a:gd name="connsiteY4" fmla="*/ 170014 h 385151"/>
              <a:gd name="connsiteX5" fmla="*/ 288284 w 288284"/>
              <a:gd name="connsiteY5" fmla="*/ 277082 h 385151"/>
              <a:gd name="connsiteX6" fmla="*/ 144268 w 288284"/>
              <a:gd name="connsiteY6" fmla="*/ 385094 h 385151"/>
              <a:gd name="connsiteX7" fmla="*/ 252 w 288284"/>
              <a:gd name="connsiteY7" fmla="*/ 277082 h 385151"/>
              <a:gd name="connsiteX0" fmla="*/ 1420 w 290967"/>
              <a:gd name="connsiteY0" fmla="*/ 277082 h 385149"/>
              <a:gd name="connsiteX1" fmla="*/ 76033 w 290967"/>
              <a:gd name="connsiteY1" fmla="*/ 179538 h 385149"/>
              <a:gd name="connsiteX2" fmla="*/ 102227 w 290967"/>
              <a:gd name="connsiteY2" fmla="*/ 945 h 385149"/>
              <a:gd name="connsiteX3" fmla="*/ 183536 w 290967"/>
              <a:gd name="connsiteY3" fmla="*/ 0 h 385149"/>
              <a:gd name="connsiteX4" fmla="*/ 216527 w 290967"/>
              <a:gd name="connsiteY4" fmla="*/ 170014 h 385149"/>
              <a:gd name="connsiteX5" fmla="*/ 289452 w 290967"/>
              <a:gd name="connsiteY5" fmla="*/ 277082 h 385149"/>
              <a:gd name="connsiteX6" fmla="*/ 145436 w 290967"/>
              <a:gd name="connsiteY6" fmla="*/ 385094 h 385149"/>
              <a:gd name="connsiteX7" fmla="*/ 1420 w 290967"/>
              <a:gd name="connsiteY7" fmla="*/ 277082 h 385149"/>
              <a:gd name="connsiteX0" fmla="*/ 58 w 289605"/>
              <a:gd name="connsiteY0" fmla="*/ 277082 h 385149"/>
              <a:gd name="connsiteX1" fmla="*/ 74671 w 289605"/>
              <a:gd name="connsiteY1" fmla="*/ 179538 h 385149"/>
              <a:gd name="connsiteX2" fmla="*/ 100865 w 289605"/>
              <a:gd name="connsiteY2" fmla="*/ 945 h 385149"/>
              <a:gd name="connsiteX3" fmla="*/ 182174 w 289605"/>
              <a:gd name="connsiteY3" fmla="*/ 0 h 385149"/>
              <a:gd name="connsiteX4" fmla="*/ 215165 w 289605"/>
              <a:gd name="connsiteY4" fmla="*/ 170014 h 385149"/>
              <a:gd name="connsiteX5" fmla="*/ 288090 w 289605"/>
              <a:gd name="connsiteY5" fmla="*/ 277082 h 385149"/>
              <a:gd name="connsiteX6" fmla="*/ 144074 w 289605"/>
              <a:gd name="connsiteY6" fmla="*/ 385094 h 385149"/>
              <a:gd name="connsiteX7" fmla="*/ 58 w 289605"/>
              <a:gd name="connsiteY7" fmla="*/ 277082 h 385149"/>
              <a:gd name="connsiteX0" fmla="*/ 58 w 288110"/>
              <a:gd name="connsiteY0" fmla="*/ 277082 h 385151"/>
              <a:gd name="connsiteX1" fmla="*/ 74671 w 288110"/>
              <a:gd name="connsiteY1" fmla="*/ 179538 h 385151"/>
              <a:gd name="connsiteX2" fmla="*/ 100865 w 288110"/>
              <a:gd name="connsiteY2" fmla="*/ 945 h 385151"/>
              <a:gd name="connsiteX3" fmla="*/ 182174 w 288110"/>
              <a:gd name="connsiteY3" fmla="*/ 0 h 385151"/>
              <a:gd name="connsiteX4" fmla="*/ 215165 w 288110"/>
              <a:gd name="connsiteY4" fmla="*/ 170014 h 385151"/>
              <a:gd name="connsiteX5" fmla="*/ 288090 w 288110"/>
              <a:gd name="connsiteY5" fmla="*/ 277082 h 385151"/>
              <a:gd name="connsiteX6" fmla="*/ 144074 w 288110"/>
              <a:gd name="connsiteY6" fmla="*/ 385094 h 385151"/>
              <a:gd name="connsiteX7" fmla="*/ 58 w 288110"/>
              <a:gd name="connsiteY7" fmla="*/ 277082 h 385151"/>
              <a:gd name="connsiteX0" fmla="*/ 58 w 288110"/>
              <a:gd name="connsiteY0" fmla="*/ 277082 h 385151"/>
              <a:gd name="connsiteX1" fmla="*/ 74671 w 288110"/>
              <a:gd name="connsiteY1" fmla="*/ 179538 h 385151"/>
              <a:gd name="connsiteX2" fmla="*/ 98484 w 288110"/>
              <a:gd name="connsiteY2" fmla="*/ 17613 h 385151"/>
              <a:gd name="connsiteX3" fmla="*/ 182174 w 288110"/>
              <a:gd name="connsiteY3" fmla="*/ 0 h 385151"/>
              <a:gd name="connsiteX4" fmla="*/ 215165 w 288110"/>
              <a:gd name="connsiteY4" fmla="*/ 170014 h 385151"/>
              <a:gd name="connsiteX5" fmla="*/ 288090 w 288110"/>
              <a:gd name="connsiteY5" fmla="*/ 277082 h 385151"/>
              <a:gd name="connsiteX6" fmla="*/ 144074 w 288110"/>
              <a:gd name="connsiteY6" fmla="*/ 385094 h 385151"/>
              <a:gd name="connsiteX7" fmla="*/ 58 w 288110"/>
              <a:gd name="connsiteY7" fmla="*/ 277082 h 385151"/>
              <a:gd name="connsiteX0" fmla="*/ 58 w 288110"/>
              <a:gd name="connsiteY0" fmla="*/ 265176 h 373245"/>
              <a:gd name="connsiteX1" fmla="*/ 74671 w 288110"/>
              <a:gd name="connsiteY1" fmla="*/ 167632 h 373245"/>
              <a:gd name="connsiteX2" fmla="*/ 98484 w 288110"/>
              <a:gd name="connsiteY2" fmla="*/ 5707 h 373245"/>
              <a:gd name="connsiteX3" fmla="*/ 184555 w 288110"/>
              <a:gd name="connsiteY3" fmla="*/ 0 h 373245"/>
              <a:gd name="connsiteX4" fmla="*/ 215165 w 288110"/>
              <a:gd name="connsiteY4" fmla="*/ 158108 h 373245"/>
              <a:gd name="connsiteX5" fmla="*/ 288090 w 288110"/>
              <a:gd name="connsiteY5" fmla="*/ 265176 h 373245"/>
              <a:gd name="connsiteX6" fmla="*/ 144074 w 288110"/>
              <a:gd name="connsiteY6" fmla="*/ 373188 h 373245"/>
              <a:gd name="connsiteX7" fmla="*/ 58 w 288110"/>
              <a:gd name="connsiteY7" fmla="*/ 265176 h 373245"/>
              <a:gd name="connsiteX0" fmla="*/ 58 w 288110"/>
              <a:gd name="connsiteY0" fmla="*/ 262795 h 370864"/>
              <a:gd name="connsiteX1" fmla="*/ 74671 w 288110"/>
              <a:gd name="connsiteY1" fmla="*/ 165251 h 370864"/>
              <a:gd name="connsiteX2" fmla="*/ 98484 w 288110"/>
              <a:gd name="connsiteY2" fmla="*/ 3326 h 370864"/>
              <a:gd name="connsiteX3" fmla="*/ 184555 w 288110"/>
              <a:gd name="connsiteY3" fmla="*/ 0 h 370864"/>
              <a:gd name="connsiteX4" fmla="*/ 215165 w 288110"/>
              <a:gd name="connsiteY4" fmla="*/ 155727 h 370864"/>
              <a:gd name="connsiteX5" fmla="*/ 288090 w 288110"/>
              <a:gd name="connsiteY5" fmla="*/ 262795 h 370864"/>
              <a:gd name="connsiteX6" fmla="*/ 144074 w 288110"/>
              <a:gd name="connsiteY6" fmla="*/ 370807 h 370864"/>
              <a:gd name="connsiteX7" fmla="*/ 58 w 288110"/>
              <a:gd name="connsiteY7" fmla="*/ 262795 h 370864"/>
              <a:gd name="connsiteX0" fmla="*/ 58 w 289126"/>
              <a:gd name="connsiteY0" fmla="*/ 262795 h 370862"/>
              <a:gd name="connsiteX1" fmla="*/ 74671 w 289126"/>
              <a:gd name="connsiteY1" fmla="*/ 165251 h 370862"/>
              <a:gd name="connsiteX2" fmla="*/ 98484 w 289126"/>
              <a:gd name="connsiteY2" fmla="*/ 3326 h 370862"/>
              <a:gd name="connsiteX3" fmla="*/ 184555 w 289126"/>
              <a:gd name="connsiteY3" fmla="*/ 0 h 370862"/>
              <a:gd name="connsiteX4" fmla="*/ 205640 w 289126"/>
              <a:gd name="connsiteY4" fmla="*/ 153346 h 370862"/>
              <a:gd name="connsiteX5" fmla="*/ 288090 w 289126"/>
              <a:gd name="connsiteY5" fmla="*/ 262795 h 370862"/>
              <a:gd name="connsiteX6" fmla="*/ 144074 w 289126"/>
              <a:gd name="connsiteY6" fmla="*/ 370807 h 370862"/>
              <a:gd name="connsiteX7" fmla="*/ 58 w 289126"/>
              <a:gd name="connsiteY7" fmla="*/ 262795 h 370862"/>
              <a:gd name="connsiteX0" fmla="*/ 58 w 289126"/>
              <a:gd name="connsiteY0" fmla="*/ 262795 h 370807"/>
              <a:gd name="connsiteX1" fmla="*/ 74671 w 289126"/>
              <a:gd name="connsiteY1" fmla="*/ 165251 h 370807"/>
              <a:gd name="connsiteX2" fmla="*/ 98484 w 289126"/>
              <a:gd name="connsiteY2" fmla="*/ 3326 h 370807"/>
              <a:gd name="connsiteX3" fmla="*/ 184555 w 289126"/>
              <a:gd name="connsiteY3" fmla="*/ 0 h 370807"/>
              <a:gd name="connsiteX4" fmla="*/ 205640 w 289126"/>
              <a:gd name="connsiteY4" fmla="*/ 153346 h 370807"/>
              <a:gd name="connsiteX5" fmla="*/ 288090 w 289126"/>
              <a:gd name="connsiteY5" fmla="*/ 262795 h 370807"/>
              <a:gd name="connsiteX6" fmla="*/ 144074 w 289126"/>
              <a:gd name="connsiteY6" fmla="*/ 370807 h 370807"/>
              <a:gd name="connsiteX7" fmla="*/ 58 w 289126"/>
              <a:gd name="connsiteY7" fmla="*/ 262795 h 370807"/>
              <a:gd name="connsiteX0" fmla="*/ 58 w 288423"/>
              <a:gd name="connsiteY0" fmla="*/ 262795 h 370807"/>
              <a:gd name="connsiteX1" fmla="*/ 74671 w 288423"/>
              <a:gd name="connsiteY1" fmla="*/ 165251 h 370807"/>
              <a:gd name="connsiteX2" fmla="*/ 98484 w 288423"/>
              <a:gd name="connsiteY2" fmla="*/ 3326 h 370807"/>
              <a:gd name="connsiteX3" fmla="*/ 184555 w 288423"/>
              <a:gd name="connsiteY3" fmla="*/ 0 h 370807"/>
              <a:gd name="connsiteX4" fmla="*/ 205640 w 288423"/>
              <a:gd name="connsiteY4" fmla="*/ 153346 h 370807"/>
              <a:gd name="connsiteX5" fmla="*/ 288090 w 288423"/>
              <a:gd name="connsiteY5" fmla="*/ 262795 h 370807"/>
              <a:gd name="connsiteX6" fmla="*/ 144074 w 288423"/>
              <a:gd name="connsiteY6" fmla="*/ 370807 h 370807"/>
              <a:gd name="connsiteX7" fmla="*/ 58 w 288423"/>
              <a:gd name="connsiteY7" fmla="*/ 262795 h 370807"/>
              <a:gd name="connsiteX0" fmla="*/ 58 w 288099"/>
              <a:gd name="connsiteY0" fmla="*/ 262795 h 370807"/>
              <a:gd name="connsiteX1" fmla="*/ 74671 w 288099"/>
              <a:gd name="connsiteY1" fmla="*/ 165251 h 370807"/>
              <a:gd name="connsiteX2" fmla="*/ 98484 w 288099"/>
              <a:gd name="connsiteY2" fmla="*/ 3326 h 370807"/>
              <a:gd name="connsiteX3" fmla="*/ 184555 w 288099"/>
              <a:gd name="connsiteY3" fmla="*/ 0 h 370807"/>
              <a:gd name="connsiteX4" fmla="*/ 205640 w 288099"/>
              <a:gd name="connsiteY4" fmla="*/ 153346 h 370807"/>
              <a:gd name="connsiteX5" fmla="*/ 288090 w 288099"/>
              <a:gd name="connsiteY5" fmla="*/ 262795 h 370807"/>
              <a:gd name="connsiteX6" fmla="*/ 144074 w 288099"/>
              <a:gd name="connsiteY6" fmla="*/ 370807 h 370807"/>
              <a:gd name="connsiteX7" fmla="*/ 58 w 288099"/>
              <a:gd name="connsiteY7" fmla="*/ 262795 h 370807"/>
              <a:gd name="connsiteX0" fmla="*/ 58 w 288099"/>
              <a:gd name="connsiteY0" fmla="*/ 262795 h 370807"/>
              <a:gd name="connsiteX1" fmla="*/ 74671 w 288099"/>
              <a:gd name="connsiteY1" fmla="*/ 165251 h 370807"/>
              <a:gd name="connsiteX2" fmla="*/ 98484 w 288099"/>
              <a:gd name="connsiteY2" fmla="*/ 3326 h 370807"/>
              <a:gd name="connsiteX3" fmla="*/ 184555 w 288099"/>
              <a:gd name="connsiteY3" fmla="*/ 0 h 370807"/>
              <a:gd name="connsiteX4" fmla="*/ 205640 w 288099"/>
              <a:gd name="connsiteY4" fmla="*/ 153346 h 370807"/>
              <a:gd name="connsiteX5" fmla="*/ 288090 w 288099"/>
              <a:gd name="connsiteY5" fmla="*/ 262795 h 370807"/>
              <a:gd name="connsiteX6" fmla="*/ 144074 w 288099"/>
              <a:gd name="connsiteY6" fmla="*/ 370807 h 370807"/>
              <a:gd name="connsiteX7" fmla="*/ 58 w 288099"/>
              <a:gd name="connsiteY7" fmla="*/ 262795 h 370807"/>
              <a:gd name="connsiteX0" fmla="*/ 58 w 288099"/>
              <a:gd name="connsiteY0" fmla="*/ 265513 h 373525"/>
              <a:gd name="connsiteX1" fmla="*/ 74671 w 288099"/>
              <a:gd name="connsiteY1" fmla="*/ 167969 h 373525"/>
              <a:gd name="connsiteX2" fmla="*/ 85491 w 288099"/>
              <a:gd name="connsiteY2" fmla="*/ 0 h 373525"/>
              <a:gd name="connsiteX3" fmla="*/ 184555 w 288099"/>
              <a:gd name="connsiteY3" fmla="*/ 2718 h 373525"/>
              <a:gd name="connsiteX4" fmla="*/ 205640 w 288099"/>
              <a:gd name="connsiteY4" fmla="*/ 156064 h 373525"/>
              <a:gd name="connsiteX5" fmla="*/ 288090 w 288099"/>
              <a:gd name="connsiteY5" fmla="*/ 265513 h 373525"/>
              <a:gd name="connsiteX6" fmla="*/ 144074 w 288099"/>
              <a:gd name="connsiteY6" fmla="*/ 373525 h 373525"/>
              <a:gd name="connsiteX7" fmla="*/ 58 w 288099"/>
              <a:gd name="connsiteY7" fmla="*/ 265513 h 373525"/>
              <a:gd name="connsiteX0" fmla="*/ 58 w 288098"/>
              <a:gd name="connsiteY0" fmla="*/ 265513 h 373525"/>
              <a:gd name="connsiteX1" fmla="*/ 74671 w 288098"/>
              <a:gd name="connsiteY1" fmla="*/ 167969 h 373525"/>
              <a:gd name="connsiteX2" fmla="*/ 85491 w 288098"/>
              <a:gd name="connsiteY2" fmla="*/ 0 h 373525"/>
              <a:gd name="connsiteX3" fmla="*/ 200146 w 288098"/>
              <a:gd name="connsiteY3" fmla="*/ 5740 h 373525"/>
              <a:gd name="connsiteX4" fmla="*/ 205640 w 288098"/>
              <a:gd name="connsiteY4" fmla="*/ 156064 h 373525"/>
              <a:gd name="connsiteX5" fmla="*/ 288090 w 288098"/>
              <a:gd name="connsiteY5" fmla="*/ 265513 h 373525"/>
              <a:gd name="connsiteX6" fmla="*/ 144074 w 288098"/>
              <a:gd name="connsiteY6" fmla="*/ 373525 h 373525"/>
              <a:gd name="connsiteX7" fmla="*/ 58 w 288098"/>
              <a:gd name="connsiteY7" fmla="*/ 265513 h 373525"/>
              <a:gd name="connsiteX0" fmla="*/ 58 w 288098"/>
              <a:gd name="connsiteY0" fmla="*/ 265513 h 373525"/>
              <a:gd name="connsiteX1" fmla="*/ 74671 w 288098"/>
              <a:gd name="connsiteY1" fmla="*/ 167969 h 373525"/>
              <a:gd name="connsiteX2" fmla="*/ 85491 w 288098"/>
              <a:gd name="connsiteY2" fmla="*/ 0 h 373525"/>
              <a:gd name="connsiteX3" fmla="*/ 200146 w 288098"/>
              <a:gd name="connsiteY3" fmla="*/ 5740 h 373525"/>
              <a:gd name="connsiteX4" fmla="*/ 203041 w 288098"/>
              <a:gd name="connsiteY4" fmla="*/ 122831 h 373525"/>
              <a:gd name="connsiteX5" fmla="*/ 288090 w 288098"/>
              <a:gd name="connsiteY5" fmla="*/ 265513 h 373525"/>
              <a:gd name="connsiteX6" fmla="*/ 144074 w 288098"/>
              <a:gd name="connsiteY6" fmla="*/ 373525 h 373525"/>
              <a:gd name="connsiteX7" fmla="*/ 58 w 288098"/>
              <a:gd name="connsiteY7" fmla="*/ 265513 h 373525"/>
              <a:gd name="connsiteX0" fmla="*/ 1420 w 289460"/>
              <a:gd name="connsiteY0" fmla="*/ 265513 h 373525"/>
              <a:gd name="connsiteX1" fmla="*/ 76033 w 289460"/>
              <a:gd name="connsiteY1" fmla="*/ 134735 h 373525"/>
              <a:gd name="connsiteX2" fmla="*/ 86853 w 289460"/>
              <a:gd name="connsiteY2" fmla="*/ 0 h 373525"/>
              <a:gd name="connsiteX3" fmla="*/ 201508 w 289460"/>
              <a:gd name="connsiteY3" fmla="*/ 5740 h 373525"/>
              <a:gd name="connsiteX4" fmla="*/ 204403 w 289460"/>
              <a:gd name="connsiteY4" fmla="*/ 122831 h 373525"/>
              <a:gd name="connsiteX5" fmla="*/ 289452 w 289460"/>
              <a:gd name="connsiteY5" fmla="*/ 265513 h 373525"/>
              <a:gd name="connsiteX6" fmla="*/ 145436 w 289460"/>
              <a:gd name="connsiteY6" fmla="*/ 373525 h 373525"/>
              <a:gd name="connsiteX7" fmla="*/ 1420 w 289460"/>
              <a:gd name="connsiteY7" fmla="*/ 265513 h 373525"/>
              <a:gd name="connsiteX0" fmla="*/ 187 w 288227"/>
              <a:gd name="connsiteY0" fmla="*/ 265513 h 373525"/>
              <a:gd name="connsiteX1" fmla="*/ 74800 w 288227"/>
              <a:gd name="connsiteY1" fmla="*/ 134735 h 373525"/>
              <a:gd name="connsiteX2" fmla="*/ 85620 w 288227"/>
              <a:gd name="connsiteY2" fmla="*/ 0 h 373525"/>
              <a:gd name="connsiteX3" fmla="*/ 200275 w 288227"/>
              <a:gd name="connsiteY3" fmla="*/ 5740 h 373525"/>
              <a:gd name="connsiteX4" fmla="*/ 203170 w 288227"/>
              <a:gd name="connsiteY4" fmla="*/ 122831 h 373525"/>
              <a:gd name="connsiteX5" fmla="*/ 288219 w 288227"/>
              <a:gd name="connsiteY5" fmla="*/ 265513 h 373525"/>
              <a:gd name="connsiteX6" fmla="*/ 144203 w 288227"/>
              <a:gd name="connsiteY6" fmla="*/ 373525 h 373525"/>
              <a:gd name="connsiteX7" fmla="*/ 187 w 288227"/>
              <a:gd name="connsiteY7" fmla="*/ 265513 h 373525"/>
              <a:gd name="connsiteX0" fmla="*/ 187 w 288219"/>
              <a:gd name="connsiteY0" fmla="*/ 265513 h 373525"/>
              <a:gd name="connsiteX1" fmla="*/ 74800 w 288219"/>
              <a:gd name="connsiteY1" fmla="*/ 134735 h 373525"/>
              <a:gd name="connsiteX2" fmla="*/ 85620 w 288219"/>
              <a:gd name="connsiteY2" fmla="*/ 0 h 373525"/>
              <a:gd name="connsiteX3" fmla="*/ 200275 w 288219"/>
              <a:gd name="connsiteY3" fmla="*/ 5740 h 373525"/>
              <a:gd name="connsiteX4" fmla="*/ 203170 w 288219"/>
              <a:gd name="connsiteY4" fmla="*/ 122831 h 373525"/>
              <a:gd name="connsiteX5" fmla="*/ 288219 w 288219"/>
              <a:gd name="connsiteY5" fmla="*/ 265513 h 373525"/>
              <a:gd name="connsiteX6" fmla="*/ 144203 w 288219"/>
              <a:gd name="connsiteY6" fmla="*/ 373525 h 373525"/>
              <a:gd name="connsiteX7" fmla="*/ 187 w 288219"/>
              <a:gd name="connsiteY7" fmla="*/ 265513 h 373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8219" h="373525">
                <a:moveTo>
                  <a:pt x="187" y="265513"/>
                </a:moveTo>
                <a:cubicBezTo>
                  <a:pt x="-3583" y="195504"/>
                  <a:pt x="50797" y="152737"/>
                  <a:pt x="74800" y="134735"/>
                </a:cubicBezTo>
                <a:cubicBezTo>
                  <a:pt x="96761" y="94665"/>
                  <a:pt x="82387" y="39448"/>
                  <a:pt x="85620" y="0"/>
                </a:cubicBezTo>
                <a:cubicBezTo>
                  <a:pt x="105522" y="3415"/>
                  <a:pt x="178844" y="8914"/>
                  <a:pt x="200275" y="5740"/>
                </a:cubicBezTo>
                <a:cubicBezTo>
                  <a:pt x="200275" y="52573"/>
                  <a:pt x="188513" y="79536"/>
                  <a:pt x="203170" y="122831"/>
                </a:cubicBezTo>
                <a:cubicBezTo>
                  <a:pt x="217827" y="166126"/>
                  <a:pt x="283909" y="152128"/>
                  <a:pt x="288219" y="265513"/>
                </a:cubicBezTo>
                <a:cubicBezTo>
                  <a:pt x="287416" y="324477"/>
                  <a:pt x="218402" y="373525"/>
                  <a:pt x="144203" y="373525"/>
                </a:cubicBezTo>
                <a:cubicBezTo>
                  <a:pt x="70004" y="373525"/>
                  <a:pt x="3957" y="335522"/>
                  <a:pt x="187" y="265513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65397"/>
          <a:stretch/>
        </p:blipFill>
        <p:spPr>
          <a:xfrm>
            <a:off x="7113172" y="2055127"/>
            <a:ext cx="2067340" cy="4464495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7365964" y="2176076"/>
            <a:ext cx="1804521" cy="405551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22" name="Rectangle 7"/>
          <p:cNvSpPr/>
          <p:nvPr/>
        </p:nvSpPr>
        <p:spPr>
          <a:xfrm>
            <a:off x="7634054" y="3094767"/>
            <a:ext cx="1546458" cy="3138644"/>
          </a:xfrm>
          <a:custGeom>
            <a:avLst/>
            <a:gdLst>
              <a:gd name="connsiteX0" fmla="*/ 0 w 122585"/>
              <a:gd name="connsiteY0" fmla="*/ 0 h 3136825"/>
              <a:gd name="connsiteX1" fmla="*/ 122585 w 122585"/>
              <a:gd name="connsiteY1" fmla="*/ 0 h 3136825"/>
              <a:gd name="connsiteX2" fmla="*/ 122585 w 122585"/>
              <a:gd name="connsiteY2" fmla="*/ 3136825 h 3136825"/>
              <a:gd name="connsiteX3" fmla="*/ 0 w 122585"/>
              <a:gd name="connsiteY3" fmla="*/ 3136825 h 3136825"/>
              <a:gd name="connsiteX4" fmla="*/ 0 w 122585"/>
              <a:gd name="connsiteY4" fmla="*/ 0 h 3136825"/>
              <a:gd name="connsiteX0" fmla="*/ 0 w 131282"/>
              <a:gd name="connsiteY0" fmla="*/ 0 h 3136825"/>
              <a:gd name="connsiteX1" fmla="*/ 122585 w 131282"/>
              <a:gd name="connsiteY1" fmla="*/ 0 h 3136825"/>
              <a:gd name="connsiteX2" fmla="*/ 131167 w 131282"/>
              <a:gd name="connsiteY2" fmla="*/ 2877022 h 3136825"/>
              <a:gd name="connsiteX3" fmla="*/ 122585 w 131282"/>
              <a:gd name="connsiteY3" fmla="*/ 3136825 h 3136825"/>
              <a:gd name="connsiteX4" fmla="*/ 0 w 131282"/>
              <a:gd name="connsiteY4" fmla="*/ 3136825 h 3136825"/>
              <a:gd name="connsiteX5" fmla="*/ 0 w 131282"/>
              <a:gd name="connsiteY5" fmla="*/ 0 h 3136825"/>
              <a:gd name="connsiteX0" fmla="*/ 0 w 4929535"/>
              <a:gd name="connsiteY0" fmla="*/ 0 h 3136825"/>
              <a:gd name="connsiteX1" fmla="*/ 122585 w 4929535"/>
              <a:gd name="connsiteY1" fmla="*/ 0 h 3136825"/>
              <a:gd name="connsiteX2" fmla="*/ 131167 w 4929535"/>
              <a:gd name="connsiteY2" fmla="*/ 2877022 h 3136825"/>
              <a:gd name="connsiteX3" fmla="*/ 4929535 w 4929535"/>
              <a:gd name="connsiteY3" fmla="*/ 3136825 h 3136825"/>
              <a:gd name="connsiteX4" fmla="*/ 0 w 4929535"/>
              <a:gd name="connsiteY4" fmla="*/ 3136825 h 3136825"/>
              <a:gd name="connsiteX5" fmla="*/ 0 w 4929535"/>
              <a:gd name="connsiteY5" fmla="*/ 0 h 3136825"/>
              <a:gd name="connsiteX0" fmla="*/ 0 w 4929535"/>
              <a:gd name="connsiteY0" fmla="*/ 0 h 3136825"/>
              <a:gd name="connsiteX1" fmla="*/ 122585 w 4929535"/>
              <a:gd name="connsiteY1" fmla="*/ 0 h 3136825"/>
              <a:gd name="connsiteX2" fmla="*/ 131167 w 4929535"/>
              <a:gd name="connsiteY2" fmla="*/ 2877022 h 3136825"/>
              <a:gd name="connsiteX3" fmla="*/ 4919066 w 4929535"/>
              <a:gd name="connsiteY3" fmla="*/ 6822 h 3136825"/>
              <a:gd name="connsiteX4" fmla="*/ 4929535 w 4929535"/>
              <a:gd name="connsiteY4" fmla="*/ 3136825 h 3136825"/>
              <a:gd name="connsiteX5" fmla="*/ 0 w 4929535"/>
              <a:gd name="connsiteY5" fmla="*/ 3136825 h 3136825"/>
              <a:gd name="connsiteX6" fmla="*/ 0 w 4929535"/>
              <a:gd name="connsiteY6" fmla="*/ 0 h 3136825"/>
              <a:gd name="connsiteX0" fmla="*/ 0 w 5177546"/>
              <a:gd name="connsiteY0" fmla="*/ 368771 h 3505596"/>
              <a:gd name="connsiteX1" fmla="*/ 122585 w 5177546"/>
              <a:gd name="connsiteY1" fmla="*/ 368771 h 3505596"/>
              <a:gd name="connsiteX2" fmla="*/ 131167 w 5177546"/>
              <a:gd name="connsiteY2" fmla="*/ 3245793 h 3505596"/>
              <a:gd name="connsiteX3" fmla="*/ 4792066 w 5177546"/>
              <a:gd name="connsiteY3" fmla="*/ 375593 h 3505596"/>
              <a:gd name="connsiteX4" fmla="*/ 4919066 w 5177546"/>
              <a:gd name="connsiteY4" fmla="*/ 375593 h 3505596"/>
              <a:gd name="connsiteX5" fmla="*/ 4929535 w 5177546"/>
              <a:gd name="connsiteY5" fmla="*/ 3505596 h 3505596"/>
              <a:gd name="connsiteX6" fmla="*/ 0 w 5177546"/>
              <a:gd name="connsiteY6" fmla="*/ 3505596 h 3505596"/>
              <a:gd name="connsiteX7" fmla="*/ 0 w 5177546"/>
              <a:gd name="connsiteY7" fmla="*/ 368771 h 3505596"/>
              <a:gd name="connsiteX0" fmla="*/ 0 w 5083378"/>
              <a:gd name="connsiteY0" fmla="*/ 269365 h 3501551"/>
              <a:gd name="connsiteX1" fmla="*/ 122585 w 5083378"/>
              <a:gd name="connsiteY1" fmla="*/ 269365 h 3501551"/>
              <a:gd name="connsiteX2" fmla="*/ 131167 w 5083378"/>
              <a:gd name="connsiteY2" fmla="*/ 3146387 h 3501551"/>
              <a:gd name="connsiteX3" fmla="*/ 4792065 w 5083378"/>
              <a:gd name="connsiteY3" fmla="*/ 3286087 h 3501551"/>
              <a:gd name="connsiteX4" fmla="*/ 4792066 w 5083378"/>
              <a:gd name="connsiteY4" fmla="*/ 276187 h 3501551"/>
              <a:gd name="connsiteX5" fmla="*/ 4919066 w 5083378"/>
              <a:gd name="connsiteY5" fmla="*/ 276187 h 3501551"/>
              <a:gd name="connsiteX6" fmla="*/ 4929535 w 5083378"/>
              <a:gd name="connsiteY6" fmla="*/ 3406190 h 3501551"/>
              <a:gd name="connsiteX7" fmla="*/ 0 w 5083378"/>
              <a:gd name="connsiteY7" fmla="*/ 3406190 h 3501551"/>
              <a:gd name="connsiteX8" fmla="*/ 0 w 5083378"/>
              <a:gd name="connsiteY8" fmla="*/ 269365 h 3501551"/>
              <a:gd name="connsiteX0" fmla="*/ 0 w 5073124"/>
              <a:gd name="connsiteY0" fmla="*/ 269365 h 3406190"/>
              <a:gd name="connsiteX1" fmla="*/ 122585 w 5073124"/>
              <a:gd name="connsiteY1" fmla="*/ 269365 h 3406190"/>
              <a:gd name="connsiteX2" fmla="*/ 131167 w 5073124"/>
              <a:gd name="connsiteY2" fmla="*/ 3146387 h 3406190"/>
              <a:gd name="connsiteX3" fmla="*/ 4779365 w 5073124"/>
              <a:gd name="connsiteY3" fmla="*/ 3133687 h 3406190"/>
              <a:gd name="connsiteX4" fmla="*/ 4792066 w 5073124"/>
              <a:gd name="connsiteY4" fmla="*/ 276187 h 3406190"/>
              <a:gd name="connsiteX5" fmla="*/ 4919066 w 5073124"/>
              <a:gd name="connsiteY5" fmla="*/ 276187 h 3406190"/>
              <a:gd name="connsiteX6" fmla="*/ 4929535 w 5073124"/>
              <a:gd name="connsiteY6" fmla="*/ 3406190 h 3406190"/>
              <a:gd name="connsiteX7" fmla="*/ 0 w 5073124"/>
              <a:gd name="connsiteY7" fmla="*/ 3406190 h 3406190"/>
              <a:gd name="connsiteX8" fmla="*/ 0 w 5073124"/>
              <a:gd name="connsiteY8" fmla="*/ 269365 h 3406190"/>
              <a:gd name="connsiteX0" fmla="*/ 0 w 5073124"/>
              <a:gd name="connsiteY0" fmla="*/ 269365 h 3406190"/>
              <a:gd name="connsiteX1" fmla="*/ 122585 w 5073124"/>
              <a:gd name="connsiteY1" fmla="*/ 269365 h 3406190"/>
              <a:gd name="connsiteX2" fmla="*/ 131167 w 5073124"/>
              <a:gd name="connsiteY2" fmla="*/ 3146387 h 3406190"/>
              <a:gd name="connsiteX3" fmla="*/ 4779365 w 5073124"/>
              <a:gd name="connsiteY3" fmla="*/ 3133687 h 3406190"/>
              <a:gd name="connsiteX4" fmla="*/ 4792066 w 5073124"/>
              <a:gd name="connsiteY4" fmla="*/ 276187 h 3406190"/>
              <a:gd name="connsiteX5" fmla="*/ 4919066 w 5073124"/>
              <a:gd name="connsiteY5" fmla="*/ 276187 h 3406190"/>
              <a:gd name="connsiteX6" fmla="*/ 4929535 w 5073124"/>
              <a:gd name="connsiteY6" fmla="*/ 3406190 h 3406190"/>
              <a:gd name="connsiteX7" fmla="*/ 0 w 5073124"/>
              <a:gd name="connsiteY7" fmla="*/ 3406190 h 3406190"/>
              <a:gd name="connsiteX8" fmla="*/ 0 w 5073124"/>
              <a:gd name="connsiteY8" fmla="*/ 269365 h 3406190"/>
              <a:gd name="connsiteX0" fmla="*/ 0 w 4952415"/>
              <a:gd name="connsiteY0" fmla="*/ 269365 h 3406190"/>
              <a:gd name="connsiteX1" fmla="*/ 122585 w 4952415"/>
              <a:gd name="connsiteY1" fmla="*/ 269365 h 3406190"/>
              <a:gd name="connsiteX2" fmla="*/ 131167 w 4952415"/>
              <a:gd name="connsiteY2" fmla="*/ 3146387 h 3406190"/>
              <a:gd name="connsiteX3" fmla="*/ 4779365 w 4952415"/>
              <a:gd name="connsiteY3" fmla="*/ 3133687 h 3406190"/>
              <a:gd name="connsiteX4" fmla="*/ 4792066 w 4952415"/>
              <a:gd name="connsiteY4" fmla="*/ 276187 h 3406190"/>
              <a:gd name="connsiteX5" fmla="*/ 4919066 w 4952415"/>
              <a:gd name="connsiteY5" fmla="*/ 276187 h 3406190"/>
              <a:gd name="connsiteX6" fmla="*/ 4929535 w 4952415"/>
              <a:gd name="connsiteY6" fmla="*/ 3406190 h 3406190"/>
              <a:gd name="connsiteX7" fmla="*/ 0 w 4952415"/>
              <a:gd name="connsiteY7" fmla="*/ 3406190 h 3406190"/>
              <a:gd name="connsiteX8" fmla="*/ 0 w 4952415"/>
              <a:gd name="connsiteY8" fmla="*/ 269365 h 3406190"/>
              <a:gd name="connsiteX0" fmla="*/ 0 w 4952415"/>
              <a:gd name="connsiteY0" fmla="*/ 269365 h 3406190"/>
              <a:gd name="connsiteX1" fmla="*/ 122585 w 4952415"/>
              <a:gd name="connsiteY1" fmla="*/ 269365 h 3406190"/>
              <a:gd name="connsiteX2" fmla="*/ 131167 w 4952415"/>
              <a:gd name="connsiteY2" fmla="*/ 3146387 h 3406190"/>
              <a:gd name="connsiteX3" fmla="*/ 4779365 w 4952415"/>
              <a:gd name="connsiteY3" fmla="*/ 3133687 h 3406190"/>
              <a:gd name="connsiteX4" fmla="*/ 4792066 w 4952415"/>
              <a:gd name="connsiteY4" fmla="*/ 276187 h 3406190"/>
              <a:gd name="connsiteX5" fmla="*/ 4919066 w 4952415"/>
              <a:gd name="connsiteY5" fmla="*/ 276187 h 3406190"/>
              <a:gd name="connsiteX6" fmla="*/ 4929535 w 4952415"/>
              <a:gd name="connsiteY6" fmla="*/ 3406190 h 3406190"/>
              <a:gd name="connsiteX7" fmla="*/ 0 w 4952415"/>
              <a:gd name="connsiteY7" fmla="*/ 3406190 h 3406190"/>
              <a:gd name="connsiteX8" fmla="*/ 0 w 4952415"/>
              <a:gd name="connsiteY8" fmla="*/ 269365 h 3406190"/>
              <a:gd name="connsiteX0" fmla="*/ 0 w 4952415"/>
              <a:gd name="connsiteY0" fmla="*/ 269365 h 3406190"/>
              <a:gd name="connsiteX1" fmla="*/ 122585 w 4952415"/>
              <a:gd name="connsiteY1" fmla="*/ 269365 h 3406190"/>
              <a:gd name="connsiteX2" fmla="*/ 131167 w 4952415"/>
              <a:gd name="connsiteY2" fmla="*/ 3146387 h 3406190"/>
              <a:gd name="connsiteX3" fmla="*/ 4779365 w 4952415"/>
              <a:gd name="connsiteY3" fmla="*/ 3133687 h 3406190"/>
              <a:gd name="connsiteX4" fmla="*/ 4792066 w 4952415"/>
              <a:gd name="connsiteY4" fmla="*/ 276187 h 3406190"/>
              <a:gd name="connsiteX5" fmla="*/ 4919066 w 4952415"/>
              <a:gd name="connsiteY5" fmla="*/ 276187 h 3406190"/>
              <a:gd name="connsiteX6" fmla="*/ 4929535 w 4952415"/>
              <a:gd name="connsiteY6" fmla="*/ 3406190 h 3406190"/>
              <a:gd name="connsiteX7" fmla="*/ 0 w 4952415"/>
              <a:gd name="connsiteY7" fmla="*/ 3406190 h 3406190"/>
              <a:gd name="connsiteX8" fmla="*/ 0 w 4952415"/>
              <a:gd name="connsiteY8" fmla="*/ 269365 h 3406190"/>
              <a:gd name="connsiteX0" fmla="*/ 0 w 4952415"/>
              <a:gd name="connsiteY0" fmla="*/ 269365 h 3406190"/>
              <a:gd name="connsiteX1" fmla="*/ 122585 w 4952415"/>
              <a:gd name="connsiteY1" fmla="*/ 269365 h 3406190"/>
              <a:gd name="connsiteX2" fmla="*/ 131167 w 4952415"/>
              <a:gd name="connsiteY2" fmla="*/ 3146387 h 3406190"/>
              <a:gd name="connsiteX3" fmla="*/ 4779365 w 4952415"/>
              <a:gd name="connsiteY3" fmla="*/ 3133687 h 3406190"/>
              <a:gd name="connsiteX4" fmla="*/ 4792066 w 4952415"/>
              <a:gd name="connsiteY4" fmla="*/ 276187 h 3406190"/>
              <a:gd name="connsiteX5" fmla="*/ 4919066 w 4952415"/>
              <a:gd name="connsiteY5" fmla="*/ 276187 h 3406190"/>
              <a:gd name="connsiteX6" fmla="*/ 4929535 w 4952415"/>
              <a:gd name="connsiteY6" fmla="*/ 3406190 h 3406190"/>
              <a:gd name="connsiteX7" fmla="*/ 0 w 4952415"/>
              <a:gd name="connsiteY7" fmla="*/ 3406190 h 3406190"/>
              <a:gd name="connsiteX8" fmla="*/ 0 w 4952415"/>
              <a:gd name="connsiteY8" fmla="*/ 269365 h 3406190"/>
              <a:gd name="connsiteX0" fmla="*/ 0 w 4952415"/>
              <a:gd name="connsiteY0" fmla="*/ 269365 h 3406190"/>
              <a:gd name="connsiteX1" fmla="*/ 122585 w 4952415"/>
              <a:gd name="connsiteY1" fmla="*/ 269365 h 3406190"/>
              <a:gd name="connsiteX2" fmla="*/ 131167 w 4952415"/>
              <a:gd name="connsiteY2" fmla="*/ 3146387 h 3406190"/>
              <a:gd name="connsiteX3" fmla="*/ 4779365 w 4952415"/>
              <a:gd name="connsiteY3" fmla="*/ 3133687 h 3406190"/>
              <a:gd name="connsiteX4" fmla="*/ 4792066 w 4952415"/>
              <a:gd name="connsiteY4" fmla="*/ 276187 h 3406190"/>
              <a:gd name="connsiteX5" fmla="*/ 4919066 w 4952415"/>
              <a:gd name="connsiteY5" fmla="*/ 276187 h 3406190"/>
              <a:gd name="connsiteX6" fmla="*/ 4929535 w 4952415"/>
              <a:gd name="connsiteY6" fmla="*/ 3406190 h 3406190"/>
              <a:gd name="connsiteX7" fmla="*/ 0 w 4952415"/>
              <a:gd name="connsiteY7" fmla="*/ 3406190 h 3406190"/>
              <a:gd name="connsiteX8" fmla="*/ 0 w 4952415"/>
              <a:gd name="connsiteY8" fmla="*/ 269365 h 3406190"/>
              <a:gd name="connsiteX0" fmla="*/ 0 w 4929535"/>
              <a:gd name="connsiteY0" fmla="*/ 224797 h 3361622"/>
              <a:gd name="connsiteX1" fmla="*/ 122585 w 4929535"/>
              <a:gd name="connsiteY1" fmla="*/ 224797 h 3361622"/>
              <a:gd name="connsiteX2" fmla="*/ 131167 w 4929535"/>
              <a:gd name="connsiteY2" fmla="*/ 3101819 h 3361622"/>
              <a:gd name="connsiteX3" fmla="*/ 4779365 w 4929535"/>
              <a:gd name="connsiteY3" fmla="*/ 3089119 h 3361622"/>
              <a:gd name="connsiteX4" fmla="*/ 4792066 w 4929535"/>
              <a:gd name="connsiteY4" fmla="*/ 231619 h 3361622"/>
              <a:gd name="connsiteX5" fmla="*/ 4919066 w 4929535"/>
              <a:gd name="connsiteY5" fmla="*/ 231619 h 3361622"/>
              <a:gd name="connsiteX6" fmla="*/ 4929535 w 4929535"/>
              <a:gd name="connsiteY6" fmla="*/ 3361622 h 3361622"/>
              <a:gd name="connsiteX7" fmla="*/ 0 w 4929535"/>
              <a:gd name="connsiteY7" fmla="*/ 3361622 h 3361622"/>
              <a:gd name="connsiteX8" fmla="*/ 0 w 4929535"/>
              <a:gd name="connsiteY8" fmla="*/ 224797 h 3361622"/>
              <a:gd name="connsiteX0" fmla="*/ 0 w 4929535"/>
              <a:gd name="connsiteY0" fmla="*/ 0 h 3136825"/>
              <a:gd name="connsiteX1" fmla="*/ 122585 w 4929535"/>
              <a:gd name="connsiteY1" fmla="*/ 0 h 3136825"/>
              <a:gd name="connsiteX2" fmla="*/ 131167 w 4929535"/>
              <a:gd name="connsiteY2" fmla="*/ 2877022 h 3136825"/>
              <a:gd name="connsiteX3" fmla="*/ 4779365 w 4929535"/>
              <a:gd name="connsiteY3" fmla="*/ 2864322 h 3136825"/>
              <a:gd name="connsiteX4" fmla="*/ 4792066 w 4929535"/>
              <a:gd name="connsiteY4" fmla="*/ 6822 h 3136825"/>
              <a:gd name="connsiteX5" fmla="*/ 4919066 w 4929535"/>
              <a:gd name="connsiteY5" fmla="*/ 6822 h 3136825"/>
              <a:gd name="connsiteX6" fmla="*/ 4929535 w 4929535"/>
              <a:gd name="connsiteY6" fmla="*/ 3136825 h 3136825"/>
              <a:gd name="connsiteX7" fmla="*/ 0 w 4929535"/>
              <a:gd name="connsiteY7" fmla="*/ 3136825 h 3136825"/>
              <a:gd name="connsiteX8" fmla="*/ 0 w 4929535"/>
              <a:gd name="connsiteY8" fmla="*/ 0 h 3136825"/>
              <a:gd name="connsiteX0" fmla="*/ 0 w 4929535"/>
              <a:gd name="connsiteY0" fmla="*/ 0 h 3136825"/>
              <a:gd name="connsiteX1" fmla="*/ 122585 w 4929535"/>
              <a:gd name="connsiteY1" fmla="*/ 0 h 3136825"/>
              <a:gd name="connsiteX2" fmla="*/ 131167 w 4929535"/>
              <a:gd name="connsiteY2" fmla="*/ 2877022 h 3136825"/>
              <a:gd name="connsiteX3" fmla="*/ 4779365 w 4929535"/>
              <a:gd name="connsiteY3" fmla="*/ 2864322 h 3136825"/>
              <a:gd name="connsiteX4" fmla="*/ 4792066 w 4929535"/>
              <a:gd name="connsiteY4" fmla="*/ 6822 h 3136825"/>
              <a:gd name="connsiteX5" fmla="*/ 4919066 w 4929535"/>
              <a:gd name="connsiteY5" fmla="*/ 6822 h 3136825"/>
              <a:gd name="connsiteX6" fmla="*/ 4929535 w 4929535"/>
              <a:gd name="connsiteY6" fmla="*/ 3136825 h 3136825"/>
              <a:gd name="connsiteX7" fmla="*/ 0 w 4929535"/>
              <a:gd name="connsiteY7" fmla="*/ 3136825 h 3136825"/>
              <a:gd name="connsiteX8" fmla="*/ 0 w 4929535"/>
              <a:gd name="connsiteY8" fmla="*/ 0 h 3136825"/>
              <a:gd name="connsiteX0" fmla="*/ 0 w 4929535"/>
              <a:gd name="connsiteY0" fmla="*/ 0 h 3136825"/>
              <a:gd name="connsiteX1" fmla="*/ 122585 w 4929535"/>
              <a:gd name="connsiteY1" fmla="*/ 0 h 3136825"/>
              <a:gd name="connsiteX2" fmla="*/ 131167 w 4929535"/>
              <a:gd name="connsiteY2" fmla="*/ 2877022 h 3136825"/>
              <a:gd name="connsiteX3" fmla="*/ 4779365 w 4929535"/>
              <a:gd name="connsiteY3" fmla="*/ 2864322 h 3136825"/>
              <a:gd name="connsiteX4" fmla="*/ 4792066 w 4929535"/>
              <a:gd name="connsiteY4" fmla="*/ 6822 h 3136825"/>
              <a:gd name="connsiteX5" fmla="*/ 4919066 w 4929535"/>
              <a:gd name="connsiteY5" fmla="*/ 6822 h 3136825"/>
              <a:gd name="connsiteX6" fmla="*/ 4929535 w 4929535"/>
              <a:gd name="connsiteY6" fmla="*/ 3136825 h 3136825"/>
              <a:gd name="connsiteX7" fmla="*/ 0 w 4929535"/>
              <a:gd name="connsiteY7" fmla="*/ 3136825 h 3136825"/>
              <a:gd name="connsiteX8" fmla="*/ 0 w 4929535"/>
              <a:gd name="connsiteY8" fmla="*/ 0 h 3136825"/>
              <a:gd name="connsiteX0" fmla="*/ 0 w 4929535"/>
              <a:gd name="connsiteY0" fmla="*/ 0 h 3136825"/>
              <a:gd name="connsiteX1" fmla="*/ 122585 w 4929535"/>
              <a:gd name="connsiteY1" fmla="*/ 0 h 3136825"/>
              <a:gd name="connsiteX2" fmla="*/ 131167 w 4929535"/>
              <a:gd name="connsiteY2" fmla="*/ 2877022 h 3136825"/>
              <a:gd name="connsiteX3" fmla="*/ 4779365 w 4929535"/>
              <a:gd name="connsiteY3" fmla="*/ 2864322 h 3136825"/>
              <a:gd name="connsiteX4" fmla="*/ 4792066 w 4929535"/>
              <a:gd name="connsiteY4" fmla="*/ 6822 h 3136825"/>
              <a:gd name="connsiteX5" fmla="*/ 4919066 w 4929535"/>
              <a:gd name="connsiteY5" fmla="*/ 6822 h 3136825"/>
              <a:gd name="connsiteX6" fmla="*/ 4929535 w 4929535"/>
              <a:gd name="connsiteY6" fmla="*/ 3136825 h 3136825"/>
              <a:gd name="connsiteX7" fmla="*/ 0 w 4929535"/>
              <a:gd name="connsiteY7" fmla="*/ 3136825 h 3136825"/>
              <a:gd name="connsiteX8" fmla="*/ 0 w 4929535"/>
              <a:gd name="connsiteY8" fmla="*/ 0 h 3136825"/>
              <a:gd name="connsiteX0" fmla="*/ 0 w 4929535"/>
              <a:gd name="connsiteY0" fmla="*/ 0 h 3136825"/>
              <a:gd name="connsiteX1" fmla="*/ 122585 w 4929535"/>
              <a:gd name="connsiteY1" fmla="*/ 0 h 3136825"/>
              <a:gd name="connsiteX2" fmla="*/ 131167 w 4929535"/>
              <a:gd name="connsiteY2" fmla="*/ 2877022 h 3136825"/>
              <a:gd name="connsiteX3" fmla="*/ 4779365 w 4929535"/>
              <a:gd name="connsiteY3" fmla="*/ 2864322 h 3136825"/>
              <a:gd name="connsiteX4" fmla="*/ 4792066 w 4929535"/>
              <a:gd name="connsiteY4" fmla="*/ 6822 h 3136825"/>
              <a:gd name="connsiteX5" fmla="*/ 4919066 w 4929535"/>
              <a:gd name="connsiteY5" fmla="*/ 6822 h 3136825"/>
              <a:gd name="connsiteX6" fmla="*/ 4929535 w 4929535"/>
              <a:gd name="connsiteY6" fmla="*/ 3136825 h 3136825"/>
              <a:gd name="connsiteX7" fmla="*/ 0 w 4929535"/>
              <a:gd name="connsiteY7" fmla="*/ 3136825 h 3136825"/>
              <a:gd name="connsiteX8" fmla="*/ 0 w 4929535"/>
              <a:gd name="connsiteY8" fmla="*/ 0 h 3136825"/>
              <a:gd name="connsiteX0" fmla="*/ 0 w 4929535"/>
              <a:gd name="connsiteY0" fmla="*/ 0 h 3136825"/>
              <a:gd name="connsiteX1" fmla="*/ 122585 w 4929535"/>
              <a:gd name="connsiteY1" fmla="*/ 0 h 3136825"/>
              <a:gd name="connsiteX2" fmla="*/ 131167 w 4929535"/>
              <a:gd name="connsiteY2" fmla="*/ 2877022 h 3136825"/>
              <a:gd name="connsiteX3" fmla="*/ 4810321 w 4929535"/>
              <a:gd name="connsiteY3" fmla="*/ 2902422 h 3136825"/>
              <a:gd name="connsiteX4" fmla="*/ 4792066 w 4929535"/>
              <a:gd name="connsiteY4" fmla="*/ 6822 h 3136825"/>
              <a:gd name="connsiteX5" fmla="*/ 4919066 w 4929535"/>
              <a:gd name="connsiteY5" fmla="*/ 6822 h 3136825"/>
              <a:gd name="connsiteX6" fmla="*/ 4929535 w 4929535"/>
              <a:gd name="connsiteY6" fmla="*/ 3136825 h 3136825"/>
              <a:gd name="connsiteX7" fmla="*/ 0 w 4929535"/>
              <a:gd name="connsiteY7" fmla="*/ 3136825 h 3136825"/>
              <a:gd name="connsiteX8" fmla="*/ 0 w 4929535"/>
              <a:gd name="connsiteY8" fmla="*/ 0 h 3136825"/>
              <a:gd name="connsiteX0" fmla="*/ 0 w 4929535"/>
              <a:gd name="connsiteY0" fmla="*/ 0 h 3136825"/>
              <a:gd name="connsiteX1" fmla="*/ 122585 w 4929535"/>
              <a:gd name="connsiteY1" fmla="*/ 0 h 3136825"/>
              <a:gd name="connsiteX2" fmla="*/ 131167 w 4929535"/>
              <a:gd name="connsiteY2" fmla="*/ 2877022 h 3136825"/>
              <a:gd name="connsiteX3" fmla="*/ 4791271 w 4929535"/>
              <a:gd name="connsiteY3" fmla="*/ 2883372 h 3136825"/>
              <a:gd name="connsiteX4" fmla="*/ 4792066 w 4929535"/>
              <a:gd name="connsiteY4" fmla="*/ 6822 h 3136825"/>
              <a:gd name="connsiteX5" fmla="*/ 4919066 w 4929535"/>
              <a:gd name="connsiteY5" fmla="*/ 6822 h 3136825"/>
              <a:gd name="connsiteX6" fmla="*/ 4929535 w 4929535"/>
              <a:gd name="connsiteY6" fmla="*/ 3136825 h 3136825"/>
              <a:gd name="connsiteX7" fmla="*/ 0 w 4929535"/>
              <a:gd name="connsiteY7" fmla="*/ 3136825 h 3136825"/>
              <a:gd name="connsiteX8" fmla="*/ 0 w 4929535"/>
              <a:gd name="connsiteY8" fmla="*/ 0 h 3136825"/>
              <a:gd name="connsiteX0" fmla="*/ 0 w 4929535"/>
              <a:gd name="connsiteY0" fmla="*/ 0 h 3136825"/>
              <a:gd name="connsiteX1" fmla="*/ 122585 w 4929535"/>
              <a:gd name="connsiteY1" fmla="*/ 0 h 3136825"/>
              <a:gd name="connsiteX2" fmla="*/ 131167 w 4929535"/>
              <a:gd name="connsiteY2" fmla="*/ 2877022 h 3136825"/>
              <a:gd name="connsiteX3" fmla="*/ 4791271 w 4929535"/>
              <a:gd name="connsiteY3" fmla="*/ 2883372 h 3136825"/>
              <a:gd name="connsiteX4" fmla="*/ 4792066 w 4929535"/>
              <a:gd name="connsiteY4" fmla="*/ 6822 h 3136825"/>
              <a:gd name="connsiteX5" fmla="*/ 4919066 w 4929535"/>
              <a:gd name="connsiteY5" fmla="*/ 6822 h 3136825"/>
              <a:gd name="connsiteX6" fmla="*/ 4929535 w 4929535"/>
              <a:gd name="connsiteY6" fmla="*/ 3136825 h 3136825"/>
              <a:gd name="connsiteX7" fmla="*/ 0 w 4929535"/>
              <a:gd name="connsiteY7" fmla="*/ 3136825 h 3136825"/>
              <a:gd name="connsiteX8" fmla="*/ 0 w 4929535"/>
              <a:gd name="connsiteY8" fmla="*/ 0 h 3136825"/>
              <a:gd name="connsiteX0" fmla="*/ 0 w 4929535"/>
              <a:gd name="connsiteY0" fmla="*/ 0 h 3136825"/>
              <a:gd name="connsiteX1" fmla="*/ 122585 w 4929535"/>
              <a:gd name="connsiteY1" fmla="*/ 0 h 3136825"/>
              <a:gd name="connsiteX2" fmla="*/ 131167 w 4929535"/>
              <a:gd name="connsiteY2" fmla="*/ 2877022 h 3136825"/>
              <a:gd name="connsiteX3" fmla="*/ 4791271 w 4929535"/>
              <a:gd name="connsiteY3" fmla="*/ 2883372 h 3136825"/>
              <a:gd name="connsiteX4" fmla="*/ 4792066 w 4929535"/>
              <a:gd name="connsiteY4" fmla="*/ 6822 h 3136825"/>
              <a:gd name="connsiteX5" fmla="*/ 4919066 w 4929535"/>
              <a:gd name="connsiteY5" fmla="*/ 6822 h 3136825"/>
              <a:gd name="connsiteX6" fmla="*/ 4929535 w 4929535"/>
              <a:gd name="connsiteY6" fmla="*/ 3136825 h 3136825"/>
              <a:gd name="connsiteX7" fmla="*/ 0 w 4929535"/>
              <a:gd name="connsiteY7" fmla="*/ 3136825 h 3136825"/>
              <a:gd name="connsiteX8" fmla="*/ 0 w 4929535"/>
              <a:gd name="connsiteY8" fmla="*/ 0 h 3136825"/>
              <a:gd name="connsiteX0" fmla="*/ 0 w 4929535"/>
              <a:gd name="connsiteY0" fmla="*/ 0 h 3136825"/>
              <a:gd name="connsiteX1" fmla="*/ 122585 w 4929535"/>
              <a:gd name="connsiteY1" fmla="*/ 0 h 3136825"/>
              <a:gd name="connsiteX2" fmla="*/ 131167 w 4929535"/>
              <a:gd name="connsiteY2" fmla="*/ 2877022 h 3136825"/>
              <a:gd name="connsiteX3" fmla="*/ 4791271 w 4929535"/>
              <a:gd name="connsiteY3" fmla="*/ 2883372 h 3136825"/>
              <a:gd name="connsiteX4" fmla="*/ 4792066 w 4929535"/>
              <a:gd name="connsiteY4" fmla="*/ 6822 h 3136825"/>
              <a:gd name="connsiteX5" fmla="*/ 4919066 w 4929535"/>
              <a:gd name="connsiteY5" fmla="*/ 6822 h 3136825"/>
              <a:gd name="connsiteX6" fmla="*/ 4929535 w 4929535"/>
              <a:gd name="connsiteY6" fmla="*/ 3136825 h 3136825"/>
              <a:gd name="connsiteX7" fmla="*/ 0 w 4929535"/>
              <a:gd name="connsiteY7" fmla="*/ 3136825 h 3136825"/>
              <a:gd name="connsiteX8" fmla="*/ 0 w 4929535"/>
              <a:gd name="connsiteY8" fmla="*/ 0 h 3136825"/>
              <a:gd name="connsiteX0" fmla="*/ 0 w 4929535"/>
              <a:gd name="connsiteY0" fmla="*/ 0 h 3136825"/>
              <a:gd name="connsiteX1" fmla="*/ 122585 w 4929535"/>
              <a:gd name="connsiteY1" fmla="*/ 0 h 3136825"/>
              <a:gd name="connsiteX2" fmla="*/ 131167 w 4929535"/>
              <a:gd name="connsiteY2" fmla="*/ 2877022 h 3136825"/>
              <a:gd name="connsiteX3" fmla="*/ 4791271 w 4929535"/>
              <a:gd name="connsiteY3" fmla="*/ 2883372 h 3136825"/>
              <a:gd name="connsiteX4" fmla="*/ 4792066 w 4929535"/>
              <a:gd name="connsiteY4" fmla="*/ 6822 h 3136825"/>
              <a:gd name="connsiteX5" fmla="*/ 4919066 w 4929535"/>
              <a:gd name="connsiteY5" fmla="*/ 6822 h 3136825"/>
              <a:gd name="connsiteX6" fmla="*/ 4929535 w 4929535"/>
              <a:gd name="connsiteY6" fmla="*/ 3136825 h 3136825"/>
              <a:gd name="connsiteX7" fmla="*/ 0 w 4929535"/>
              <a:gd name="connsiteY7" fmla="*/ 3136825 h 3136825"/>
              <a:gd name="connsiteX8" fmla="*/ 0 w 4929535"/>
              <a:gd name="connsiteY8" fmla="*/ 0 h 3136825"/>
              <a:gd name="connsiteX0" fmla="*/ 0 w 4929535"/>
              <a:gd name="connsiteY0" fmla="*/ 0 h 3136825"/>
              <a:gd name="connsiteX1" fmla="*/ 122585 w 4929535"/>
              <a:gd name="connsiteY1" fmla="*/ 0 h 3136825"/>
              <a:gd name="connsiteX2" fmla="*/ 119261 w 4929535"/>
              <a:gd name="connsiteY2" fmla="*/ 2903215 h 3136825"/>
              <a:gd name="connsiteX3" fmla="*/ 4791271 w 4929535"/>
              <a:gd name="connsiteY3" fmla="*/ 2883372 h 3136825"/>
              <a:gd name="connsiteX4" fmla="*/ 4792066 w 4929535"/>
              <a:gd name="connsiteY4" fmla="*/ 6822 h 3136825"/>
              <a:gd name="connsiteX5" fmla="*/ 4919066 w 4929535"/>
              <a:gd name="connsiteY5" fmla="*/ 6822 h 3136825"/>
              <a:gd name="connsiteX6" fmla="*/ 4929535 w 4929535"/>
              <a:gd name="connsiteY6" fmla="*/ 3136825 h 3136825"/>
              <a:gd name="connsiteX7" fmla="*/ 0 w 4929535"/>
              <a:gd name="connsiteY7" fmla="*/ 3136825 h 3136825"/>
              <a:gd name="connsiteX8" fmla="*/ 0 w 4929535"/>
              <a:gd name="connsiteY8" fmla="*/ 0 h 3136825"/>
              <a:gd name="connsiteX0" fmla="*/ 0 w 4929535"/>
              <a:gd name="connsiteY0" fmla="*/ 0 h 3136825"/>
              <a:gd name="connsiteX1" fmla="*/ 122585 w 4929535"/>
              <a:gd name="connsiteY1" fmla="*/ 0 h 3136825"/>
              <a:gd name="connsiteX2" fmla="*/ 138311 w 4929535"/>
              <a:gd name="connsiteY2" fmla="*/ 2879402 h 3136825"/>
              <a:gd name="connsiteX3" fmla="*/ 4791271 w 4929535"/>
              <a:gd name="connsiteY3" fmla="*/ 2883372 h 3136825"/>
              <a:gd name="connsiteX4" fmla="*/ 4792066 w 4929535"/>
              <a:gd name="connsiteY4" fmla="*/ 6822 h 3136825"/>
              <a:gd name="connsiteX5" fmla="*/ 4919066 w 4929535"/>
              <a:gd name="connsiteY5" fmla="*/ 6822 h 3136825"/>
              <a:gd name="connsiteX6" fmla="*/ 4929535 w 4929535"/>
              <a:gd name="connsiteY6" fmla="*/ 3136825 h 3136825"/>
              <a:gd name="connsiteX7" fmla="*/ 0 w 4929535"/>
              <a:gd name="connsiteY7" fmla="*/ 3136825 h 3136825"/>
              <a:gd name="connsiteX8" fmla="*/ 0 w 4929535"/>
              <a:gd name="connsiteY8" fmla="*/ 0 h 3136825"/>
              <a:gd name="connsiteX0" fmla="*/ 0 w 4929535"/>
              <a:gd name="connsiteY0" fmla="*/ 0 h 3136825"/>
              <a:gd name="connsiteX1" fmla="*/ 122585 w 4929535"/>
              <a:gd name="connsiteY1" fmla="*/ 0 h 3136825"/>
              <a:gd name="connsiteX2" fmla="*/ 138311 w 4929535"/>
              <a:gd name="connsiteY2" fmla="*/ 2879402 h 3136825"/>
              <a:gd name="connsiteX3" fmla="*/ 4791271 w 4929535"/>
              <a:gd name="connsiteY3" fmla="*/ 2883372 h 3136825"/>
              <a:gd name="connsiteX4" fmla="*/ 4792066 w 4929535"/>
              <a:gd name="connsiteY4" fmla="*/ 6822 h 3136825"/>
              <a:gd name="connsiteX5" fmla="*/ 4919066 w 4929535"/>
              <a:gd name="connsiteY5" fmla="*/ 6822 h 3136825"/>
              <a:gd name="connsiteX6" fmla="*/ 4929535 w 4929535"/>
              <a:gd name="connsiteY6" fmla="*/ 3136825 h 3136825"/>
              <a:gd name="connsiteX7" fmla="*/ 0 w 4929535"/>
              <a:gd name="connsiteY7" fmla="*/ 3136825 h 3136825"/>
              <a:gd name="connsiteX8" fmla="*/ 0 w 4929535"/>
              <a:gd name="connsiteY8" fmla="*/ 0 h 3136825"/>
              <a:gd name="connsiteX0" fmla="*/ 0 w 4929535"/>
              <a:gd name="connsiteY0" fmla="*/ 0 h 3136825"/>
              <a:gd name="connsiteX1" fmla="*/ 122585 w 4929535"/>
              <a:gd name="connsiteY1" fmla="*/ 0 h 3136825"/>
              <a:gd name="connsiteX2" fmla="*/ 138311 w 4929535"/>
              <a:gd name="connsiteY2" fmla="*/ 2879402 h 3136825"/>
              <a:gd name="connsiteX3" fmla="*/ 4791271 w 4929535"/>
              <a:gd name="connsiteY3" fmla="*/ 2883372 h 3136825"/>
              <a:gd name="connsiteX4" fmla="*/ 4792066 w 4929535"/>
              <a:gd name="connsiteY4" fmla="*/ 6822 h 3136825"/>
              <a:gd name="connsiteX5" fmla="*/ 4919066 w 4929535"/>
              <a:gd name="connsiteY5" fmla="*/ 6822 h 3136825"/>
              <a:gd name="connsiteX6" fmla="*/ 4929535 w 4929535"/>
              <a:gd name="connsiteY6" fmla="*/ 3136825 h 3136825"/>
              <a:gd name="connsiteX7" fmla="*/ 0 w 4929535"/>
              <a:gd name="connsiteY7" fmla="*/ 3136825 h 3136825"/>
              <a:gd name="connsiteX8" fmla="*/ 0 w 4929535"/>
              <a:gd name="connsiteY8" fmla="*/ 0 h 3136825"/>
              <a:gd name="connsiteX0" fmla="*/ 0 w 4929535"/>
              <a:gd name="connsiteY0" fmla="*/ 0 h 3136825"/>
              <a:gd name="connsiteX1" fmla="*/ 122585 w 4929535"/>
              <a:gd name="connsiteY1" fmla="*/ 0 h 3136825"/>
              <a:gd name="connsiteX2" fmla="*/ 138311 w 4929535"/>
              <a:gd name="connsiteY2" fmla="*/ 2879402 h 3136825"/>
              <a:gd name="connsiteX3" fmla="*/ 4791271 w 4929535"/>
              <a:gd name="connsiteY3" fmla="*/ 2883372 h 3136825"/>
              <a:gd name="connsiteX4" fmla="*/ 4792066 w 4929535"/>
              <a:gd name="connsiteY4" fmla="*/ 6822 h 3136825"/>
              <a:gd name="connsiteX5" fmla="*/ 4919066 w 4929535"/>
              <a:gd name="connsiteY5" fmla="*/ 6822 h 3136825"/>
              <a:gd name="connsiteX6" fmla="*/ 4929535 w 4929535"/>
              <a:gd name="connsiteY6" fmla="*/ 3136825 h 3136825"/>
              <a:gd name="connsiteX7" fmla="*/ 0 w 4929535"/>
              <a:gd name="connsiteY7" fmla="*/ 3136825 h 3136825"/>
              <a:gd name="connsiteX8" fmla="*/ 0 w 4929535"/>
              <a:gd name="connsiteY8" fmla="*/ 0 h 3136825"/>
              <a:gd name="connsiteX0" fmla="*/ 0 w 4929535"/>
              <a:gd name="connsiteY0" fmla="*/ 0 h 3136825"/>
              <a:gd name="connsiteX1" fmla="*/ 122585 w 4929535"/>
              <a:gd name="connsiteY1" fmla="*/ 0 h 3136825"/>
              <a:gd name="connsiteX2" fmla="*/ 138311 w 4929535"/>
              <a:gd name="connsiteY2" fmla="*/ 2879402 h 3136825"/>
              <a:gd name="connsiteX3" fmla="*/ 4791271 w 4929535"/>
              <a:gd name="connsiteY3" fmla="*/ 2883372 h 3136825"/>
              <a:gd name="connsiteX4" fmla="*/ 4792066 w 4929535"/>
              <a:gd name="connsiteY4" fmla="*/ 6822 h 3136825"/>
              <a:gd name="connsiteX5" fmla="*/ 4919066 w 4929535"/>
              <a:gd name="connsiteY5" fmla="*/ 6822 h 3136825"/>
              <a:gd name="connsiteX6" fmla="*/ 4929535 w 4929535"/>
              <a:gd name="connsiteY6" fmla="*/ 3136825 h 3136825"/>
              <a:gd name="connsiteX7" fmla="*/ 0 w 4929535"/>
              <a:gd name="connsiteY7" fmla="*/ 3136825 h 3136825"/>
              <a:gd name="connsiteX8" fmla="*/ 0 w 4929535"/>
              <a:gd name="connsiteY8" fmla="*/ 0 h 3136825"/>
              <a:gd name="connsiteX0" fmla="*/ 0 w 4929535"/>
              <a:gd name="connsiteY0" fmla="*/ 0 h 3136825"/>
              <a:gd name="connsiteX1" fmla="*/ 122585 w 4929535"/>
              <a:gd name="connsiteY1" fmla="*/ 0 h 3136825"/>
              <a:gd name="connsiteX2" fmla="*/ 138311 w 4929535"/>
              <a:gd name="connsiteY2" fmla="*/ 2879402 h 3136825"/>
              <a:gd name="connsiteX3" fmla="*/ 1494832 w 4929535"/>
              <a:gd name="connsiteY3" fmla="*/ 2882841 h 3136825"/>
              <a:gd name="connsiteX4" fmla="*/ 4791271 w 4929535"/>
              <a:gd name="connsiteY4" fmla="*/ 2883372 h 3136825"/>
              <a:gd name="connsiteX5" fmla="*/ 4792066 w 4929535"/>
              <a:gd name="connsiteY5" fmla="*/ 6822 h 3136825"/>
              <a:gd name="connsiteX6" fmla="*/ 4919066 w 4929535"/>
              <a:gd name="connsiteY6" fmla="*/ 6822 h 3136825"/>
              <a:gd name="connsiteX7" fmla="*/ 4929535 w 4929535"/>
              <a:gd name="connsiteY7" fmla="*/ 3136825 h 3136825"/>
              <a:gd name="connsiteX8" fmla="*/ 0 w 4929535"/>
              <a:gd name="connsiteY8" fmla="*/ 3136825 h 3136825"/>
              <a:gd name="connsiteX9" fmla="*/ 0 w 4929535"/>
              <a:gd name="connsiteY9" fmla="*/ 0 h 3136825"/>
              <a:gd name="connsiteX0" fmla="*/ 0 w 4929535"/>
              <a:gd name="connsiteY0" fmla="*/ 0 h 3138644"/>
              <a:gd name="connsiteX1" fmla="*/ 122585 w 4929535"/>
              <a:gd name="connsiteY1" fmla="*/ 0 h 3138644"/>
              <a:gd name="connsiteX2" fmla="*/ 138311 w 4929535"/>
              <a:gd name="connsiteY2" fmla="*/ 2879402 h 3138644"/>
              <a:gd name="connsiteX3" fmla="*/ 1494832 w 4929535"/>
              <a:gd name="connsiteY3" fmla="*/ 2882841 h 3138644"/>
              <a:gd name="connsiteX4" fmla="*/ 4791271 w 4929535"/>
              <a:gd name="connsiteY4" fmla="*/ 2883372 h 3138644"/>
              <a:gd name="connsiteX5" fmla="*/ 4792066 w 4929535"/>
              <a:gd name="connsiteY5" fmla="*/ 6822 h 3138644"/>
              <a:gd name="connsiteX6" fmla="*/ 4919066 w 4929535"/>
              <a:gd name="connsiteY6" fmla="*/ 6822 h 3138644"/>
              <a:gd name="connsiteX7" fmla="*/ 4929535 w 4929535"/>
              <a:gd name="connsiteY7" fmla="*/ 3136825 h 3138644"/>
              <a:gd name="connsiteX8" fmla="*/ 1489959 w 4929535"/>
              <a:gd name="connsiteY8" fmla="*/ 3138644 h 3138644"/>
              <a:gd name="connsiteX9" fmla="*/ 0 w 4929535"/>
              <a:gd name="connsiteY9" fmla="*/ 3136825 h 3138644"/>
              <a:gd name="connsiteX10" fmla="*/ 0 w 4929535"/>
              <a:gd name="connsiteY10" fmla="*/ 0 h 3138644"/>
              <a:gd name="connsiteX0" fmla="*/ 0 w 5147054"/>
              <a:gd name="connsiteY0" fmla="*/ 0 h 3138644"/>
              <a:gd name="connsiteX1" fmla="*/ 122585 w 5147054"/>
              <a:gd name="connsiteY1" fmla="*/ 0 h 3138644"/>
              <a:gd name="connsiteX2" fmla="*/ 138311 w 5147054"/>
              <a:gd name="connsiteY2" fmla="*/ 2879402 h 3138644"/>
              <a:gd name="connsiteX3" fmla="*/ 1494832 w 5147054"/>
              <a:gd name="connsiteY3" fmla="*/ 2882841 h 3138644"/>
              <a:gd name="connsiteX4" fmla="*/ 4791271 w 5147054"/>
              <a:gd name="connsiteY4" fmla="*/ 2883372 h 3138644"/>
              <a:gd name="connsiteX5" fmla="*/ 4792066 w 5147054"/>
              <a:gd name="connsiteY5" fmla="*/ 6822 h 3138644"/>
              <a:gd name="connsiteX6" fmla="*/ 4929535 w 5147054"/>
              <a:gd name="connsiteY6" fmla="*/ 3136825 h 3138644"/>
              <a:gd name="connsiteX7" fmla="*/ 1489959 w 5147054"/>
              <a:gd name="connsiteY7" fmla="*/ 3138644 h 3138644"/>
              <a:gd name="connsiteX8" fmla="*/ 0 w 5147054"/>
              <a:gd name="connsiteY8" fmla="*/ 3136825 h 3138644"/>
              <a:gd name="connsiteX9" fmla="*/ 0 w 5147054"/>
              <a:gd name="connsiteY9" fmla="*/ 0 h 3138644"/>
              <a:gd name="connsiteX0" fmla="*/ 0 w 5286766"/>
              <a:gd name="connsiteY0" fmla="*/ 0 h 3138644"/>
              <a:gd name="connsiteX1" fmla="*/ 122585 w 5286766"/>
              <a:gd name="connsiteY1" fmla="*/ 0 h 3138644"/>
              <a:gd name="connsiteX2" fmla="*/ 138311 w 5286766"/>
              <a:gd name="connsiteY2" fmla="*/ 2879402 h 3138644"/>
              <a:gd name="connsiteX3" fmla="*/ 1494832 w 5286766"/>
              <a:gd name="connsiteY3" fmla="*/ 2882841 h 3138644"/>
              <a:gd name="connsiteX4" fmla="*/ 4791271 w 5286766"/>
              <a:gd name="connsiteY4" fmla="*/ 2883372 h 3138644"/>
              <a:gd name="connsiteX5" fmla="*/ 4929535 w 5286766"/>
              <a:gd name="connsiteY5" fmla="*/ 3136825 h 3138644"/>
              <a:gd name="connsiteX6" fmla="*/ 1489959 w 5286766"/>
              <a:gd name="connsiteY6" fmla="*/ 3138644 h 3138644"/>
              <a:gd name="connsiteX7" fmla="*/ 0 w 5286766"/>
              <a:gd name="connsiteY7" fmla="*/ 3136825 h 3138644"/>
              <a:gd name="connsiteX8" fmla="*/ 0 w 5286766"/>
              <a:gd name="connsiteY8" fmla="*/ 0 h 3138644"/>
              <a:gd name="connsiteX0" fmla="*/ 0 w 4929535"/>
              <a:gd name="connsiteY0" fmla="*/ 0 h 3138644"/>
              <a:gd name="connsiteX1" fmla="*/ 122585 w 4929535"/>
              <a:gd name="connsiteY1" fmla="*/ 0 h 3138644"/>
              <a:gd name="connsiteX2" fmla="*/ 138311 w 4929535"/>
              <a:gd name="connsiteY2" fmla="*/ 2879402 h 3138644"/>
              <a:gd name="connsiteX3" fmla="*/ 1494832 w 4929535"/>
              <a:gd name="connsiteY3" fmla="*/ 2882841 h 3138644"/>
              <a:gd name="connsiteX4" fmla="*/ 4929535 w 4929535"/>
              <a:gd name="connsiteY4" fmla="*/ 3136825 h 3138644"/>
              <a:gd name="connsiteX5" fmla="*/ 1489959 w 4929535"/>
              <a:gd name="connsiteY5" fmla="*/ 3138644 h 3138644"/>
              <a:gd name="connsiteX6" fmla="*/ 0 w 4929535"/>
              <a:gd name="connsiteY6" fmla="*/ 3136825 h 3138644"/>
              <a:gd name="connsiteX7" fmla="*/ 0 w 4929535"/>
              <a:gd name="connsiteY7" fmla="*/ 0 h 3138644"/>
              <a:gd name="connsiteX0" fmla="*/ 0 w 1494832"/>
              <a:gd name="connsiteY0" fmla="*/ 0 h 3138644"/>
              <a:gd name="connsiteX1" fmla="*/ 122585 w 1494832"/>
              <a:gd name="connsiteY1" fmla="*/ 0 h 3138644"/>
              <a:gd name="connsiteX2" fmla="*/ 138311 w 1494832"/>
              <a:gd name="connsiteY2" fmla="*/ 2879402 h 3138644"/>
              <a:gd name="connsiteX3" fmla="*/ 1494832 w 1494832"/>
              <a:gd name="connsiteY3" fmla="*/ 2882841 h 3138644"/>
              <a:gd name="connsiteX4" fmla="*/ 1489959 w 1494832"/>
              <a:gd name="connsiteY4" fmla="*/ 3138644 h 3138644"/>
              <a:gd name="connsiteX5" fmla="*/ 0 w 1494832"/>
              <a:gd name="connsiteY5" fmla="*/ 3136825 h 3138644"/>
              <a:gd name="connsiteX6" fmla="*/ 0 w 1494832"/>
              <a:gd name="connsiteY6" fmla="*/ 0 h 31386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94832" h="3138644">
                <a:moveTo>
                  <a:pt x="0" y="0"/>
                </a:moveTo>
                <a:lnTo>
                  <a:pt x="122585" y="0"/>
                </a:lnTo>
                <a:cubicBezTo>
                  <a:pt x="121212" y="959007"/>
                  <a:pt x="130159" y="2003740"/>
                  <a:pt x="138311" y="2879402"/>
                </a:cubicBezTo>
                <a:lnTo>
                  <a:pt x="1494832" y="2882841"/>
                </a:lnTo>
                <a:cubicBezTo>
                  <a:pt x="1493208" y="2968109"/>
                  <a:pt x="1491583" y="3053376"/>
                  <a:pt x="1489959" y="3138644"/>
                </a:cubicBezTo>
                <a:lnTo>
                  <a:pt x="0" y="313682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23" name="Rectangle 7"/>
          <p:cNvSpPr/>
          <p:nvPr/>
        </p:nvSpPr>
        <p:spPr>
          <a:xfrm>
            <a:off x="7760483" y="3095191"/>
            <a:ext cx="1410002" cy="2888850"/>
          </a:xfrm>
          <a:custGeom>
            <a:avLst/>
            <a:gdLst>
              <a:gd name="connsiteX0" fmla="*/ 0 w 122585"/>
              <a:gd name="connsiteY0" fmla="*/ 0 h 3136825"/>
              <a:gd name="connsiteX1" fmla="*/ 122585 w 122585"/>
              <a:gd name="connsiteY1" fmla="*/ 0 h 3136825"/>
              <a:gd name="connsiteX2" fmla="*/ 122585 w 122585"/>
              <a:gd name="connsiteY2" fmla="*/ 3136825 h 3136825"/>
              <a:gd name="connsiteX3" fmla="*/ 0 w 122585"/>
              <a:gd name="connsiteY3" fmla="*/ 3136825 h 3136825"/>
              <a:gd name="connsiteX4" fmla="*/ 0 w 122585"/>
              <a:gd name="connsiteY4" fmla="*/ 0 h 3136825"/>
              <a:gd name="connsiteX0" fmla="*/ 0 w 131282"/>
              <a:gd name="connsiteY0" fmla="*/ 0 h 3136825"/>
              <a:gd name="connsiteX1" fmla="*/ 122585 w 131282"/>
              <a:gd name="connsiteY1" fmla="*/ 0 h 3136825"/>
              <a:gd name="connsiteX2" fmla="*/ 131167 w 131282"/>
              <a:gd name="connsiteY2" fmla="*/ 2877022 h 3136825"/>
              <a:gd name="connsiteX3" fmla="*/ 122585 w 131282"/>
              <a:gd name="connsiteY3" fmla="*/ 3136825 h 3136825"/>
              <a:gd name="connsiteX4" fmla="*/ 0 w 131282"/>
              <a:gd name="connsiteY4" fmla="*/ 3136825 h 3136825"/>
              <a:gd name="connsiteX5" fmla="*/ 0 w 131282"/>
              <a:gd name="connsiteY5" fmla="*/ 0 h 3136825"/>
              <a:gd name="connsiteX0" fmla="*/ 0 w 4929535"/>
              <a:gd name="connsiteY0" fmla="*/ 0 h 3136825"/>
              <a:gd name="connsiteX1" fmla="*/ 122585 w 4929535"/>
              <a:gd name="connsiteY1" fmla="*/ 0 h 3136825"/>
              <a:gd name="connsiteX2" fmla="*/ 131167 w 4929535"/>
              <a:gd name="connsiteY2" fmla="*/ 2877022 h 3136825"/>
              <a:gd name="connsiteX3" fmla="*/ 4929535 w 4929535"/>
              <a:gd name="connsiteY3" fmla="*/ 3136825 h 3136825"/>
              <a:gd name="connsiteX4" fmla="*/ 0 w 4929535"/>
              <a:gd name="connsiteY4" fmla="*/ 3136825 h 3136825"/>
              <a:gd name="connsiteX5" fmla="*/ 0 w 4929535"/>
              <a:gd name="connsiteY5" fmla="*/ 0 h 3136825"/>
              <a:gd name="connsiteX0" fmla="*/ 0 w 4929535"/>
              <a:gd name="connsiteY0" fmla="*/ 0 h 3136825"/>
              <a:gd name="connsiteX1" fmla="*/ 122585 w 4929535"/>
              <a:gd name="connsiteY1" fmla="*/ 0 h 3136825"/>
              <a:gd name="connsiteX2" fmla="*/ 131167 w 4929535"/>
              <a:gd name="connsiteY2" fmla="*/ 2877022 h 3136825"/>
              <a:gd name="connsiteX3" fmla="*/ 4919066 w 4929535"/>
              <a:gd name="connsiteY3" fmla="*/ 6822 h 3136825"/>
              <a:gd name="connsiteX4" fmla="*/ 4929535 w 4929535"/>
              <a:gd name="connsiteY4" fmla="*/ 3136825 h 3136825"/>
              <a:gd name="connsiteX5" fmla="*/ 0 w 4929535"/>
              <a:gd name="connsiteY5" fmla="*/ 3136825 h 3136825"/>
              <a:gd name="connsiteX6" fmla="*/ 0 w 4929535"/>
              <a:gd name="connsiteY6" fmla="*/ 0 h 3136825"/>
              <a:gd name="connsiteX0" fmla="*/ 0 w 5177546"/>
              <a:gd name="connsiteY0" fmla="*/ 368771 h 3505596"/>
              <a:gd name="connsiteX1" fmla="*/ 122585 w 5177546"/>
              <a:gd name="connsiteY1" fmla="*/ 368771 h 3505596"/>
              <a:gd name="connsiteX2" fmla="*/ 131167 w 5177546"/>
              <a:gd name="connsiteY2" fmla="*/ 3245793 h 3505596"/>
              <a:gd name="connsiteX3" fmla="*/ 4792066 w 5177546"/>
              <a:gd name="connsiteY3" fmla="*/ 375593 h 3505596"/>
              <a:gd name="connsiteX4" fmla="*/ 4919066 w 5177546"/>
              <a:gd name="connsiteY4" fmla="*/ 375593 h 3505596"/>
              <a:gd name="connsiteX5" fmla="*/ 4929535 w 5177546"/>
              <a:gd name="connsiteY5" fmla="*/ 3505596 h 3505596"/>
              <a:gd name="connsiteX6" fmla="*/ 0 w 5177546"/>
              <a:gd name="connsiteY6" fmla="*/ 3505596 h 3505596"/>
              <a:gd name="connsiteX7" fmla="*/ 0 w 5177546"/>
              <a:gd name="connsiteY7" fmla="*/ 368771 h 3505596"/>
              <a:gd name="connsiteX0" fmla="*/ 0 w 5083378"/>
              <a:gd name="connsiteY0" fmla="*/ 269365 h 3501551"/>
              <a:gd name="connsiteX1" fmla="*/ 122585 w 5083378"/>
              <a:gd name="connsiteY1" fmla="*/ 269365 h 3501551"/>
              <a:gd name="connsiteX2" fmla="*/ 131167 w 5083378"/>
              <a:gd name="connsiteY2" fmla="*/ 3146387 h 3501551"/>
              <a:gd name="connsiteX3" fmla="*/ 4792065 w 5083378"/>
              <a:gd name="connsiteY3" fmla="*/ 3286087 h 3501551"/>
              <a:gd name="connsiteX4" fmla="*/ 4792066 w 5083378"/>
              <a:gd name="connsiteY4" fmla="*/ 276187 h 3501551"/>
              <a:gd name="connsiteX5" fmla="*/ 4919066 w 5083378"/>
              <a:gd name="connsiteY5" fmla="*/ 276187 h 3501551"/>
              <a:gd name="connsiteX6" fmla="*/ 4929535 w 5083378"/>
              <a:gd name="connsiteY6" fmla="*/ 3406190 h 3501551"/>
              <a:gd name="connsiteX7" fmla="*/ 0 w 5083378"/>
              <a:gd name="connsiteY7" fmla="*/ 3406190 h 3501551"/>
              <a:gd name="connsiteX8" fmla="*/ 0 w 5083378"/>
              <a:gd name="connsiteY8" fmla="*/ 269365 h 3501551"/>
              <a:gd name="connsiteX0" fmla="*/ 0 w 5073124"/>
              <a:gd name="connsiteY0" fmla="*/ 269365 h 3406190"/>
              <a:gd name="connsiteX1" fmla="*/ 122585 w 5073124"/>
              <a:gd name="connsiteY1" fmla="*/ 269365 h 3406190"/>
              <a:gd name="connsiteX2" fmla="*/ 131167 w 5073124"/>
              <a:gd name="connsiteY2" fmla="*/ 3146387 h 3406190"/>
              <a:gd name="connsiteX3" fmla="*/ 4779365 w 5073124"/>
              <a:gd name="connsiteY3" fmla="*/ 3133687 h 3406190"/>
              <a:gd name="connsiteX4" fmla="*/ 4792066 w 5073124"/>
              <a:gd name="connsiteY4" fmla="*/ 276187 h 3406190"/>
              <a:gd name="connsiteX5" fmla="*/ 4919066 w 5073124"/>
              <a:gd name="connsiteY5" fmla="*/ 276187 h 3406190"/>
              <a:gd name="connsiteX6" fmla="*/ 4929535 w 5073124"/>
              <a:gd name="connsiteY6" fmla="*/ 3406190 h 3406190"/>
              <a:gd name="connsiteX7" fmla="*/ 0 w 5073124"/>
              <a:gd name="connsiteY7" fmla="*/ 3406190 h 3406190"/>
              <a:gd name="connsiteX8" fmla="*/ 0 w 5073124"/>
              <a:gd name="connsiteY8" fmla="*/ 269365 h 3406190"/>
              <a:gd name="connsiteX0" fmla="*/ 0 w 5073124"/>
              <a:gd name="connsiteY0" fmla="*/ 269365 h 3406190"/>
              <a:gd name="connsiteX1" fmla="*/ 122585 w 5073124"/>
              <a:gd name="connsiteY1" fmla="*/ 269365 h 3406190"/>
              <a:gd name="connsiteX2" fmla="*/ 131167 w 5073124"/>
              <a:gd name="connsiteY2" fmla="*/ 3146387 h 3406190"/>
              <a:gd name="connsiteX3" fmla="*/ 4779365 w 5073124"/>
              <a:gd name="connsiteY3" fmla="*/ 3133687 h 3406190"/>
              <a:gd name="connsiteX4" fmla="*/ 4792066 w 5073124"/>
              <a:gd name="connsiteY4" fmla="*/ 276187 h 3406190"/>
              <a:gd name="connsiteX5" fmla="*/ 4919066 w 5073124"/>
              <a:gd name="connsiteY5" fmla="*/ 276187 h 3406190"/>
              <a:gd name="connsiteX6" fmla="*/ 4929535 w 5073124"/>
              <a:gd name="connsiteY6" fmla="*/ 3406190 h 3406190"/>
              <a:gd name="connsiteX7" fmla="*/ 0 w 5073124"/>
              <a:gd name="connsiteY7" fmla="*/ 3406190 h 3406190"/>
              <a:gd name="connsiteX8" fmla="*/ 0 w 5073124"/>
              <a:gd name="connsiteY8" fmla="*/ 269365 h 3406190"/>
              <a:gd name="connsiteX0" fmla="*/ 0 w 4952415"/>
              <a:gd name="connsiteY0" fmla="*/ 269365 h 3406190"/>
              <a:gd name="connsiteX1" fmla="*/ 122585 w 4952415"/>
              <a:gd name="connsiteY1" fmla="*/ 269365 h 3406190"/>
              <a:gd name="connsiteX2" fmla="*/ 131167 w 4952415"/>
              <a:gd name="connsiteY2" fmla="*/ 3146387 h 3406190"/>
              <a:gd name="connsiteX3" fmla="*/ 4779365 w 4952415"/>
              <a:gd name="connsiteY3" fmla="*/ 3133687 h 3406190"/>
              <a:gd name="connsiteX4" fmla="*/ 4792066 w 4952415"/>
              <a:gd name="connsiteY4" fmla="*/ 276187 h 3406190"/>
              <a:gd name="connsiteX5" fmla="*/ 4919066 w 4952415"/>
              <a:gd name="connsiteY5" fmla="*/ 276187 h 3406190"/>
              <a:gd name="connsiteX6" fmla="*/ 4929535 w 4952415"/>
              <a:gd name="connsiteY6" fmla="*/ 3406190 h 3406190"/>
              <a:gd name="connsiteX7" fmla="*/ 0 w 4952415"/>
              <a:gd name="connsiteY7" fmla="*/ 3406190 h 3406190"/>
              <a:gd name="connsiteX8" fmla="*/ 0 w 4952415"/>
              <a:gd name="connsiteY8" fmla="*/ 269365 h 3406190"/>
              <a:gd name="connsiteX0" fmla="*/ 0 w 4952415"/>
              <a:gd name="connsiteY0" fmla="*/ 269365 h 3406190"/>
              <a:gd name="connsiteX1" fmla="*/ 122585 w 4952415"/>
              <a:gd name="connsiteY1" fmla="*/ 269365 h 3406190"/>
              <a:gd name="connsiteX2" fmla="*/ 131167 w 4952415"/>
              <a:gd name="connsiteY2" fmla="*/ 3146387 h 3406190"/>
              <a:gd name="connsiteX3" fmla="*/ 4779365 w 4952415"/>
              <a:gd name="connsiteY3" fmla="*/ 3133687 h 3406190"/>
              <a:gd name="connsiteX4" fmla="*/ 4792066 w 4952415"/>
              <a:gd name="connsiteY4" fmla="*/ 276187 h 3406190"/>
              <a:gd name="connsiteX5" fmla="*/ 4919066 w 4952415"/>
              <a:gd name="connsiteY5" fmla="*/ 276187 h 3406190"/>
              <a:gd name="connsiteX6" fmla="*/ 4929535 w 4952415"/>
              <a:gd name="connsiteY6" fmla="*/ 3406190 h 3406190"/>
              <a:gd name="connsiteX7" fmla="*/ 0 w 4952415"/>
              <a:gd name="connsiteY7" fmla="*/ 3406190 h 3406190"/>
              <a:gd name="connsiteX8" fmla="*/ 0 w 4952415"/>
              <a:gd name="connsiteY8" fmla="*/ 269365 h 3406190"/>
              <a:gd name="connsiteX0" fmla="*/ 0 w 4952415"/>
              <a:gd name="connsiteY0" fmla="*/ 269365 h 3406190"/>
              <a:gd name="connsiteX1" fmla="*/ 122585 w 4952415"/>
              <a:gd name="connsiteY1" fmla="*/ 269365 h 3406190"/>
              <a:gd name="connsiteX2" fmla="*/ 131167 w 4952415"/>
              <a:gd name="connsiteY2" fmla="*/ 3146387 h 3406190"/>
              <a:gd name="connsiteX3" fmla="*/ 4779365 w 4952415"/>
              <a:gd name="connsiteY3" fmla="*/ 3133687 h 3406190"/>
              <a:gd name="connsiteX4" fmla="*/ 4792066 w 4952415"/>
              <a:gd name="connsiteY4" fmla="*/ 276187 h 3406190"/>
              <a:gd name="connsiteX5" fmla="*/ 4919066 w 4952415"/>
              <a:gd name="connsiteY5" fmla="*/ 276187 h 3406190"/>
              <a:gd name="connsiteX6" fmla="*/ 4929535 w 4952415"/>
              <a:gd name="connsiteY6" fmla="*/ 3406190 h 3406190"/>
              <a:gd name="connsiteX7" fmla="*/ 0 w 4952415"/>
              <a:gd name="connsiteY7" fmla="*/ 3406190 h 3406190"/>
              <a:gd name="connsiteX8" fmla="*/ 0 w 4952415"/>
              <a:gd name="connsiteY8" fmla="*/ 269365 h 3406190"/>
              <a:gd name="connsiteX0" fmla="*/ 0 w 4952415"/>
              <a:gd name="connsiteY0" fmla="*/ 269365 h 3406190"/>
              <a:gd name="connsiteX1" fmla="*/ 122585 w 4952415"/>
              <a:gd name="connsiteY1" fmla="*/ 269365 h 3406190"/>
              <a:gd name="connsiteX2" fmla="*/ 131167 w 4952415"/>
              <a:gd name="connsiteY2" fmla="*/ 3146387 h 3406190"/>
              <a:gd name="connsiteX3" fmla="*/ 4779365 w 4952415"/>
              <a:gd name="connsiteY3" fmla="*/ 3133687 h 3406190"/>
              <a:gd name="connsiteX4" fmla="*/ 4792066 w 4952415"/>
              <a:gd name="connsiteY4" fmla="*/ 276187 h 3406190"/>
              <a:gd name="connsiteX5" fmla="*/ 4919066 w 4952415"/>
              <a:gd name="connsiteY5" fmla="*/ 276187 h 3406190"/>
              <a:gd name="connsiteX6" fmla="*/ 4929535 w 4952415"/>
              <a:gd name="connsiteY6" fmla="*/ 3406190 h 3406190"/>
              <a:gd name="connsiteX7" fmla="*/ 0 w 4952415"/>
              <a:gd name="connsiteY7" fmla="*/ 3406190 h 3406190"/>
              <a:gd name="connsiteX8" fmla="*/ 0 w 4952415"/>
              <a:gd name="connsiteY8" fmla="*/ 269365 h 3406190"/>
              <a:gd name="connsiteX0" fmla="*/ 0 w 4952415"/>
              <a:gd name="connsiteY0" fmla="*/ 269365 h 3406190"/>
              <a:gd name="connsiteX1" fmla="*/ 122585 w 4952415"/>
              <a:gd name="connsiteY1" fmla="*/ 269365 h 3406190"/>
              <a:gd name="connsiteX2" fmla="*/ 131167 w 4952415"/>
              <a:gd name="connsiteY2" fmla="*/ 3146387 h 3406190"/>
              <a:gd name="connsiteX3" fmla="*/ 4779365 w 4952415"/>
              <a:gd name="connsiteY3" fmla="*/ 3133687 h 3406190"/>
              <a:gd name="connsiteX4" fmla="*/ 4792066 w 4952415"/>
              <a:gd name="connsiteY4" fmla="*/ 276187 h 3406190"/>
              <a:gd name="connsiteX5" fmla="*/ 4919066 w 4952415"/>
              <a:gd name="connsiteY5" fmla="*/ 276187 h 3406190"/>
              <a:gd name="connsiteX6" fmla="*/ 4929535 w 4952415"/>
              <a:gd name="connsiteY6" fmla="*/ 3406190 h 3406190"/>
              <a:gd name="connsiteX7" fmla="*/ 0 w 4952415"/>
              <a:gd name="connsiteY7" fmla="*/ 3406190 h 3406190"/>
              <a:gd name="connsiteX8" fmla="*/ 0 w 4952415"/>
              <a:gd name="connsiteY8" fmla="*/ 269365 h 3406190"/>
              <a:gd name="connsiteX0" fmla="*/ 0 w 4929535"/>
              <a:gd name="connsiteY0" fmla="*/ 224797 h 3361622"/>
              <a:gd name="connsiteX1" fmla="*/ 122585 w 4929535"/>
              <a:gd name="connsiteY1" fmla="*/ 224797 h 3361622"/>
              <a:gd name="connsiteX2" fmla="*/ 131167 w 4929535"/>
              <a:gd name="connsiteY2" fmla="*/ 3101819 h 3361622"/>
              <a:gd name="connsiteX3" fmla="*/ 4779365 w 4929535"/>
              <a:gd name="connsiteY3" fmla="*/ 3089119 h 3361622"/>
              <a:gd name="connsiteX4" fmla="*/ 4792066 w 4929535"/>
              <a:gd name="connsiteY4" fmla="*/ 231619 h 3361622"/>
              <a:gd name="connsiteX5" fmla="*/ 4919066 w 4929535"/>
              <a:gd name="connsiteY5" fmla="*/ 231619 h 3361622"/>
              <a:gd name="connsiteX6" fmla="*/ 4929535 w 4929535"/>
              <a:gd name="connsiteY6" fmla="*/ 3361622 h 3361622"/>
              <a:gd name="connsiteX7" fmla="*/ 0 w 4929535"/>
              <a:gd name="connsiteY7" fmla="*/ 3361622 h 3361622"/>
              <a:gd name="connsiteX8" fmla="*/ 0 w 4929535"/>
              <a:gd name="connsiteY8" fmla="*/ 224797 h 3361622"/>
              <a:gd name="connsiteX0" fmla="*/ 0 w 4929535"/>
              <a:gd name="connsiteY0" fmla="*/ 0 h 3136825"/>
              <a:gd name="connsiteX1" fmla="*/ 122585 w 4929535"/>
              <a:gd name="connsiteY1" fmla="*/ 0 h 3136825"/>
              <a:gd name="connsiteX2" fmla="*/ 131167 w 4929535"/>
              <a:gd name="connsiteY2" fmla="*/ 2877022 h 3136825"/>
              <a:gd name="connsiteX3" fmla="*/ 4779365 w 4929535"/>
              <a:gd name="connsiteY3" fmla="*/ 2864322 h 3136825"/>
              <a:gd name="connsiteX4" fmla="*/ 4792066 w 4929535"/>
              <a:gd name="connsiteY4" fmla="*/ 6822 h 3136825"/>
              <a:gd name="connsiteX5" fmla="*/ 4919066 w 4929535"/>
              <a:gd name="connsiteY5" fmla="*/ 6822 h 3136825"/>
              <a:gd name="connsiteX6" fmla="*/ 4929535 w 4929535"/>
              <a:gd name="connsiteY6" fmla="*/ 3136825 h 3136825"/>
              <a:gd name="connsiteX7" fmla="*/ 0 w 4929535"/>
              <a:gd name="connsiteY7" fmla="*/ 3136825 h 3136825"/>
              <a:gd name="connsiteX8" fmla="*/ 0 w 4929535"/>
              <a:gd name="connsiteY8" fmla="*/ 0 h 3136825"/>
              <a:gd name="connsiteX0" fmla="*/ 0 w 4929535"/>
              <a:gd name="connsiteY0" fmla="*/ 0 h 3136825"/>
              <a:gd name="connsiteX1" fmla="*/ 122585 w 4929535"/>
              <a:gd name="connsiteY1" fmla="*/ 0 h 3136825"/>
              <a:gd name="connsiteX2" fmla="*/ 131167 w 4929535"/>
              <a:gd name="connsiteY2" fmla="*/ 2877022 h 3136825"/>
              <a:gd name="connsiteX3" fmla="*/ 4779365 w 4929535"/>
              <a:gd name="connsiteY3" fmla="*/ 2864322 h 3136825"/>
              <a:gd name="connsiteX4" fmla="*/ 4792066 w 4929535"/>
              <a:gd name="connsiteY4" fmla="*/ 6822 h 3136825"/>
              <a:gd name="connsiteX5" fmla="*/ 4919066 w 4929535"/>
              <a:gd name="connsiteY5" fmla="*/ 6822 h 3136825"/>
              <a:gd name="connsiteX6" fmla="*/ 4929535 w 4929535"/>
              <a:gd name="connsiteY6" fmla="*/ 3136825 h 3136825"/>
              <a:gd name="connsiteX7" fmla="*/ 0 w 4929535"/>
              <a:gd name="connsiteY7" fmla="*/ 3136825 h 3136825"/>
              <a:gd name="connsiteX8" fmla="*/ 0 w 4929535"/>
              <a:gd name="connsiteY8" fmla="*/ 0 h 3136825"/>
              <a:gd name="connsiteX0" fmla="*/ 0 w 4929535"/>
              <a:gd name="connsiteY0" fmla="*/ 0 h 3136825"/>
              <a:gd name="connsiteX1" fmla="*/ 122585 w 4929535"/>
              <a:gd name="connsiteY1" fmla="*/ 0 h 3136825"/>
              <a:gd name="connsiteX2" fmla="*/ 131167 w 4929535"/>
              <a:gd name="connsiteY2" fmla="*/ 2877022 h 3136825"/>
              <a:gd name="connsiteX3" fmla="*/ 4779365 w 4929535"/>
              <a:gd name="connsiteY3" fmla="*/ 2864322 h 3136825"/>
              <a:gd name="connsiteX4" fmla="*/ 4792066 w 4929535"/>
              <a:gd name="connsiteY4" fmla="*/ 6822 h 3136825"/>
              <a:gd name="connsiteX5" fmla="*/ 4919066 w 4929535"/>
              <a:gd name="connsiteY5" fmla="*/ 6822 h 3136825"/>
              <a:gd name="connsiteX6" fmla="*/ 4929535 w 4929535"/>
              <a:gd name="connsiteY6" fmla="*/ 3136825 h 3136825"/>
              <a:gd name="connsiteX7" fmla="*/ 0 w 4929535"/>
              <a:gd name="connsiteY7" fmla="*/ 3136825 h 3136825"/>
              <a:gd name="connsiteX8" fmla="*/ 0 w 4929535"/>
              <a:gd name="connsiteY8" fmla="*/ 0 h 3136825"/>
              <a:gd name="connsiteX0" fmla="*/ 0 w 4929535"/>
              <a:gd name="connsiteY0" fmla="*/ 0 h 3136825"/>
              <a:gd name="connsiteX1" fmla="*/ 122585 w 4929535"/>
              <a:gd name="connsiteY1" fmla="*/ 0 h 3136825"/>
              <a:gd name="connsiteX2" fmla="*/ 131167 w 4929535"/>
              <a:gd name="connsiteY2" fmla="*/ 2877022 h 3136825"/>
              <a:gd name="connsiteX3" fmla="*/ 4779365 w 4929535"/>
              <a:gd name="connsiteY3" fmla="*/ 2864322 h 3136825"/>
              <a:gd name="connsiteX4" fmla="*/ 4792066 w 4929535"/>
              <a:gd name="connsiteY4" fmla="*/ 6822 h 3136825"/>
              <a:gd name="connsiteX5" fmla="*/ 4919066 w 4929535"/>
              <a:gd name="connsiteY5" fmla="*/ 6822 h 3136825"/>
              <a:gd name="connsiteX6" fmla="*/ 4929535 w 4929535"/>
              <a:gd name="connsiteY6" fmla="*/ 3136825 h 3136825"/>
              <a:gd name="connsiteX7" fmla="*/ 0 w 4929535"/>
              <a:gd name="connsiteY7" fmla="*/ 3136825 h 3136825"/>
              <a:gd name="connsiteX8" fmla="*/ 0 w 4929535"/>
              <a:gd name="connsiteY8" fmla="*/ 0 h 3136825"/>
              <a:gd name="connsiteX0" fmla="*/ 0 w 4929535"/>
              <a:gd name="connsiteY0" fmla="*/ 0 h 3136825"/>
              <a:gd name="connsiteX1" fmla="*/ 122585 w 4929535"/>
              <a:gd name="connsiteY1" fmla="*/ 0 h 3136825"/>
              <a:gd name="connsiteX2" fmla="*/ 131167 w 4929535"/>
              <a:gd name="connsiteY2" fmla="*/ 2877022 h 3136825"/>
              <a:gd name="connsiteX3" fmla="*/ 4779365 w 4929535"/>
              <a:gd name="connsiteY3" fmla="*/ 2864322 h 3136825"/>
              <a:gd name="connsiteX4" fmla="*/ 4792066 w 4929535"/>
              <a:gd name="connsiteY4" fmla="*/ 6822 h 3136825"/>
              <a:gd name="connsiteX5" fmla="*/ 4919066 w 4929535"/>
              <a:gd name="connsiteY5" fmla="*/ 6822 h 3136825"/>
              <a:gd name="connsiteX6" fmla="*/ 4929535 w 4929535"/>
              <a:gd name="connsiteY6" fmla="*/ 3136825 h 3136825"/>
              <a:gd name="connsiteX7" fmla="*/ 0 w 4929535"/>
              <a:gd name="connsiteY7" fmla="*/ 3136825 h 3136825"/>
              <a:gd name="connsiteX8" fmla="*/ 0 w 4929535"/>
              <a:gd name="connsiteY8" fmla="*/ 0 h 3136825"/>
              <a:gd name="connsiteX0" fmla="*/ 0 w 4929535"/>
              <a:gd name="connsiteY0" fmla="*/ 0 h 3136825"/>
              <a:gd name="connsiteX1" fmla="*/ 122585 w 4929535"/>
              <a:gd name="connsiteY1" fmla="*/ 0 h 3136825"/>
              <a:gd name="connsiteX2" fmla="*/ 131167 w 4929535"/>
              <a:gd name="connsiteY2" fmla="*/ 2877022 h 3136825"/>
              <a:gd name="connsiteX3" fmla="*/ 4810321 w 4929535"/>
              <a:gd name="connsiteY3" fmla="*/ 2902422 h 3136825"/>
              <a:gd name="connsiteX4" fmla="*/ 4792066 w 4929535"/>
              <a:gd name="connsiteY4" fmla="*/ 6822 h 3136825"/>
              <a:gd name="connsiteX5" fmla="*/ 4919066 w 4929535"/>
              <a:gd name="connsiteY5" fmla="*/ 6822 h 3136825"/>
              <a:gd name="connsiteX6" fmla="*/ 4929535 w 4929535"/>
              <a:gd name="connsiteY6" fmla="*/ 3136825 h 3136825"/>
              <a:gd name="connsiteX7" fmla="*/ 0 w 4929535"/>
              <a:gd name="connsiteY7" fmla="*/ 3136825 h 3136825"/>
              <a:gd name="connsiteX8" fmla="*/ 0 w 4929535"/>
              <a:gd name="connsiteY8" fmla="*/ 0 h 3136825"/>
              <a:gd name="connsiteX0" fmla="*/ 0 w 4929535"/>
              <a:gd name="connsiteY0" fmla="*/ 0 h 3136825"/>
              <a:gd name="connsiteX1" fmla="*/ 122585 w 4929535"/>
              <a:gd name="connsiteY1" fmla="*/ 0 h 3136825"/>
              <a:gd name="connsiteX2" fmla="*/ 131167 w 4929535"/>
              <a:gd name="connsiteY2" fmla="*/ 2877022 h 3136825"/>
              <a:gd name="connsiteX3" fmla="*/ 4791271 w 4929535"/>
              <a:gd name="connsiteY3" fmla="*/ 2883372 h 3136825"/>
              <a:gd name="connsiteX4" fmla="*/ 4792066 w 4929535"/>
              <a:gd name="connsiteY4" fmla="*/ 6822 h 3136825"/>
              <a:gd name="connsiteX5" fmla="*/ 4919066 w 4929535"/>
              <a:gd name="connsiteY5" fmla="*/ 6822 h 3136825"/>
              <a:gd name="connsiteX6" fmla="*/ 4929535 w 4929535"/>
              <a:gd name="connsiteY6" fmla="*/ 3136825 h 3136825"/>
              <a:gd name="connsiteX7" fmla="*/ 0 w 4929535"/>
              <a:gd name="connsiteY7" fmla="*/ 3136825 h 3136825"/>
              <a:gd name="connsiteX8" fmla="*/ 0 w 4929535"/>
              <a:gd name="connsiteY8" fmla="*/ 0 h 3136825"/>
              <a:gd name="connsiteX0" fmla="*/ 0 w 4929535"/>
              <a:gd name="connsiteY0" fmla="*/ 0 h 3136825"/>
              <a:gd name="connsiteX1" fmla="*/ 122585 w 4929535"/>
              <a:gd name="connsiteY1" fmla="*/ 0 h 3136825"/>
              <a:gd name="connsiteX2" fmla="*/ 131167 w 4929535"/>
              <a:gd name="connsiteY2" fmla="*/ 2877022 h 3136825"/>
              <a:gd name="connsiteX3" fmla="*/ 4791271 w 4929535"/>
              <a:gd name="connsiteY3" fmla="*/ 2883372 h 3136825"/>
              <a:gd name="connsiteX4" fmla="*/ 4792066 w 4929535"/>
              <a:gd name="connsiteY4" fmla="*/ 6822 h 3136825"/>
              <a:gd name="connsiteX5" fmla="*/ 4919066 w 4929535"/>
              <a:gd name="connsiteY5" fmla="*/ 6822 h 3136825"/>
              <a:gd name="connsiteX6" fmla="*/ 4929535 w 4929535"/>
              <a:gd name="connsiteY6" fmla="*/ 3136825 h 3136825"/>
              <a:gd name="connsiteX7" fmla="*/ 0 w 4929535"/>
              <a:gd name="connsiteY7" fmla="*/ 3136825 h 3136825"/>
              <a:gd name="connsiteX8" fmla="*/ 0 w 4929535"/>
              <a:gd name="connsiteY8" fmla="*/ 0 h 3136825"/>
              <a:gd name="connsiteX0" fmla="*/ 0 w 4929535"/>
              <a:gd name="connsiteY0" fmla="*/ 0 h 3136825"/>
              <a:gd name="connsiteX1" fmla="*/ 122585 w 4929535"/>
              <a:gd name="connsiteY1" fmla="*/ 0 h 3136825"/>
              <a:gd name="connsiteX2" fmla="*/ 131167 w 4929535"/>
              <a:gd name="connsiteY2" fmla="*/ 2877022 h 3136825"/>
              <a:gd name="connsiteX3" fmla="*/ 4791271 w 4929535"/>
              <a:gd name="connsiteY3" fmla="*/ 2883372 h 3136825"/>
              <a:gd name="connsiteX4" fmla="*/ 4792066 w 4929535"/>
              <a:gd name="connsiteY4" fmla="*/ 6822 h 3136825"/>
              <a:gd name="connsiteX5" fmla="*/ 4919066 w 4929535"/>
              <a:gd name="connsiteY5" fmla="*/ 6822 h 3136825"/>
              <a:gd name="connsiteX6" fmla="*/ 4929535 w 4929535"/>
              <a:gd name="connsiteY6" fmla="*/ 3136825 h 3136825"/>
              <a:gd name="connsiteX7" fmla="*/ 0 w 4929535"/>
              <a:gd name="connsiteY7" fmla="*/ 3136825 h 3136825"/>
              <a:gd name="connsiteX8" fmla="*/ 0 w 4929535"/>
              <a:gd name="connsiteY8" fmla="*/ 0 h 3136825"/>
              <a:gd name="connsiteX0" fmla="*/ 0 w 4929535"/>
              <a:gd name="connsiteY0" fmla="*/ 0 h 3136825"/>
              <a:gd name="connsiteX1" fmla="*/ 122585 w 4929535"/>
              <a:gd name="connsiteY1" fmla="*/ 0 h 3136825"/>
              <a:gd name="connsiteX2" fmla="*/ 131167 w 4929535"/>
              <a:gd name="connsiteY2" fmla="*/ 2877022 h 3136825"/>
              <a:gd name="connsiteX3" fmla="*/ 4791271 w 4929535"/>
              <a:gd name="connsiteY3" fmla="*/ 2883372 h 3136825"/>
              <a:gd name="connsiteX4" fmla="*/ 4792066 w 4929535"/>
              <a:gd name="connsiteY4" fmla="*/ 6822 h 3136825"/>
              <a:gd name="connsiteX5" fmla="*/ 4919066 w 4929535"/>
              <a:gd name="connsiteY5" fmla="*/ 6822 h 3136825"/>
              <a:gd name="connsiteX6" fmla="*/ 4929535 w 4929535"/>
              <a:gd name="connsiteY6" fmla="*/ 3136825 h 3136825"/>
              <a:gd name="connsiteX7" fmla="*/ 0 w 4929535"/>
              <a:gd name="connsiteY7" fmla="*/ 3136825 h 3136825"/>
              <a:gd name="connsiteX8" fmla="*/ 0 w 4929535"/>
              <a:gd name="connsiteY8" fmla="*/ 0 h 3136825"/>
              <a:gd name="connsiteX0" fmla="*/ 0 w 4929535"/>
              <a:gd name="connsiteY0" fmla="*/ 0 h 3136825"/>
              <a:gd name="connsiteX1" fmla="*/ 122585 w 4929535"/>
              <a:gd name="connsiteY1" fmla="*/ 0 h 3136825"/>
              <a:gd name="connsiteX2" fmla="*/ 131167 w 4929535"/>
              <a:gd name="connsiteY2" fmla="*/ 2877022 h 3136825"/>
              <a:gd name="connsiteX3" fmla="*/ 4791271 w 4929535"/>
              <a:gd name="connsiteY3" fmla="*/ 2883372 h 3136825"/>
              <a:gd name="connsiteX4" fmla="*/ 4792066 w 4929535"/>
              <a:gd name="connsiteY4" fmla="*/ 6822 h 3136825"/>
              <a:gd name="connsiteX5" fmla="*/ 4919066 w 4929535"/>
              <a:gd name="connsiteY5" fmla="*/ 6822 h 3136825"/>
              <a:gd name="connsiteX6" fmla="*/ 4929535 w 4929535"/>
              <a:gd name="connsiteY6" fmla="*/ 3136825 h 3136825"/>
              <a:gd name="connsiteX7" fmla="*/ 0 w 4929535"/>
              <a:gd name="connsiteY7" fmla="*/ 3136825 h 3136825"/>
              <a:gd name="connsiteX8" fmla="*/ 0 w 4929535"/>
              <a:gd name="connsiteY8" fmla="*/ 0 h 3136825"/>
              <a:gd name="connsiteX0" fmla="*/ 0 w 4929535"/>
              <a:gd name="connsiteY0" fmla="*/ 0 h 3136825"/>
              <a:gd name="connsiteX1" fmla="*/ 122585 w 4929535"/>
              <a:gd name="connsiteY1" fmla="*/ 0 h 3136825"/>
              <a:gd name="connsiteX2" fmla="*/ 119261 w 4929535"/>
              <a:gd name="connsiteY2" fmla="*/ 2903215 h 3136825"/>
              <a:gd name="connsiteX3" fmla="*/ 4791271 w 4929535"/>
              <a:gd name="connsiteY3" fmla="*/ 2883372 h 3136825"/>
              <a:gd name="connsiteX4" fmla="*/ 4792066 w 4929535"/>
              <a:gd name="connsiteY4" fmla="*/ 6822 h 3136825"/>
              <a:gd name="connsiteX5" fmla="*/ 4919066 w 4929535"/>
              <a:gd name="connsiteY5" fmla="*/ 6822 h 3136825"/>
              <a:gd name="connsiteX6" fmla="*/ 4929535 w 4929535"/>
              <a:gd name="connsiteY6" fmla="*/ 3136825 h 3136825"/>
              <a:gd name="connsiteX7" fmla="*/ 0 w 4929535"/>
              <a:gd name="connsiteY7" fmla="*/ 3136825 h 3136825"/>
              <a:gd name="connsiteX8" fmla="*/ 0 w 4929535"/>
              <a:gd name="connsiteY8" fmla="*/ 0 h 3136825"/>
              <a:gd name="connsiteX0" fmla="*/ 0 w 4929535"/>
              <a:gd name="connsiteY0" fmla="*/ 0 h 3136825"/>
              <a:gd name="connsiteX1" fmla="*/ 122585 w 4929535"/>
              <a:gd name="connsiteY1" fmla="*/ 0 h 3136825"/>
              <a:gd name="connsiteX2" fmla="*/ 138311 w 4929535"/>
              <a:gd name="connsiteY2" fmla="*/ 2879402 h 3136825"/>
              <a:gd name="connsiteX3" fmla="*/ 4791271 w 4929535"/>
              <a:gd name="connsiteY3" fmla="*/ 2883372 h 3136825"/>
              <a:gd name="connsiteX4" fmla="*/ 4792066 w 4929535"/>
              <a:gd name="connsiteY4" fmla="*/ 6822 h 3136825"/>
              <a:gd name="connsiteX5" fmla="*/ 4919066 w 4929535"/>
              <a:gd name="connsiteY5" fmla="*/ 6822 h 3136825"/>
              <a:gd name="connsiteX6" fmla="*/ 4929535 w 4929535"/>
              <a:gd name="connsiteY6" fmla="*/ 3136825 h 3136825"/>
              <a:gd name="connsiteX7" fmla="*/ 0 w 4929535"/>
              <a:gd name="connsiteY7" fmla="*/ 3136825 h 3136825"/>
              <a:gd name="connsiteX8" fmla="*/ 0 w 4929535"/>
              <a:gd name="connsiteY8" fmla="*/ 0 h 3136825"/>
              <a:gd name="connsiteX0" fmla="*/ 0 w 4929535"/>
              <a:gd name="connsiteY0" fmla="*/ 0 h 3136825"/>
              <a:gd name="connsiteX1" fmla="*/ 122585 w 4929535"/>
              <a:gd name="connsiteY1" fmla="*/ 0 h 3136825"/>
              <a:gd name="connsiteX2" fmla="*/ 138311 w 4929535"/>
              <a:gd name="connsiteY2" fmla="*/ 2879402 h 3136825"/>
              <a:gd name="connsiteX3" fmla="*/ 4791271 w 4929535"/>
              <a:gd name="connsiteY3" fmla="*/ 2883372 h 3136825"/>
              <a:gd name="connsiteX4" fmla="*/ 4792066 w 4929535"/>
              <a:gd name="connsiteY4" fmla="*/ 6822 h 3136825"/>
              <a:gd name="connsiteX5" fmla="*/ 4919066 w 4929535"/>
              <a:gd name="connsiteY5" fmla="*/ 6822 h 3136825"/>
              <a:gd name="connsiteX6" fmla="*/ 4929535 w 4929535"/>
              <a:gd name="connsiteY6" fmla="*/ 3136825 h 3136825"/>
              <a:gd name="connsiteX7" fmla="*/ 0 w 4929535"/>
              <a:gd name="connsiteY7" fmla="*/ 3136825 h 3136825"/>
              <a:gd name="connsiteX8" fmla="*/ 0 w 4929535"/>
              <a:gd name="connsiteY8" fmla="*/ 0 h 3136825"/>
              <a:gd name="connsiteX0" fmla="*/ 0 w 4929535"/>
              <a:gd name="connsiteY0" fmla="*/ 0 h 3136825"/>
              <a:gd name="connsiteX1" fmla="*/ 122585 w 4929535"/>
              <a:gd name="connsiteY1" fmla="*/ 0 h 3136825"/>
              <a:gd name="connsiteX2" fmla="*/ 138311 w 4929535"/>
              <a:gd name="connsiteY2" fmla="*/ 2879402 h 3136825"/>
              <a:gd name="connsiteX3" fmla="*/ 4791271 w 4929535"/>
              <a:gd name="connsiteY3" fmla="*/ 2883372 h 3136825"/>
              <a:gd name="connsiteX4" fmla="*/ 4792066 w 4929535"/>
              <a:gd name="connsiteY4" fmla="*/ 6822 h 3136825"/>
              <a:gd name="connsiteX5" fmla="*/ 4919066 w 4929535"/>
              <a:gd name="connsiteY5" fmla="*/ 6822 h 3136825"/>
              <a:gd name="connsiteX6" fmla="*/ 4929535 w 4929535"/>
              <a:gd name="connsiteY6" fmla="*/ 3136825 h 3136825"/>
              <a:gd name="connsiteX7" fmla="*/ 0 w 4929535"/>
              <a:gd name="connsiteY7" fmla="*/ 3136825 h 3136825"/>
              <a:gd name="connsiteX8" fmla="*/ 0 w 4929535"/>
              <a:gd name="connsiteY8" fmla="*/ 0 h 3136825"/>
              <a:gd name="connsiteX0" fmla="*/ 0 w 4929535"/>
              <a:gd name="connsiteY0" fmla="*/ 0 h 3136825"/>
              <a:gd name="connsiteX1" fmla="*/ 122585 w 4929535"/>
              <a:gd name="connsiteY1" fmla="*/ 0 h 3136825"/>
              <a:gd name="connsiteX2" fmla="*/ 138311 w 4929535"/>
              <a:gd name="connsiteY2" fmla="*/ 2879402 h 3136825"/>
              <a:gd name="connsiteX3" fmla="*/ 4791271 w 4929535"/>
              <a:gd name="connsiteY3" fmla="*/ 2883372 h 3136825"/>
              <a:gd name="connsiteX4" fmla="*/ 4792066 w 4929535"/>
              <a:gd name="connsiteY4" fmla="*/ 6822 h 3136825"/>
              <a:gd name="connsiteX5" fmla="*/ 4919066 w 4929535"/>
              <a:gd name="connsiteY5" fmla="*/ 6822 h 3136825"/>
              <a:gd name="connsiteX6" fmla="*/ 4929535 w 4929535"/>
              <a:gd name="connsiteY6" fmla="*/ 3136825 h 3136825"/>
              <a:gd name="connsiteX7" fmla="*/ 0 w 4929535"/>
              <a:gd name="connsiteY7" fmla="*/ 3136825 h 3136825"/>
              <a:gd name="connsiteX8" fmla="*/ 0 w 4929535"/>
              <a:gd name="connsiteY8" fmla="*/ 0 h 3136825"/>
              <a:gd name="connsiteX0" fmla="*/ 0 w 4929535"/>
              <a:gd name="connsiteY0" fmla="*/ 0 h 3136825"/>
              <a:gd name="connsiteX1" fmla="*/ 122585 w 4929535"/>
              <a:gd name="connsiteY1" fmla="*/ 0 h 3136825"/>
              <a:gd name="connsiteX2" fmla="*/ 138311 w 4929535"/>
              <a:gd name="connsiteY2" fmla="*/ 2879402 h 3136825"/>
              <a:gd name="connsiteX3" fmla="*/ 4791271 w 4929535"/>
              <a:gd name="connsiteY3" fmla="*/ 2883372 h 3136825"/>
              <a:gd name="connsiteX4" fmla="*/ 4792066 w 4929535"/>
              <a:gd name="connsiteY4" fmla="*/ 6822 h 3136825"/>
              <a:gd name="connsiteX5" fmla="*/ 4919066 w 4929535"/>
              <a:gd name="connsiteY5" fmla="*/ 6822 h 3136825"/>
              <a:gd name="connsiteX6" fmla="*/ 4929535 w 4929535"/>
              <a:gd name="connsiteY6" fmla="*/ 3136825 h 3136825"/>
              <a:gd name="connsiteX7" fmla="*/ 0 w 4929535"/>
              <a:gd name="connsiteY7" fmla="*/ 3136825 h 3136825"/>
              <a:gd name="connsiteX8" fmla="*/ 0 w 4929535"/>
              <a:gd name="connsiteY8" fmla="*/ 0 h 3136825"/>
              <a:gd name="connsiteX0" fmla="*/ 0 w 4929535"/>
              <a:gd name="connsiteY0" fmla="*/ 0 h 3136825"/>
              <a:gd name="connsiteX1" fmla="*/ 122585 w 4929535"/>
              <a:gd name="connsiteY1" fmla="*/ 0 h 3136825"/>
              <a:gd name="connsiteX2" fmla="*/ 218631 w 4929535"/>
              <a:gd name="connsiteY2" fmla="*/ 2832866 h 3136825"/>
              <a:gd name="connsiteX3" fmla="*/ 4791271 w 4929535"/>
              <a:gd name="connsiteY3" fmla="*/ 2883372 h 3136825"/>
              <a:gd name="connsiteX4" fmla="*/ 4792066 w 4929535"/>
              <a:gd name="connsiteY4" fmla="*/ 6822 h 3136825"/>
              <a:gd name="connsiteX5" fmla="*/ 4919066 w 4929535"/>
              <a:gd name="connsiteY5" fmla="*/ 6822 h 3136825"/>
              <a:gd name="connsiteX6" fmla="*/ 4929535 w 4929535"/>
              <a:gd name="connsiteY6" fmla="*/ 3136825 h 3136825"/>
              <a:gd name="connsiteX7" fmla="*/ 0 w 4929535"/>
              <a:gd name="connsiteY7" fmla="*/ 3136825 h 3136825"/>
              <a:gd name="connsiteX8" fmla="*/ 0 w 4929535"/>
              <a:gd name="connsiteY8" fmla="*/ 0 h 3136825"/>
              <a:gd name="connsiteX0" fmla="*/ 0 w 4929535"/>
              <a:gd name="connsiteY0" fmla="*/ 0 h 3136825"/>
              <a:gd name="connsiteX1" fmla="*/ 225495 w 4929535"/>
              <a:gd name="connsiteY1" fmla="*/ 7756 h 3136825"/>
              <a:gd name="connsiteX2" fmla="*/ 218631 w 4929535"/>
              <a:gd name="connsiteY2" fmla="*/ 2832866 h 3136825"/>
              <a:gd name="connsiteX3" fmla="*/ 4791271 w 4929535"/>
              <a:gd name="connsiteY3" fmla="*/ 2883372 h 3136825"/>
              <a:gd name="connsiteX4" fmla="*/ 4792066 w 4929535"/>
              <a:gd name="connsiteY4" fmla="*/ 6822 h 3136825"/>
              <a:gd name="connsiteX5" fmla="*/ 4919066 w 4929535"/>
              <a:gd name="connsiteY5" fmla="*/ 6822 h 3136825"/>
              <a:gd name="connsiteX6" fmla="*/ 4929535 w 4929535"/>
              <a:gd name="connsiteY6" fmla="*/ 3136825 h 3136825"/>
              <a:gd name="connsiteX7" fmla="*/ 0 w 4929535"/>
              <a:gd name="connsiteY7" fmla="*/ 3136825 h 3136825"/>
              <a:gd name="connsiteX8" fmla="*/ 0 w 4929535"/>
              <a:gd name="connsiteY8" fmla="*/ 0 h 3136825"/>
              <a:gd name="connsiteX0" fmla="*/ 0 w 4929535"/>
              <a:gd name="connsiteY0" fmla="*/ 0 h 3136825"/>
              <a:gd name="connsiteX1" fmla="*/ 222985 w 4929535"/>
              <a:gd name="connsiteY1" fmla="*/ 2586 h 3136825"/>
              <a:gd name="connsiteX2" fmla="*/ 218631 w 4929535"/>
              <a:gd name="connsiteY2" fmla="*/ 2832866 h 3136825"/>
              <a:gd name="connsiteX3" fmla="*/ 4791271 w 4929535"/>
              <a:gd name="connsiteY3" fmla="*/ 2883372 h 3136825"/>
              <a:gd name="connsiteX4" fmla="*/ 4792066 w 4929535"/>
              <a:gd name="connsiteY4" fmla="*/ 6822 h 3136825"/>
              <a:gd name="connsiteX5" fmla="*/ 4919066 w 4929535"/>
              <a:gd name="connsiteY5" fmla="*/ 6822 h 3136825"/>
              <a:gd name="connsiteX6" fmla="*/ 4929535 w 4929535"/>
              <a:gd name="connsiteY6" fmla="*/ 3136825 h 3136825"/>
              <a:gd name="connsiteX7" fmla="*/ 0 w 4929535"/>
              <a:gd name="connsiteY7" fmla="*/ 3136825 h 3136825"/>
              <a:gd name="connsiteX8" fmla="*/ 0 w 4929535"/>
              <a:gd name="connsiteY8" fmla="*/ 0 h 3136825"/>
              <a:gd name="connsiteX0" fmla="*/ 0 w 4929535"/>
              <a:gd name="connsiteY0" fmla="*/ 1536 h 3138361"/>
              <a:gd name="connsiteX1" fmla="*/ 222985 w 4929535"/>
              <a:gd name="connsiteY1" fmla="*/ 4122 h 3138361"/>
              <a:gd name="connsiteX2" fmla="*/ 218631 w 4929535"/>
              <a:gd name="connsiteY2" fmla="*/ 2834402 h 3138361"/>
              <a:gd name="connsiteX3" fmla="*/ 4791271 w 4929535"/>
              <a:gd name="connsiteY3" fmla="*/ 2884908 h 3138361"/>
              <a:gd name="connsiteX4" fmla="*/ 4792066 w 4929535"/>
              <a:gd name="connsiteY4" fmla="*/ 8358 h 3138361"/>
              <a:gd name="connsiteX5" fmla="*/ 4919066 w 4929535"/>
              <a:gd name="connsiteY5" fmla="*/ 8358 h 3138361"/>
              <a:gd name="connsiteX6" fmla="*/ 4929535 w 4929535"/>
              <a:gd name="connsiteY6" fmla="*/ 3138361 h 3138361"/>
              <a:gd name="connsiteX7" fmla="*/ 0 w 4929535"/>
              <a:gd name="connsiteY7" fmla="*/ 3138361 h 3138361"/>
              <a:gd name="connsiteX8" fmla="*/ 0 w 4929535"/>
              <a:gd name="connsiteY8" fmla="*/ 1536 h 3138361"/>
              <a:gd name="connsiteX0" fmla="*/ 0 w 4929535"/>
              <a:gd name="connsiteY0" fmla="*/ 1536 h 3138361"/>
              <a:gd name="connsiteX1" fmla="*/ 222985 w 4929535"/>
              <a:gd name="connsiteY1" fmla="*/ 4122 h 3138361"/>
              <a:gd name="connsiteX2" fmla="*/ 218631 w 4929535"/>
              <a:gd name="connsiteY2" fmla="*/ 2834402 h 3138361"/>
              <a:gd name="connsiteX3" fmla="*/ 4791271 w 4929535"/>
              <a:gd name="connsiteY3" fmla="*/ 2884908 h 3138361"/>
              <a:gd name="connsiteX4" fmla="*/ 4792066 w 4929535"/>
              <a:gd name="connsiteY4" fmla="*/ 8358 h 3138361"/>
              <a:gd name="connsiteX5" fmla="*/ 4919066 w 4929535"/>
              <a:gd name="connsiteY5" fmla="*/ 8358 h 3138361"/>
              <a:gd name="connsiteX6" fmla="*/ 4929535 w 4929535"/>
              <a:gd name="connsiteY6" fmla="*/ 3138361 h 3138361"/>
              <a:gd name="connsiteX7" fmla="*/ 0 w 4929535"/>
              <a:gd name="connsiteY7" fmla="*/ 3138361 h 3138361"/>
              <a:gd name="connsiteX8" fmla="*/ 0 w 4929535"/>
              <a:gd name="connsiteY8" fmla="*/ 1536 h 3138361"/>
              <a:gd name="connsiteX0" fmla="*/ 0 w 4929535"/>
              <a:gd name="connsiteY0" fmla="*/ 2122 h 3136362"/>
              <a:gd name="connsiteX1" fmla="*/ 222985 w 4929535"/>
              <a:gd name="connsiteY1" fmla="*/ 2123 h 3136362"/>
              <a:gd name="connsiteX2" fmla="*/ 218631 w 4929535"/>
              <a:gd name="connsiteY2" fmla="*/ 2832403 h 3136362"/>
              <a:gd name="connsiteX3" fmla="*/ 4791271 w 4929535"/>
              <a:gd name="connsiteY3" fmla="*/ 2882909 h 3136362"/>
              <a:gd name="connsiteX4" fmla="*/ 4792066 w 4929535"/>
              <a:gd name="connsiteY4" fmla="*/ 6359 h 3136362"/>
              <a:gd name="connsiteX5" fmla="*/ 4919066 w 4929535"/>
              <a:gd name="connsiteY5" fmla="*/ 6359 h 3136362"/>
              <a:gd name="connsiteX6" fmla="*/ 4929535 w 4929535"/>
              <a:gd name="connsiteY6" fmla="*/ 3136362 h 3136362"/>
              <a:gd name="connsiteX7" fmla="*/ 0 w 4929535"/>
              <a:gd name="connsiteY7" fmla="*/ 3136362 h 3136362"/>
              <a:gd name="connsiteX8" fmla="*/ 0 w 4929535"/>
              <a:gd name="connsiteY8" fmla="*/ 2122 h 3136362"/>
              <a:gd name="connsiteX0" fmla="*/ 0 w 4929535"/>
              <a:gd name="connsiteY0" fmla="*/ 2122 h 3136362"/>
              <a:gd name="connsiteX1" fmla="*/ 222985 w 4929535"/>
              <a:gd name="connsiteY1" fmla="*/ 2123 h 3136362"/>
              <a:gd name="connsiteX2" fmla="*/ 218631 w 4929535"/>
              <a:gd name="connsiteY2" fmla="*/ 2832403 h 3136362"/>
              <a:gd name="connsiteX3" fmla="*/ 4710952 w 4929535"/>
              <a:gd name="connsiteY3" fmla="*/ 2833789 h 3136362"/>
              <a:gd name="connsiteX4" fmla="*/ 4792066 w 4929535"/>
              <a:gd name="connsiteY4" fmla="*/ 6359 h 3136362"/>
              <a:gd name="connsiteX5" fmla="*/ 4919066 w 4929535"/>
              <a:gd name="connsiteY5" fmla="*/ 6359 h 3136362"/>
              <a:gd name="connsiteX6" fmla="*/ 4929535 w 4929535"/>
              <a:gd name="connsiteY6" fmla="*/ 3136362 h 3136362"/>
              <a:gd name="connsiteX7" fmla="*/ 0 w 4929535"/>
              <a:gd name="connsiteY7" fmla="*/ 3136362 h 3136362"/>
              <a:gd name="connsiteX8" fmla="*/ 0 w 4929535"/>
              <a:gd name="connsiteY8" fmla="*/ 2122 h 3136362"/>
              <a:gd name="connsiteX0" fmla="*/ 0 w 4929535"/>
              <a:gd name="connsiteY0" fmla="*/ 2122 h 3136362"/>
              <a:gd name="connsiteX1" fmla="*/ 222985 w 4929535"/>
              <a:gd name="connsiteY1" fmla="*/ 2123 h 3136362"/>
              <a:gd name="connsiteX2" fmla="*/ 218631 w 4929535"/>
              <a:gd name="connsiteY2" fmla="*/ 2832403 h 3136362"/>
              <a:gd name="connsiteX3" fmla="*/ 4710952 w 4929535"/>
              <a:gd name="connsiteY3" fmla="*/ 2833789 h 3136362"/>
              <a:gd name="connsiteX4" fmla="*/ 4711747 w 4929535"/>
              <a:gd name="connsiteY4" fmla="*/ 3774 h 3136362"/>
              <a:gd name="connsiteX5" fmla="*/ 4919066 w 4929535"/>
              <a:gd name="connsiteY5" fmla="*/ 6359 h 3136362"/>
              <a:gd name="connsiteX6" fmla="*/ 4929535 w 4929535"/>
              <a:gd name="connsiteY6" fmla="*/ 3136362 h 3136362"/>
              <a:gd name="connsiteX7" fmla="*/ 0 w 4929535"/>
              <a:gd name="connsiteY7" fmla="*/ 3136362 h 3136362"/>
              <a:gd name="connsiteX8" fmla="*/ 0 w 4929535"/>
              <a:gd name="connsiteY8" fmla="*/ 2122 h 3136362"/>
              <a:gd name="connsiteX0" fmla="*/ 0 w 4929535"/>
              <a:gd name="connsiteY0" fmla="*/ 2122 h 3136362"/>
              <a:gd name="connsiteX1" fmla="*/ 222985 w 4929535"/>
              <a:gd name="connsiteY1" fmla="*/ 2123 h 3136362"/>
              <a:gd name="connsiteX2" fmla="*/ 218631 w 4929535"/>
              <a:gd name="connsiteY2" fmla="*/ 2832403 h 3136362"/>
              <a:gd name="connsiteX3" fmla="*/ 4710952 w 4929535"/>
              <a:gd name="connsiteY3" fmla="*/ 2833789 h 3136362"/>
              <a:gd name="connsiteX4" fmla="*/ 4711748 w 4929535"/>
              <a:gd name="connsiteY4" fmla="*/ 6359 h 3136362"/>
              <a:gd name="connsiteX5" fmla="*/ 4919066 w 4929535"/>
              <a:gd name="connsiteY5" fmla="*/ 6359 h 3136362"/>
              <a:gd name="connsiteX6" fmla="*/ 4929535 w 4929535"/>
              <a:gd name="connsiteY6" fmla="*/ 3136362 h 3136362"/>
              <a:gd name="connsiteX7" fmla="*/ 0 w 4929535"/>
              <a:gd name="connsiteY7" fmla="*/ 3136362 h 3136362"/>
              <a:gd name="connsiteX8" fmla="*/ 0 w 4929535"/>
              <a:gd name="connsiteY8" fmla="*/ 2122 h 3136362"/>
              <a:gd name="connsiteX0" fmla="*/ 0 w 4929535"/>
              <a:gd name="connsiteY0" fmla="*/ 2122 h 3136362"/>
              <a:gd name="connsiteX1" fmla="*/ 222985 w 4929535"/>
              <a:gd name="connsiteY1" fmla="*/ 2123 h 3136362"/>
              <a:gd name="connsiteX2" fmla="*/ 218631 w 4929535"/>
              <a:gd name="connsiteY2" fmla="*/ 2832403 h 3136362"/>
              <a:gd name="connsiteX3" fmla="*/ 4710952 w 4929535"/>
              <a:gd name="connsiteY3" fmla="*/ 2833789 h 3136362"/>
              <a:gd name="connsiteX4" fmla="*/ 4711748 w 4929535"/>
              <a:gd name="connsiteY4" fmla="*/ 6359 h 3136362"/>
              <a:gd name="connsiteX5" fmla="*/ 4919066 w 4929535"/>
              <a:gd name="connsiteY5" fmla="*/ 6359 h 3136362"/>
              <a:gd name="connsiteX6" fmla="*/ 4929535 w 4929535"/>
              <a:gd name="connsiteY6" fmla="*/ 3136362 h 3136362"/>
              <a:gd name="connsiteX7" fmla="*/ 0 w 4929535"/>
              <a:gd name="connsiteY7" fmla="*/ 3136362 h 3136362"/>
              <a:gd name="connsiteX8" fmla="*/ 0 w 4929535"/>
              <a:gd name="connsiteY8" fmla="*/ 2122 h 3136362"/>
              <a:gd name="connsiteX0" fmla="*/ 0 w 4929535"/>
              <a:gd name="connsiteY0" fmla="*/ 2122 h 3136362"/>
              <a:gd name="connsiteX1" fmla="*/ 222985 w 4929535"/>
              <a:gd name="connsiteY1" fmla="*/ 2123 h 3136362"/>
              <a:gd name="connsiteX2" fmla="*/ 218631 w 4929535"/>
              <a:gd name="connsiteY2" fmla="*/ 2832403 h 3136362"/>
              <a:gd name="connsiteX3" fmla="*/ 4710952 w 4929535"/>
              <a:gd name="connsiteY3" fmla="*/ 2833789 h 3136362"/>
              <a:gd name="connsiteX4" fmla="*/ 4711748 w 4929535"/>
              <a:gd name="connsiteY4" fmla="*/ 6359 h 3136362"/>
              <a:gd name="connsiteX5" fmla="*/ 4919066 w 4929535"/>
              <a:gd name="connsiteY5" fmla="*/ 6359 h 3136362"/>
              <a:gd name="connsiteX6" fmla="*/ 4929535 w 4929535"/>
              <a:gd name="connsiteY6" fmla="*/ 3136362 h 3136362"/>
              <a:gd name="connsiteX7" fmla="*/ 0 w 4929535"/>
              <a:gd name="connsiteY7" fmla="*/ 3136362 h 3136362"/>
              <a:gd name="connsiteX8" fmla="*/ 0 w 4929535"/>
              <a:gd name="connsiteY8" fmla="*/ 2122 h 3136362"/>
              <a:gd name="connsiteX0" fmla="*/ 0 w 4929535"/>
              <a:gd name="connsiteY0" fmla="*/ 2122 h 3136362"/>
              <a:gd name="connsiteX1" fmla="*/ 222985 w 4929535"/>
              <a:gd name="connsiteY1" fmla="*/ 2123 h 3136362"/>
              <a:gd name="connsiteX2" fmla="*/ 218631 w 4929535"/>
              <a:gd name="connsiteY2" fmla="*/ 2832403 h 3136362"/>
              <a:gd name="connsiteX3" fmla="*/ 4710952 w 4929535"/>
              <a:gd name="connsiteY3" fmla="*/ 2833789 h 3136362"/>
              <a:gd name="connsiteX4" fmla="*/ 4711748 w 4929535"/>
              <a:gd name="connsiteY4" fmla="*/ 6359 h 3136362"/>
              <a:gd name="connsiteX5" fmla="*/ 4919066 w 4929535"/>
              <a:gd name="connsiteY5" fmla="*/ 6359 h 3136362"/>
              <a:gd name="connsiteX6" fmla="*/ 4929535 w 4929535"/>
              <a:gd name="connsiteY6" fmla="*/ 3136362 h 3136362"/>
              <a:gd name="connsiteX7" fmla="*/ 0 w 4929535"/>
              <a:gd name="connsiteY7" fmla="*/ 3136362 h 3136362"/>
              <a:gd name="connsiteX8" fmla="*/ 0 w 4929535"/>
              <a:gd name="connsiteY8" fmla="*/ 2122 h 3136362"/>
              <a:gd name="connsiteX0" fmla="*/ 0 w 4929535"/>
              <a:gd name="connsiteY0" fmla="*/ 2122 h 3136362"/>
              <a:gd name="connsiteX1" fmla="*/ 222985 w 4929535"/>
              <a:gd name="connsiteY1" fmla="*/ 2123 h 3136362"/>
              <a:gd name="connsiteX2" fmla="*/ 218631 w 4929535"/>
              <a:gd name="connsiteY2" fmla="*/ 2832403 h 3136362"/>
              <a:gd name="connsiteX3" fmla="*/ 4710952 w 4929535"/>
              <a:gd name="connsiteY3" fmla="*/ 2833789 h 3136362"/>
              <a:gd name="connsiteX4" fmla="*/ 4711748 w 4929535"/>
              <a:gd name="connsiteY4" fmla="*/ 6359 h 3136362"/>
              <a:gd name="connsiteX5" fmla="*/ 4919066 w 4929535"/>
              <a:gd name="connsiteY5" fmla="*/ 8944 h 3136362"/>
              <a:gd name="connsiteX6" fmla="*/ 4929535 w 4929535"/>
              <a:gd name="connsiteY6" fmla="*/ 3136362 h 3136362"/>
              <a:gd name="connsiteX7" fmla="*/ 0 w 4929535"/>
              <a:gd name="connsiteY7" fmla="*/ 3136362 h 3136362"/>
              <a:gd name="connsiteX8" fmla="*/ 0 w 4929535"/>
              <a:gd name="connsiteY8" fmla="*/ 2122 h 3136362"/>
              <a:gd name="connsiteX0" fmla="*/ 0 w 4929535"/>
              <a:gd name="connsiteY0" fmla="*/ 2122 h 3136362"/>
              <a:gd name="connsiteX1" fmla="*/ 222985 w 4929535"/>
              <a:gd name="connsiteY1" fmla="*/ 2123 h 3136362"/>
              <a:gd name="connsiteX2" fmla="*/ 218631 w 4929535"/>
              <a:gd name="connsiteY2" fmla="*/ 2832403 h 3136362"/>
              <a:gd name="connsiteX3" fmla="*/ 4710952 w 4929535"/>
              <a:gd name="connsiteY3" fmla="*/ 2833789 h 3136362"/>
              <a:gd name="connsiteX4" fmla="*/ 4711749 w 4929535"/>
              <a:gd name="connsiteY4" fmla="*/ 11530 h 3136362"/>
              <a:gd name="connsiteX5" fmla="*/ 4919066 w 4929535"/>
              <a:gd name="connsiteY5" fmla="*/ 8944 h 3136362"/>
              <a:gd name="connsiteX6" fmla="*/ 4929535 w 4929535"/>
              <a:gd name="connsiteY6" fmla="*/ 3136362 h 3136362"/>
              <a:gd name="connsiteX7" fmla="*/ 0 w 4929535"/>
              <a:gd name="connsiteY7" fmla="*/ 3136362 h 3136362"/>
              <a:gd name="connsiteX8" fmla="*/ 0 w 4929535"/>
              <a:gd name="connsiteY8" fmla="*/ 2122 h 3136362"/>
              <a:gd name="connsiteX0" fmla="*/ 0 w 4929535"/>
              <a:gd name="connsiteY0" fmla="*/ 2122 h 3136362"/>
              <a:gd name="connsiteX1" fmla="*/ 222985 w 4929535"/>
              <a:gd name="connsiteY1" fmla="*/ 2123 h 3136362"/>
              <a:gd name="connsiteX2" fmla="*/ 218631 w 4929535"/>
              <a:gd name="connsiteY2" fmla="*/ 2832403 h 3136362"/>
              <a:gd name="connsiteX3" fmla="*/ 4710952 w 4929535"/>
              <a:gd name="connsiteY3" fmla="*/ 2833789 h 3136362"/>
              <a:gd name="connsiteX4" fmla="*/ 4711750 w 4929535"/>
              <a:gd name="connsiteY4" fmla="*/ 11530 h 3136362"/>
              <a:gd name="connsiteX5" fmla="*/ 4919066 w 4929535"/>
              <a:gd name="connsiteY5" fmla="*/ 8944 h 3136362"/>
              <a:gd name="connsiteX6" fmla="*/ 4929535 w 4929535"/>
              <a:gd name="connsiteY6" fmla="*/ 3136362 h 3136362"/>
              <a:gd name="connsiteX7" fmla="*/ 0 w 4929535"/>
              <a:gd name="connsiteY7" fmla="*/ 3136362 h 3136362"/>
              <a:gd name="connsiteX8" fmla="*/ 0 w 4929535"/>
              <a:gd name="connsiteY8" fmla="*/ 2122 h 3136362"/>
              <a:gd name="connsiteX0" fmla="*/ 0 w 4929535"/>
              <a:gd name="connsiteY0" fmla="*/ 2122 h 3136362"/>
              <a:gd name="connsiteX1" fmla="*/ 222985 w 4929535"/>
              <a:gd name="connsiteY1" fmla="*/ 2123 h 3136362"/>
              <a:gd name="connsiteX2" fmla="*/ 218631 w 4929535"/>
              <a:gd name="connsiteY2" fmla="*/ 2832403 h 3136362"/>
              <a:gd name="connsiteX3" fmla="*/ 4710952 w 4929535"/>
              <a:gd name="connsiteY3" fmla="*/ 2833789 h 3136362"/>
              <a:gd name="connsiteX4" fmla="*/ 4711751 w 4929535"/>
              <a:gd name="connsiteY4" fmla="*/ 11530 h 3136362"/>
              <a:gd name="connsiteX5" fmla="*/ 4919066 w 4929535"/>
              <a:gd name="connsiteY5" fmla="*/ 8944 h 3136362"/>
              <a:gd name="connsiteX6" fmla="*/ 4929535 w 4929535"/>
              <a:gd name="connsiteY6" fmla="*/ 3136362 h 3136362"/>
              <a:gd name="connsiteX7" fmla="*/ 0 w 4929535"/>
              <a:gd name="connsiteY7" fmla="*/ 3136362 h 3136362"/>
              <a:gd name="connsiteX8" fmla="*/ 0 w 4929535"/>
              <a:gd name="connsiteY8" fmla="*/ 2122 h 3136362"/>
              <a:gd name="connsiteX0" fmla="*/ 0 w 4929535"/>
              <a:gd name="connsiteY0" fmla="*/ 2122 h 3136362"/>
              <a:gd name="connsiteX1" fmla="*/ 222985 w 4929535"/>
              <a:gd name="connsiteY1" fmla="*/ 2123 h 3136362"/>
              <a:gd name="connsiteX2" fmla="*/ 218631 w 4929535"/>
              <a:gd name="connsiteY2" fmla="*/ 2832403 h 3136362"/>
              <a:gd name="connsiteX3" fmla="*/ 4710952 w 4929535"/>
              <a:gd name="connsiteY3" fmla="*/ 2833789 h 3136362"/>
              <a:gd name="connsiteX4" fmla="*/ 4711752 w 4929535"/>
              <a:gd name="connsiteY4" fmla="*/ 11530 h 3136362"/>
              <a:gd name="connsiteX5" fmla="*/ 4919066 w 4929535"/>
              <a:gd name="connsiteY5" fmla="*/ 8944 h 3136362"/>
              <a:gd name="connsiteX6" fmla="*/ 4929535 w 4929535"/>
              <a:gd name="connsiteY6" fmla="*/ 3136362 h 3136362"/>
              <a:gd name="connsiteX7" fmla="*/ 0 w 4929535"/>
              <a:gd name="connsiteY7" fmla="*/ 3136362 h 3136362"/>
              <a:gd name="connsiteX8" fmla="*/ 0 w 4929535"/>
              <a:gd name="connsiteY8" fmla="*/ 2122 h 3136362"/>
              <a:gd name="connsiteX0" fmla="*/ 0 w 4929535"/>
              <a:gd name="connsiteY0" fmla="*/ 2122 h 3136362"/>
              <a:gd name="connsiteX1" fmla="*/ 222985 w 4929535"/>
              <a:gd name="connsiteY1" fmla="*/ 2123 h 3136362"/>
              <a:gd name="connsiteX2" fmla="*/ 218631 w 4929535"/>
              <a:gd name="connsiteY2" fmla="*/ 2832403 h 3136362"/>
              <a:gd name="connsiteX3" fmla="*/ 4710952 w 4929535"/>
              <a:gd name="connsiteY3" fmla="*/ 2833789 h 3136362"/>
              <a:gd name="connsiteX4" fmla="*/ 4711752 w 4929535"/>
              <a:gd name="connsiteY4" fmla="*/ 8945 h 3136362"/>
              <a:gd name="connsiteX5" fmla="*/ 4919066 w 4929535"/>
              <a:gd name="connsiteY5" fmla="*/ 8944 h 3136362"/>
              <a:gd name="connsiteX6" fmla="*/ 4929535 w 4929535"/>
              <a:gd name="connsiteY6" fmla="*/ 3136362 h 3136362"/>
              <a:gd name="connsiteX7" fmla="*/ 0 w 4929535"/>
              <a:gd name="connsiteY7" fmla="*/ 3136362 h 3136362"/>
              <a:gd name="connsiteX8" fmla="*/ 0 w 4929535"/>
              <a:gd name="connsiteY8" fmla="*/ 2122 h 3136362"/>
              <a:gd name="connsiteX0" fmla="*/ 0 w 4929535"/>
              <a:gd name="connsiteY0" fmla="*/ 2122 h 3136362"/>
              <a:gd name="connsiteX1" fmla="*/ 222985 w 4929535"/>
              <a:gd name="connsiteY1" fmla="*/ 2123 h 3136362"/>
              <a:gd name="connsiteX2" fmla="*/ 218631 w 4929535"/>
              <a:gd name="connsiteY2" fmla="*/ 2832403 h 3136362"/>
              <a:gd name="connsiteX3" fmla="*/ 1426457 w 4929535"/>
              <a:gd name="connsiteY3" fmla="*/ 2825810 h 3136362"/>
              <a:gd name="connsiteX4" fmla="*/ 4710952 w 4929535"/>
              <a:gd name="connsiteY4" fmla="*/ 2833789 h 3136362"/>
              <a:gd name="connsiteX5" fmla="*/ 4711752 w 4929535"/>
              <a:gd name="connsiteY5" fmla="*/ 8945 h 3136362"/>
              <a:gd name="connsiteX6" fmla="*/ 4919066 w 4929535"/>
              <a:gd name="connsiteY6" fmla="*/ 8944 h 3136362"/>
              <a:gd name="connsiteX7" fmla="*/ 4929535 w 4929535"/>
              <a:gd name="connsiteY7" fmla="*/ 3136362 h 3136362"/>
              <a:gd name="connsiteX8" fmla="*/ 0 w 4929535"/>
              <a:gd name="connsiteY8" fmla="*/ 3136362 h 3136362"/>
              <a:gd name="connsiteX9" fmla="*/ 0 w 4929535"/>
              <a:gd name="connsiteY9" fmla="*/ 2122 h 3136362"/>
              <a:gd name="connsiteX0" fmla="*/ 0 w 4929535"/>
              <a:gd name="connsiteY0" fmla="*/ 2122 h 3145786"/>
              <a:gd name="connsiteX1" fmla="*/ 222985 w 4929535"/>
              <a:gd name="connsiteY1" fmla="*/ 2123 h 3145786"/>
              <a:gd name="connsiteX2" fmla="*/ 218631 w 4929535"/>
              <a:gd name="connsiteY2" fmla="*/ 2832403 h 3145786"/>
              <a:gd name="connsiteX3" fmla="*/ 1426457 w 4929535"/>
              <a:gd name="connsiteY3" fmla="*/ 2825810 h 3145786"/>
              <a:gd name="connsiteX4" fmla="*/ 4710952 w 4929535"/>
              <a:gd name="connsiteY4" fmla="*/ 2833789 h 3145786"/>
              <a:gd name="connsiteX5" fmla="*/ 4711752 w 4929535"/>
              <a:gd name="connsiteY5" fmla="*/ 8945 h 3145786"/>
              <a:gd name="connsiteX6" fmla="*/ 4919066 w 4929535"/>
              <a:gd name="connsiteY6" fmla="*/ 8944 h 3145786"/>
              <a:gd name="connsiteX7" fmla="*/ 4929535 w 4929535"/>
              <a:gd name="connsiteY7" fmla="*/ 3136362 h 3145786"/>
              <a:gd name="connsiteX8" fmla="*/ 1434423 w 4929535"/>
              <a:gd name="connsiteY8" fmla="*/ 3145786 h 3145786"/>
              <a:gd name="connsiteX9" fmla="*/ 0 w 4929535"/>
              <a:gd name="connsiteY9" fmla="*/ 3136362 h 3145786"/>
              <a:gd name="connsiteX10" fmla="*/ 0 w 4929535"/>
              <a:gd name="connsiteY10" fmla="*/ 2122 h 3145786"/>
              <a:gd name="connsiteX0" fmla="*/ 0 w 5025809"/>
              <a:gd name="connsiteY0" fmla="*/ 2122 h 3145786"/>
              <a:gd name="connsiteX1" fmla="*/ 222985 w 5025809"/>
              <a:gd name="connsiteY1" fmla="*/ 2123 h 3145786"/>
              <a:gd name="connsiteX2" fmla="*/ 218631 w 5025809"/>
              <a:gd name="connsiteY2" fmla="*/ 2832403 h 3145786"/>
              <a:gd name="connsiteX3" fmla="*/ 1426457 w 5025809"/>
              <a:gd name="connsiteY3" fmla="*/ 2825810 h 3145786"/>
              <a:gd name="connsiteX4" fmla="*/ 4710952 w 5025809"/>
              <a:gd name="connsiteY4" fmla="*/ 2833789 h 3145786"/>
              <a:gd name="connsiteX5" fmla="*/ 4919066 w 5025809"/>
              <a:gd name="connsiteY5" fmla="*/ 8944 h 3145786"/>
              <a:gd name="connsiteX6" fmla="*/ 4929535 w 5025809"/>
              <a:gd name="connsiteY6" fmla="*/ 3136362 h 3145786"/>
              <a:gd name="connsiteX7" fmla="*/ 1434423 w 5025809"/>
              <a:gd name="connsiteY7" fmla="*/ 3145786 h 3145786"/>
              <a:gd name="connsiteX8" fmla="*/ 0 w 5025809"/>
              <a:gd name="connsiteY8" fmla="*/ 3136362 h 3145786"/>
              <a:gd name="connsiteX9" fmla="*/ 0 w 5025809"/>
              <a:gd name="connsiteY9" fmla="*/ 2122 h 3145786"/>
              <a:gd name="connsiteX0" fmla="*/ 0 w 5256989"/>
              <a:gd name="connsiteY0" fmla="*/ 2122 h 3145786"/>
              <a:gd name="connsiteX1" fmla="*/ 222985 w 5256989"/>
              <a:gd name="connsiteY1" fmla="*/ 2123 h 3145786"/>
              <a:gd name="connsiteX2" fmla="*/ 218631 w 5256989"/>
              <a:gd name="connsiteY2" fmla="*/ 2832403 h 3145786"/>
              <a:gd name="connsiteX3" fmla="*/ 1426457 w 5256989"/>
              <a:gd name="connsiteY3" fmla="*/ 2825810 h 3145786"/>
              <a:gd name="connsiteX4" fmla="*/ 4710952 w 5256989"/>
              <a:gd name="connsiteY4" fmla="*/ 2833789 h 3145786"/>
              <a:gd name="connsiteX5" fmla="*/ 4929535 w 5256989"/>
              <a:gd name="connsiteY5" fmla="*/ 3136362 h 3145786"/>
              <a:gd name="connsiteX6" fmla="*/ 1434423 w 5256989"/>
              <a:gd name="connsiteY6" fmla="*/ 3145786 h 3145786"/>
              <a:gd name="connsiteX7" fmla="*/ 0 w 5256989"/>
              <a:gd name="connsiteY7" fmla="*/ 3136362 h 3145786"/>
              <a:gd name="connsiteX8" fmla="*/ 0 w 5256989"/>
              <a:gd name="connsiteY8" fmla="*/ 2122 h 3145786"/>
              <a:gd name="connsiteX0" fmla="*/ 0 w 4929535"/>
              <a:gd name="connsiteY0" fmla="*/ 2122 h 3145786"/>
              <a:gd name="connsiteX1" fmla="*/ 222985 w 4929535"/>
              <a:gd name="connsiteY1" fmla="*/ 2123 h 3145786"/>
              <a:gd name="connsiteX2" fmla="*/ 218631 w 4929535"/>
              <a:gd name="connsiteY2" fmla="*/ 2832403 h 3145786"/>
              <a:gd name="connsiteX3" fmla="*/ 1426457 w 4929535"/>
              <a:gd name="connsiteY3" fmla="*/ 2825810 h 3145786"/>
              <a:gd name="connsiteX4" fmla="*/ 4929535 w 4929535"/>
              <a:gd name="connsiteY4" fmla="*/ 3136362 h 3145786"/>
              <a:gd name="connsiteX5" fmla="*/ 1434423 w 4929535"/>
              <a:gd name="connsiteY5" fmla="*/ 3145786 h 3145786"/>
              <a:gd name="connsiteX6" fmla="*/ 0 w 4929535"/>
              <a:gd name="connsiteY6" fmla="*/ 3136362 h 3145786"/>
              <a:gd name="connsiteX7" fmla="*/ 0 w 4929535"/>
              <a:gd name="connsiteY7" fmla="*/ 2122 h 3145786"/>
              <a:gd name="connsiteX0" fmla="*/ 0 w 1434423"/>
              <a:gd name="connsiteY0" fmla="*/ 2122 h 3145786"/>
              <a:gd name="connsiteX1" fmla="*/ 222985 w 1434423"/>
              <a:gd name="connsiteY1" fmla="*/ 2123 h 3145786"/>
              <a:gd name="connsiteX2" fmla="*/ 218631 w 1434423"/>
              <a:gd name="connsiteY2" fmla="*/ 2832403 h 3145786"/>
              <a:gd name="connsiteX3" fmla="*/ 1426457 w 1434423"/>
              <a:gd name="connsiteY3" fmla="*/ 2825810 h 3145786"/>
              <a:gd name="connsiteX4" fmla="*/ 1434423 w 1434423"/>
              <a:gd name="connsiteY4" fmla="*/ 3145786 h 3145786"/>
              <a:gd name="connsiteX5" fmla="*/ 0 w 1434423"/>
              <a:gd name="connsiteY5" fmla="*/ 3136362 h 3145786"/>
              <a:gd name="connsiteX6" fmla="*/ 0 w 1434423"/>
              <a:gd name="connsiteY6" fmla="*/ 2122 h 3145786"/>
              <a:gd name="connsiteX0" fmla="*/ 0 w 1426523"/>
              <a:gd name="connsiteY0" fmla="*/ 2122 h 3136362"/>
              <a:gd name="connsiteX1" fmla="*/ 222985 w 1426523"/>
              <a:gd name="connsiteY1" fmla="*/ 2123 h 3136362"/>
              <a:gd name="connsiteX2" fmla="*/ 218631 w 1426523"/>
              <a:gd name="connsiteY2" fmla="*/ 2832403 h 3136362"/>
              <a:gd name="connsiteX3" fmla="*/ 1426457 w 1426523"/>
              <a:gd name="connsiteY3" fmla="*/ 2825810 h 3136362"/>
              <a:gd name="connsiteX4" fmla="*/ 1426523 w 1426523"/>
              <a:gd name="connsiteY4" fmla="*/ 3129512 h 3136362"/>
              <a:gd name="connsiteX5" fmla="*/ 0 w 1426523"/>
              <a:gd name="connsiteY5" fmla="*/ 3136362 h 3136362"/>
              <a:gd name="connsiteX6" fmla="*/ 0 w 1426523"/>
              <a:gd name="connsiteY6" fmla="*/ 2122 h 3136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26523" h="3136362">
                <a:moveTo>
                  <a:pt x="0" y="2122"/>
                </a:moveTo>
                <a:cubicBezTo>
                  <a:pt x="79348" y="-2187"/>
                  <a:pt x="148657" y="1261"/>
                  <a:pt x="222985" y="2123"/>
                </a:cubicBezTo>
                <a:cubicBezTo>
                  <a:pt x="221612" y="961130"/>
                  <a:pt x="210479" y="1956741"/>
                  <a:pt x="218631" y="2832403"/>
                </a:cubicBezTo>
                <a:lnTo>
                  <a:pt x="1426457" y="2825810"/>
                </a:lnTo>
                <a:lnTo>
                  <a:pt x="1426523" y="3129512"/>
                </a:lnTo>
                <a:lnTo>
                  <a:pt x="0" y="3136362"/>
                </a:lnTo>
                <a:lnTo>
                  <a:pt x="0" y="2122"/>
                </a:ln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7972662" y="3094766"/>
            <a:ext cx="1197823" cy="40052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grpSp>
        <p:nvGrpSpPr>
          <p:cNvPr id="25" name="Groupe 24"/>
          <p:cNvGrpSpPr/>
          <p:nvPr/>
        </p:nvGrpSpPr>
        <p:grpSpPr>
          <a:xfrm>
            <a:off x="8675652" y="3999344"/>
            <a:ext cx="419100" cy="453207"/>
            <a:chOff x="1602582" y="3933056"/>
            <a:chExt cx="419100" cy="453207"/>
          </a:xfrm>
        </p:grpSpPr>
        <p:sp>
          <p:nvSpPr>
            <p:cNvPr id="26" name="Rectangle 25"/>
            <p:cNvSpPr/>
            <p:nvPr/>
          </p:nvSpPr>
          <p:spPr>
            <a:xfrm>
              <a:off x="1602582" y="4145756"/>
              <a:ext cx="419100" cy="240507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905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cxnSp>
          <p:nvCxnSpPr>
            <p:cNvPr id="27" name="Connecteur droit 26"/>
            <p:cNvCxnSpPr>
              <a:endCxn id="26" idx="1"/>
            </p:cNvCxnSpPr>
            <p:nvPr/>
          </p:nvCxnSpPr>
          <p:spPr>
            <a:xfrm>
              <a:off x="1602582" y="3933056"/>
              <a:ext cx="0" cy="332954"/>
            </a:xfrm>
            <a:prstGeom prst="line">
              <a:avLst/>
            </a:prstGeom>
            <a:ln w="1905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droit 27"/>
            <p:cNvCxnSpPr>
              <a:stCxn id="26" idx="3"/>
            </p:cNvCxnSpPr>
            <p:nvPr/>
          </p:nvCxnSpPr>
          <p:spPr>
            <a:xfrm flipV="1">
              <a:off x="2021682" y="3933056"/>
              <a:ext cx="0" cy="332954"/>
            </a:xfrm>
            <a:prstGeom prst="line">
              <a:avLst/>
            </a:prstGeom>
            <a:ln w="1905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e 28"/>
          <p:cNvGrpSpPr/>
          <p:nvPr/>
        </p:nvGrpSpPr>
        <p:grpSpPr>
          <a:xfrm>
            <a:off x="8188686" y="3999344"/>
            <a:ext cx="419100" cy="453207"/>
            <a:chOff x="1602582" y="3933056"/>
            <a:chExt cx="419100" cy="453207"/>
          </a:xfrm>
        </p:grpSpPr>
        <p:sp>
          <p:nvSpPr>
            <p:cNvPr id="30" name="Rectangle 29"/>
            <p:cNvSpPr/>
            <p:nvPr/>
          </p:nvSpPr>
          <p:spPr>
            <a:xfrm>
              <a:off x="1602582" y="4145756"/>
              <a:ext cx="419100" cy="240507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905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cxnSp>
          <p:nvCxnSpPr>
            <p:cNvPr id="31" name="Connecteur droit 30"/>
            <p:cNvCxnSpPr>
              <a:endCxn id="30" idx="1"/>
            </p:cNvCxnSpPr>
            <p:nvPr/>
          </p:nvCxnSpPr>
          <p:spPr>
            <a:xfrm>
              <a:off x="1602582" y="3933056"/>
              <a:ext cx="0" cy="332954"/>
            </a:xfrm>
            <a:prstGeom prst="line">
              <a:avLst/>
            </a:prstGeom>
            <a:ln w="1905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necteur droit 31"/>
            <p:cNvCxnSpPr>
              <a:stCxn id="30" idx="3"/>
            </p:cNvCxnSpPr>
            <p:nvPr/>
          </p:nvCxnSpPr>
          <p:spPr>
            <a:xfrm flipV="1">
              <a:off x="2021682" y="3933056"/>
              <a:ext cx="0" cy="332954"/>
            </a:xfrm>
            <a:prstGeom prst="line">
              <a:avLst/>
            </a:prstGeom>
            <a:ln w="1905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Rectangle 6"/>
          <p:cNvSpPr/>
          <p:nvPr/>
        </p:nvSpPr>
        <p:spPr>
          <a:xfrm>
            <a:off x="8129588" y="3714750"/>
            <a:ext cx="1050924" cy="1985963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Titre 1"/>
          <p:cNvSpPr>
            <a:spLocks noGrp="1"/>
          </p:cNvSpPr>
          <p:nvPr>
            <p:ph type="title"/>
          </p:nvPr>
        </p:nvSpPr>
        <p:spPr>
          <a:xfrm>
            <a:off x="1260629" y="265399"/>
            <a:ext cx="6640181" cy="461665"/>
          </a:xfr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400" dirty="0">
                <a:ln w="10160">
                  <a:solidFill>
                    <a:srgbClr val="C60020"/>
                  </a:solidFill>
                  <a:prstDash val="solid"/>
                </a:ln>
                <a:solidFill>
                  <a:srgbClr val="FFFFFF"/>
                </a:solidFill>
                <a:latin typeface="+mn-lt"/>
                <a:ea typeface="+mn-ea"/>
                <a:cs typeface="+mn-cs"/>
              </a:rPr>
              <a:t>Description générale du détecteur</a:t>
            </a:r>
          </a:p>
        </p:txBody>
      </p:sp>
    </p:spTree>
    <p:extLst>
      <p:ext uri="{BB962C8B-B14F-4D97-AF65-F5344CB8AC3E}">
        <p14:creationId xmlns:p14="http://schemas.microsoft.com/office/powerpoint/2010/main" val="3968062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Image 4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" y="966548"/>
            <a:ext cx="4170025" cy="5883150"/>
          </a:xfrm>
          <a:prstGeom prst="rect">
            <a:avLst/>
          </a:prstGeom>
        </p:spPr>
      </p:pic>
      <p:sp>
        <p:nvSpPr>
          <p:cNvPr id="17" name="Titre 16"/>
          <p:cNvSpPr>
            <a:spLocks noGrp="1"/>
          </p:cNvSpPr>
          <p:nvPr>
            <p:ph type="title"/>
          </p:nvPr>
        </p:nvSpPr>
        <p:spPr>
          <a:xfrm>
            <a:off x="1408443" y="11175"/>
            <a:ext cx="7742861" cy="945956"/>
          </a:xfrm>
        </p:spPr>
        <p:txBody>
          <a:bodyPr/>
          <a:lstStyle/>
          <a:p>
            <a:r>
              <a:rPr lang="fr-FR" dirty="0" smtClean="0"/>
              <a:t>STEREO – Lots Mécanique  </a:t>
            </a:r>
            <a:r>
              <a:rPr lang="fr-FR" dirty="0" err="1" smtClean="0"/>
              <a:t>Irfu</a:t>
            </a:r>
            <a:endParaRPr lang="fr-FR" dirty="0"/>
          </a:p>
        </p:txBody>
      </p:sp>
      <p:sp>
        <p:nvSpPr>
          <p:cNvPr id="3" name="ZoneTexte 2"/>
          <p:cNvSpPr txBox="1"/>
          <p:nvPr/>
        </p:nvSpPr>
        <p:spPr>
          <a:xfrm rot="1465289">
            <a:off x="624628" y="5141983"/>
            <a:ext cx="1418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dirty="0" smtClean="0">
                <a:solidFill>
                  <a:schemeClr val="bg1"/>
                </a:solidFill>
              </a:rPr>
              <a:t>Blindage plomb</a:t>
            </a:r>
            <a:endParaRPr lang="fr-FR" sz="1400" dirty="0">
              <a:solidFill>
                <a:schemeClr val="bg1"/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 rot="1533797">
            <a:off x="785553" y="4311366"/>
            <a:ext cx="12105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dirty="0" smtClean="0">
                <a:solidFill>
                  <a:schemeClr val="bg1"/>
                </a:solidFill>
              </a:rPr>
              <a:t>Polyéthylène</a:t>
            </a:r>
            <a:endParaRPr lang="fr-FR" sz="1400" dirty="0">
              <a:solidFill>
                <a:schemeClr val="bg1"/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 rot="1542147">
            <a:off x="93450" y="3802832"/>
            <a:ext cx="29141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solidFill>
                  <a:schemeClr val="bg1"/>
                </a:solidFill>
              </a:rPr>
              <a:t>Enceinte Gamma catcher</a:t>
            </a:r>
            <a:endParaRPr lang="fr-FR" sz="800" dirty="0">
              <a:solidFill>
                <a:schemeClr val="bg1"/>
              </a:solidFill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3667223" y="2791084"/>
            <a:ext cx="19626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accent6"/>
                </a:solidFill>
              </a:rPr>
              <a:t>Enceinte Cible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3667223" y="2124554"/>
            <a:ext cx="2267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accent6"/>
                </a:solidFill>
              </a:rPr>
              <a:t>Buffer </a:t>
            </a:r>
            <a:r>
              <a:rPr lang="fr-FR" dirty="0" smtClean="0">
                <a:solidFill>
                  <a:schemeClr val="accent6"/>
                </a:solidFill>
              </a:rPr>
              <a:t>Externe </a:t>
            </a:r>
            <a:r>
              <a:rPr lang="fr-FR" sz="1000" dirty="0" smtClean="0">
                <a:solidFill>
                  <a:schemeClr val="accent6"/>
                </a:solidFill>
              </a:rPr>
              <a:t>(PMMA)</a:t>
            </a:r>
            <a:endParaRPr lang="fr-FR" sz="1000" dirty="0">
              <a:solidFill>
                <a:schemeClr val="accent6"/>
              </a:solidFill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3684724" y="1755222"/>
            <a:ext cx="13314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accent6"/>
                </a:solidFill>
              </a:rPr>
              <a:t>Buffer </a:t>
            </a:r>
            <a:r>
              <a:rPr lang="fr-FR" sz="1000" dirty="0" smtClean="0">
                <a:solidFill>
                  <a:schemeClr val="accent6"/>
                </a:solidFill>
              </a:rPr>
              <a:t>(PMMA)</a:t>
            </a:r>
          </a:p>
        </p:txBody>
      </p:sp>
      <p:sp>
        <p:nvSpPr>
          <p:cNvPr id="25" name="ZoneTexte 24"/>
          <p:cNvSpPr txBox="1"/>
          <p:nvPr/>
        </p:nvSpPr>
        <p:spPr>
          <a:xfrm>
            <a:off x="3684724" y="1375825"/>
            <a:ext cx="2085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>
                <a:solidFill>
                  <a:schemeClr val="accent6"/>
                </a:solidFill>
              </a:rPr>
              <a:t>PMTs</a:t>
            </a:r>
            <a:r>
              <a:rPr lang="fr-FR" dirty="0" smtClean="0">
                <a:solidFill>
                  <a:schemeClr val="accent6"/>
                </a:solidFill>
              </a:rPr>
              <a:t> </a:t>
            </a:r>
            <a:r>
              <a:rPr lang="fr-FR" sz="1000" i="1" dirty="0" smtClean="0">
                <a:solidFill>
                  <a:schemeClr val="accent6"/>
                </a:solidFill>
              </a:rPr>
              <a:t>(+ System de support)</a:t>
            </a:r>
            <a:endParaRPr lang="fr-FR" sz="1000" i="1" dirty="0">
              <a:solidFill>
                <a:schemeClr val="accent6"/>
              </a:solidFill>
            </a:endParaRPr>
          </a:p>
        </p:txBody>
      </p:sp>
      <p:cxnSp>
        <p:nvCxnSpPr>
          <p:cNvPr id="26" name="Connecteur droit avec flèche 25"/>
          <p:cNvCxnSpPr>
            <a:stCxn id="27" idx="3"/>
          </p:cNvCxnSpPr>
          <p:nvPr/>
        </p:nvCxnSpPr>
        <p:spPr>
          <a:xfrm>
            <a:off x="625340" y="1137298"/>
            <a:ext cx="440400" cy="123160"/>
          </a:xfrm>
          <a:prstGeom prst="straightConnector1">
            <a:avLst/>
          </a:prstGeom>
          <a:ln>
            <a:solidFill>
              <a:schemeClr val="accent6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/>
          <p:cNvCxnSpPr/>
          <p:nvPr/>
        </p:nvCxnSpPr>
        <p:spPr>
          <a:xfrm>
            <a:off x="3784600" y="1196760"/>
            <a:ext cx="2018888" cy="0"/>
          </a:xfrm>
          <a:prstGeom prst="line">
            <a:avLst/>
          </a:prstGeom>
          <a:ln w="63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5" name="Accolade fermante 1024"/>
          <p:cNvSpPr/>
          <p:nvPr/>
        </p:nvSpPr>
        <p:spPr>
          <a:xfrm>
            <a:off x="5803488" y="1196760"/>
            <a:ext cx="144016" cy="1948575"/>
          </a:xfrm>
          <a:prstGeom prst="rightBrace">
            <a:avLst>
              <a:gd name="adj1" fmla="val 42347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26" name="ZoneTexte 1025"/>
          <p:cNvSpPr txBox="1"/>
          <p:nvPr/>
        </p:nvSpPr>
        <p:spPr>
          <a:xfrm rot="16200000">
            <a:off x="5179776" y="1988076"/>
            <a:ext cx="1945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i="1" dirty="0" smtClean="0"/>
              <a:t>Lots CEA </a:t>
            </a:r>
            <a:r>
              <a:rPr lang="fr-FR" b="1" i="1" dirty="0" err="1" smtClean="0"/>
              <a:t>Irfu</a:t>
            </a:r>
            <a:endParaRPr lang="fr-FR" b="1" i="1" dirty="0" smtClean="0"/>
          </a:p>
        </p:txBody>
      </p:sp>
      <p:sp>
        <p:nvSpPr>
          <p:cNvPr id="27" name="ZoneTexte 26"/>
          <p:cNvSpPr txBox="1"/>
          <p:nvPr/>
        </p:nvSpPr>
        <p:spPr>
          <a:xfrm>
            <a:off x="17481" y="1006493"/>
            <a:ext cx="60785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dirty="0" smtClean="0">
                <a:solidFill>
                  <a:schemeClr val="accent6"/>
                </a:solidFill>
              </a:rPr>
              <a:t>8”PMT</a:t>
            </a:r>
            <a:endParaRPr lang="fr-FR" sz="600" i="1" dirty="0">
              <a:solidFill>
                <a:schemeClr val="accent6"/>
              </a:solidFill>
            </a:endParaRPr>
          </a:p>
        </p:txBody>
      </p:sp>
      <p:cxnSp>
        <p:nvCxnSpPr>
          <p:cNvPr id="30" name="Connecteur droit avec flèche 29"/>
          <p:cNvCxnSpPr/>
          <p:nvPr/>
        </p:nvCxnSpPr>
        <p:spPr>
          <a:xfrm>
            <a:off x="656705" y="1504614"/>
            <a:ext cx="118008" cy="187892"/>
          </a:xfrm>
          <a:prstGeom prst="straightConnector1">
            <a:avLst/>
          </a:prstGeom>
          <a:ln>
            <a:solidFill>
              <a:schemeClr val="accent6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/>
        </p:nvSpPr>
        <p:spPr>
          <a:xfrm>
            <a:off x="17481" y="1260458"/>
            <a:ext cx="60785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dirty="0" smtClean="0">
                <a:solidFill>
                  <a:schemeClr val="accent6"/>
                </a:solidFill>
              </a:rPr>
              <a:t>8”PMT</a:t>
            </a:r>
            <a:endParaRPr lang="fr-FR" sz="600" i="1" dirty="0">
              <a:solidFill>
                <a:schemeClr val="accent6"/>
              </a:solidFill>
            </a:endParaRPr>
          </a:p>
        </p:txBody>
      </p:sp>
      <p:sp>
        <p:nvSpPr>
          <p:cNvPr id="32" name="Espace réservé du numéro de diapositive 8"/>
          <p:cNvSpPr>
            <a:spLocks noGrp="1"/>
          </p:cNvSpPr>
          <p:nvPr>
            <p:ph type="sldNum" sz="quarter" idx="11"/>
          </p:nvPr>
        </p:nvSpPr>
        <p:spPr>
          <a:xfrm>
            <a:off x="8142779" y="6525344"/>
            <a:ext cx="1001221" cy="332656"/>
          </a:xfrm>
        </p:spPr>
        <p:txBody>
          <a:bodyPr/>
          <a:lstStyle/>
          <a:p>
            <a:r>
              <a:rPr lang="fr-FR" dirty="0" smtClean="0"/>
              <a:t>|  page </a:t>
            </a:r>
            <a:fld id="{AEFB9B6D-867A-40B8-ACB0-35CC9F272C9C}" type="slidenum">
              <a:rPr lang="fr-FR" smtClean="0"/>
              <a:pPr/>
              <a:t>5</a:t>
            </a:fld>
            <a:endParaRPr lang="fr-FR" dirty="0"/>
          </a:p>
        </p:txBody>
      </p:sp>
      <p:cxnSp>
        <p:nvCxnSpPr>
          <p:cNvPr id="19" name="Connecteur droit avec flèche 18"/>
          <p:cNvCxnSpPr>
            <a:stCxn id="18" idx="1"/>
          </p:cNvCxnSpPr>
          <p:nvPr/>
        </p:nvCxnSpPr>
        <p:spPr>
          <a:xfrm flipH="1">
            <a:off x="2665949" y="2975750"/>
            <a:ext cx="1001274" cy="568253"/>
          </a:xfrm>
          <a:prstGeom prst="straightConnector1">
            <a:avLst/>
          </a:prstGeom>
          <a:ln>
            <a:solidFill>
              <a:schemeClr val="accent6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/>
          <p:cNvCxnSpPr>
            <a:stCxn id="21" idx="1"/>
          </p:cNvCxnSpPr>
          <p:nvPr/>
        </p:nvCxnSpPr>
        <p:spPr>
          <a:xfrm flipH="1">
            <a:off x="3166587" y="2309220"/>
            <a:ext cx="500636" cy="289060"/>
          </a:xfrm>
          <a:prstGeom prst="straightConnector1">
            <a:avLst/>
          </a:prstGeom>
          <a:ln>
            <a:solidFill>
              <a:schemeClr val="accent6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/>
          <p:cNvCxnSpPr>
            <a:stCxn id="23" idx="1"/>
          </p:cNvCxnSpPr>
          <p:nvPr/>
        </p:nvCxnSpPr>
        <p:spPr>
          <a:xfrm flipH="1">
            <a:off x="2955116" y="1939888"/>
            <a:ext cx="729608" cy="23952"/>
          </a:xfrm>
          <a:prstGeom prst="straightConnector1">
            <a:avLst/>
          </a:prstGeom>
          <a:ln>
            <a:solidFill>
              <a:schemeClr val="accent6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avec flèche 32"/>
          <p:cNvCxnSpPr/>
          <p:nvPr/>
        </p:nvCxnSpPr>
        <p:spPr>
          <a:xfrm flipH="1">
            <a:off x="2665948" y="1560491"/>
            <a:ext cx="1018776" cy="0"/>
          </a:xfrm>
          <a:prstGeom prst="straightConnector1">
            <a:avLst/>
          </a:prstGeom>
          <a:ln>
            <a:solidFill>
              <a:schemeClr val="accent6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Ellipse 49"/>
          <p:cNvSpPr/>
          <p:nvPr/>
        </p:nvSpPr>
        <p:spPr>
          <a:xfrm>
            <a:off x="8023930" y="4622339"/>
            <a:ext cx="188930" cy="200684"/>
          </a:xfrm>
          <a:custGeom>
            <a:avLst/>
            <a:gdLst>
              <a:gd name="connsiteX0" fmla="*/ 0 w 288032"/>
              <a:gd name="connsiteY0" fmla="*/ 108012 h 216024"/>
              <a:gd name="connsiteX1" fmla="*/ 144016 w 288032"/>
              <a:gd name="connsiteY1" fmla="*/ 0 h 216024"/>
              <a:gd name="connsiteX2" fmla="*/ 288032 w 288032"/>
              <a:gd name="connsiteY2" fmla="*/ 108012 h 216024"/>
              <a:gd name="connsiteX3" fmla="*/ 144016 w 288032"/>
              <a:gd name="connsiteY3" fmla="*/ 216024 h 216024"/>
              <a:gd name="connsiteX4" fmla="*/ 0 w 288032"/>
              <a:gd name="connsiteY4" fmla="*/ 108012 h 216024"/>
              <a:gd name="connsiteX0" fmla="*/ 1420 w 289452"/>
              <a:gd name="connsiteY0" fmla="*/ 116593 h 224605"/>
              <a:gd name="connsiteX1" fmla="*/ 76033 w 289452"/>
              <a:gd name="connsiteY1" fmla="*/ 19049 h 224605"/>
              <a:gd name="connsiteX2" fmla="*/ 145436 w 289452"/>
              <a:gd name="connsiteY2" fmla="*/ 8581 h 224605"/>
              <a:gd name="connsiteX3" fmla="*/ 289452 w 289452"/>
              <a:gd name="connsiteY3" fmla="*/ 116593 h 224605"/>
              <a:gd name="connsiteX4" fmla="*/ 145436 w 289452"/>
              <a:gd name="connsiteY4" fmla="*/ 224605 h 224605"/>
              <a:gd name="connsiteX5" fmla="*/ 1420 w 289452"/>
              <a:gd name="connsiteY5" fmla="*/ 116593 h 224605"/>
              <a:gd name="connsiteX0" fmla="*/ 1420 w 290920"/>
              <a:gd name="connsiteY0" fmla="*/ 109738 h 217750"/>
              <a:gd name="connsiteX1" fmla="*/ 76033 w 290920"/>
              <a:gd name="connsiteY1" fmla="*/ 12194 h 217750"/>
              <a:gd name="connsiteX2" fmla="*/ 145436 w 290920"/>
              <a:gd name="connsiteY2" fmla="*/ 1726 h 217750"/>
              <a:gd name="connsiteX3" fmla="*/ 226052 w 290920"/>
              <a:gd name="connsiteY3" fmla="*/ 14576 h 217750"/>
              <a:gd name="connsiteX4" fmla="*/ 289452 w 290920"/>
              <a:gd name="connsiteY4" fmla="*/ 109738 h 217750"/>
              <a:gd name="connsiteX5" fmla="*/ 145436 w 290920"/>
              <a:gd name="connsiteY5" fmla="*/ 217750 h 217750"/>
              <a:gd name="connsiteX6" fmla="*/ 1420 w 290920"/>
              <a:gd name="connsiteY6" fmla="*/ 109738 h 217750"/>
              <a:gd name="connsiteX0" fmla="*/ 1420 w 290920"/>
              <a:gd name="connsiteY0" fmla="*/ 277081 h 385093"/>
              <a:gd name="connsiteX1" fmla="*/ 76033 w 290920"/>
              <a:gd name="connsiteY1" fmla="*/ 179537 h 385093"/>
              <a:gd name="connsiteX2" fmla="*/ 143055 w 290920"/>
              <a:gd name="connsiteY2" fmla="*/ 0 h 385093"/>
              <a:gd name="connsiteX3" fmla="*/ 226052 w 290920"/>
              <a:gd name="connsiteY3" fmla="*/ 181919 h 385093"/>
              <a:gd name="connsiteX4" fmla="*/ 289452 w 290920"/>
              <a:gd name="connsiteY4" fmla="*/ 277081 h 385093"/>
              <a:gd name="connsiteX5" fmla="*/ 145436 w 290920"/>
              <a:gd name="connsiteY5" fmla="*/ 385093 h 385093"/>
              <a:gd name="connsiteX6" fmla="*/ 1420 w 290920"/>
              <a:gd name="connsiteY6" fmla="*/ 277081 h 385093"/>
              <a:gd name="connsiteX0" fmla="*/ 1420 w 290920"/>
              <a:gd name="connsiteY0" fmla="*/ 277081 h 385093"/>
              <a:gd name="connsiteX1" fmla="*/ 76033 w 290920"/>
              <a:gd name="connsiteY1" fmla="*/ 179537 h 385093"/>
              <a:gd name="connsiteX2" fmla="*/ 166867 w 290920"/>
              <a:gd name="connsiteY2" fmla="*/ 0 h 385093"/>
              <a:gd name="connsiteX3" fmla="*/ 226052 w 290920"/>
              <a:gd name="connsiteY3" fmla="*/ 181919 h 385093"/>
              <a:gd name="connsiteX4" fmla="*/ 289452 w 290920"/>
              <a:gd name="connsiteY4" fmla="*/ 277081 h 385093"/>
              <a:gd name="connsiteX5" fmla="*/ 145436 w 290920"/>
              <a:gd name="connsiteY5" fmla="*/ 385093 h 385093"/>
              <a:gd name="connsiteX6" fmla="*/ 1420 w 290920"/>
              <a:gd name="connsiteY6" fmla="*/ 277081 h 385093"/>
              <a:gd name="connsiteX0" fmla="*/ 1420 w 290920"/>
              <a:gd name="connsiteY0" fmla="*/ 299148 h 407160"/>
              <a:gd name="connsiteX1" fmla="*/ 76033 w 290920"/>
              <a:gd name="connsiteY1" fmla="*/ 201604 h 407160"/>
              <a:gd name="connsiteX2" fmla="*/ 111752 w 290920"/>
              <a:gd name="connsiteY2" fmla="*/ 23011 h 407160"/>
              <a:gd name="connsiteX3" fmla="*/ 166867 w 290920"/>
              <a:gd name="connsiteY3" fmla="*/ 22067 h 407160"/>
              <a:gd name="connsiteX4" fmla="*/ 226052 w 290920"/>
              <a:gd name="connsiteY4" fmla="*/ 203986 h 407160"/>
              <a:gd name="connsiteX5" fmla="*/ 289452 w 290920"/>
              <a:gd name="connsiteY5" fmla="*/ 299148 h 407160"/>
              <a:gd name="connsiteX6" fmla="*/ 145436 w 290920"/>
              <a:gd name="connsiteY6" fmla="*/ 407160 h 407160"/>
              <a:gd name="connsiteX7" fmla="*/ 1420 w 290920"/>
              <a:gd name="connsiteY7" fmla="*/ 299148 h 407160"/>
              <a:gd name="connsiteX0" fmla="*/ 1420 w 290920"/>
              <a:gd name="connsiteY0" fmla="*/ 289542 h 397554"/>
              <a:gd name="connsiteX1" fmla="*/ 76033 w 290920"/>
              <a:gd name="connsiteY1" fmla="*/ 191998 h 397554"/>
              <a:gd name="connsiteX2" fmla="*/ 111752 w 290920"/>
              <a:gd name="connsiteY2" fmla="*/ 13405 h 397554"/>
              <a:gd name="connsiteX3" fmla="*/ 166867 w 290920"/>
              <a:gd name="connsiteY3" fmla="*/ 12461 h 397554"/>
              <a:gd name="connsiteX4" fmla="*/ 226052 w 290920"/>
              <a:gd name="connsiteY4" fmla="*/ 194380 h 397554"/>
              <a:gd name="connsiteX5" fmla="*/ 289452 w 290920"/>
              <a:gd name="connsiteY5" fmla="*/ 289542 h 397554"/>
              <a:gd name="connsiteX6" fmla="*/ 145436 w 290920"/>
              <a:gd name="connsiteY6" fmla="*/ 397554 h 397554"/>
              <a:gd name="connsiteX7" fmla="*/ 1420 w 290920"/>
              <a:gd name="connsiteY7" fmla="*/ 289542 h 397554"/>
              <a:gd name="connsiteX0" fmla="*/ 1420 w 290920"/>
              <a:gd name="connsiteY0" fmla="*/ 279137 h 387149"/>
              <a:gd name="connsiteX1" fmla="*/ 76033 w 290920"/>
              <a:gd name="connsiteY1" fmla="*/ 181593 h 387149"/>
              <a:gd name="connsiteX2" fmla="*/ 111752 w 290920"/>
              <a:gd name="connsiteY2" fmla="*/ 3000 h 387149"/>
              <a:gd name="connsiteX3" fmla="*/ 166867 w 290920"/>
              <a:gd name="connsiteY3" fmla="*/ 2056 h 387149"/>
              <a:gd name="connsiteX4" fmla="*/ 226052 w 290920"/>
              <a:gd name="connsiteY4" fmla="*/ 183975 h 387149"/>
              <a:gd name="connsiteX5" fmla="*/ 289452 w 290920"/>
              <a:gd name="connsiteY5" fmla="*/ 279137 h 387149"/>
              <a:gd name="connsiteX6" fmla="*/ 145436 w 290920"/>
              <a:gd name="connsiteY6" fmla="*/ 387149 h 387149"/>
              <a:gd name="connsiteX7" fmla="*/ 1420 w 290920"/>
              <a:gd name="connsiteY7" fmla="*/ 279137 h 387149"/>
              <a:gd name="connsiteX0" fmla="*/ 252 w 289752"/>
              <a:gd name="connsiteY0" fmla="*/ 279137 h 387149"/>
              <a:gd name="connsiteX1" fmla="*/ 74865 w 289752"/>
              <a:gd name="connsiteY1" fmla="*/ 181593 h 387149"/>
              <a:gd name="connsiteX2" fmla="*/ 110584 w 289752"/>
              <a:gd name="connsiteY2" fmla="*/ 3000 h 387149"/>
              <a:gd name="connsiteX3" fmla="*/ 165699 w 289752"/>
              <a:gd name="connsiteY3" fmla="*/ 2056 h 387149"/>
              <a:gd name="connsiteX4" fmla="*/ 224884 w 289752"/>
              <a:gd name="connsiteY4" fmla="*/ 183975 h 387149"/>
              <a:gd name="connsiteX5" fmla="*/ 288284 w 289752"/>
              <a:gd name="connsiteY5" fmla="*/ 279137 h 387149"/>
              <a:gd name="connsiteX6" fmla="*/ 144268 w 289752"/>
              <a:gd name="connsiteY6" fmla="*/ 387149 h 387149"/>
              <a:gd name="connsiteX7" fmla="*/ 252 w 289752"/>
              <a:gd name="connsiteY7" fmla="*/ 279137 h 387149"/>
              <a:gd name="connsiteX0" fmla="*/ 252 w 288284"/>
              <a:gd name="connsiteY0" fmla="*/ 279137 h 387149"/>
              <a:gd name="connsiteX1" fmla="*/ 74865 w 288284"/>
              <a:gd name="connsiteY1" fmla="*/ 181593 h 387149"/>
              <a:gd name="connsiteX2" fmla="*/ 110584 w 288284"/>
              <a:gd name="connsiteY2" fmla="*/ 3000 h 387149"/>
              <a:gd name="connsiteX3" fmla="*/ 165699 w 288284"/>
              <a:gd name="connsiteY3" fmla="*/ 2056 h 387149"/>
              <a:gd name="connsiteX4" fmla="*/ 224884 w 288284"/>
              <a:gd name="connsiteY4" fmla="*/ 183975 h 387149"/>
              <a:gd name="connsiteX5" fmla="*/ 288284 w 288284"/>
              <a:gd name="connsiteY5" fmla="*/ 279137 h 387149"/>
              <a:gd name="connsiteX6" fmla="*/ 144268 w 288284"/>
              <a:gd name="connsiteY6" fmla="*/ 387149 h 387149"/>
              <a:gd name="connsiteX7" fmla="*/ 252 w 288284"/>
              <a:gd name="connsiteY7" fmla="*/ 279137 h 387149"/>
              <a:gd name="connsiteX0" fmla="*/ 252 w 291921"/>
              <a:gd name="connsiteY0" fmla="*/ 279137 h 387149"/>
              <a:gd name="connsiteX1" fmla="*/ 74865 w 291921"/>
              <a:gd name="connsiteY1" fmla="*/ 181593 h 387149"/>
              <a:gd name="connsiteX2" fmla="*/ 110584 w 291921"/>
              <a:gd name="connsiteY2" fmla="*/ 3000 h 387149"/>
              <a:gd name="connsiteX3" fmla="*/ 165699 w 291921"/>
              <a:gd name="connsiteY3" fmla="*/ 2056 h 387149"/>
              <a:gd name="connsiteX4" fmla="*/ 224884 w 291921"/>
              <a:gd name="connsiteY4" fmla="*/ 183975 h 387149"/>
              <a:gd name="connsiteX5" fmla="*/ 288284 w 291921"/>
              <a:gd name="connsiteY5" fmla="*/ 279137 h 387149"/>
              <a:gd name="connsiteX6" fmla="*/ 144268 w 291921"/>
              <a:gd name="connsiteY6" fmla="*/ 387149 h 387149"/>
              <a:gd name="connsiteX7" fmla="*/ 252 w 291921"/>
              <a:gd name="connsiteY7" fmla="*/ 279137 h 387149"/>
              <a:gd name="connsiteX0" fmla="*/ 252 w 288301"/>
              <a:gd name="connsiteY0" fmla="*/ 279137 h 387149"/>
              <a:gd name="connsiteX1" fmla="*/ 74865 w 288301"/>
              <a:gd name="connsiteY1" fmla="*/ 181593 h 387149"/>
              <a:gd name="connsiteX2" fmla="*/ 110584 w 288301"/>
              <a:gd name="connsiteY2" fmla="*/ 3000 h 387149"/>
              <a:gd name="connsiteX3" fmla="*/ 165699 w 288301"/>
              <a:gd name="connsiteY3" fmla="*/ 2056 h 387149"/>
              <a:gd name="connsiteX4" fmla="*/ 224884 w 288301"/>
              <a:gd name="connsiteY4" fmla="*/ 183975 h 387149"/>
              <a:gd name="connsiteX5" fmla="*/ 288284 w 288301"/>
              <a:gd name="connsiteY5" fmla="*/ 279137 h 387149"/>
              <a:gd name="connsiteX6" fmla="*/ 144268 w 288301"/>
              <a:gd name="connsiteY6" fmla="*/ 387149 h 387149"/>
              <a:gd name="connsiteX7" fmla="*/ 252 w 288301"/>
              <a:gd name="connsiteY7" fmla="*/ 279137 h 387149"/>
              <a:gd name="connsiteX0" fmla="*/ 252 w 288309"/>
              <a:gd name="connsiteY0" fmla="*/ 279137 h 387149"/>
              <a:gd name="connsiteX1" fmla="*/ 74865 w 288309"/>
              <a:gd name="connsiteY1" fmla="*/ 181593 h 387149"/>
              <a:gd name="connsiteX2" fmla="*/ 110584 w 288309"/>
              <a:gd name="connsiteY2" fmla="*/ 3000 h 387149"/>
              <a:gd name="connsiteX3" fmla="*/ 165699 w 288309"/>
              <a:gd name="connsiteY3" fmla="*/ 2056 h 387149"/>
              <a:gd name="connsiteX4" fmla="*/ 224884 w 288309"/>
              <a:gd name="connsiteY4" fmla="*/ 183975 h 387149"/>
              <a:gd name="connsiteX5" fmla="*/ 288284 w 288309"/>
              <a:gd name="connsiteY5" fmla="*/ 279137 h 387149"/>
              <a:gd name="connsiteX6" fmla="*/ 144268 w 288309"/>
              <a:gd name="connsiteY6" fmla="*/ 387149 h 387149"/>
              <a:gd name="connsiteX7" fmla="*/ 252 w 288309"/>
              <a:gd name="connsiteY7" fmla="*/ 279137 h 387149"/>
              <a:gd name="connsiteX0" fmla="*/ 252 w 288309"/>
              <a:gd name="connsiteY0" fmla="*/ 279137 h 387228"/>
              <a:gd name="connsiteX1" fmla="*/ 74865 w 288309"/>
              <a:gd name="connsiteY1" fmla="*/ 181593 h 387228"/>
              <a:gd name="connsiteX2" fmla="*/ 110584 w 288309"/>
              <a:gd name="connsiteY2" fmla="*/ 3000 h 387228"/>
              <a:gd name="connsiteX3" fmla="*/ 165699 w 288309"/>
              <a:gd name="connsiteY3" fmla="*/ 2056 h 387228"/>
              <a:gd name="connsiteX4" fmla="*/ 224884 w 288309"/>
              <a:gd name="connsiteY4" fmla="*/ 183975 h 387228"/>
              <a:gd name="connsiteX5" fmla="*/ 288284 w 288309"/>
              <a:gd name="connsiteY5" fmla="*/ 279137 h 387228"/>
              <a:gd name="connsiteX6" fmla="*/ 144268 w 288309"/>
              <a:gd name="connsiteY6" fmla="*/ 387149 h 387228"/>
              <a:gd name="connsiteX7" fmla="*/ 252 w 288309"/>
              <a:gd name="connsiteY7" fmla="*/ 279137 h 387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10584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10584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10584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10584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10584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01059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9137 h 387228"/>
              <a:gd name="connsiteX1" fmla="*/ 74865 w 288309"/>
              <a:gd name="connsiteY1" fmla="*/ 181593 h 387228"/>
              <a:gd name="connsiteX2" fmla="*/ 101059 w 288309"/>
              <a:gd name="connsiteY2" fmla="*/ 3000 h 387228"/>
              <a:gd name="connsiteX3" fmla="*/ 182368 w 288309"/>
              <a:gd name="connsiteY3" fmla="*/ 2055 h 387228"/>
              <a:gd name="connsiteX4" fmla="*/ 224884 w 288309"/>
              <a:gd name="connsiteY4" fmla="*/ 183975 h 387228"/>
              <a:gd name="connsiteX5" fmla="*/ 288284 w 288309"/>
              <a:gd name="connsiteY5" fmla="*/ 279137 h 387228"/>
              <a:gd name="connsiteX6" fmla="*/ 144268 w 288309"/>
              <a:gd name="connsiteY6" fmla="*/ 387149 h 387228"/>
              <a:gd name="connsiteX7" fmla="*/ 252 w 288309"/>
              <a:gd name="connsiteY7" fmla="*/ 279137 h 387228"/>
              <a:gd name="connsiteX0" fmla="*/ 252 w 288309"/>
              <a:gd name="connsiteY0" fmla="*/ 277082 h 385173"/>
              <a:gd name="connsiteX1" fmla="*/ 74865 w 288309"/>
              <a:gd name="connsiteY1" fmla="*/ 179538 h 385173"/>
              <a:gd name="connsiteX2" fmla="*/ 101059 w 288309"/>
              <a:gd name="connsiteY2" fmla="*/ 945 h 385173"/>
              <a:gd name="connsiteX3" fmla="*/ 182368 w 288309"/>
              <a:gd name="connsiteY3" fmla="*/ 0 h 385173"/>
              <a:gd name="connsiteX4" fmla="*/ 224884 w 288309"/>
              <a:gd name="connsiteY4" fmla="*/ 181920 h 385173"/>
              <a:gd name="connsiteX5" fmla="*/ 288284 w 288309"/>
              <a:gd name="connsiteY5" fmla="*/ 277082 h 385173"/>
              <a:gd name="connsiteX6" fmla="*/ 144268 w 288309"/>
              <a:gd name="connsiteY6" fmla="*/ 385094 h 385173"/>
              <a:gd name="connsiteX7" fmla="*/ 252 w 288309"/>
              <a:gd name="connsiteY7" fmla="*/ 277082 h 385173"/>
              <a:gd name="connsiteX0" fmla="*/ 252 w 288309"/>
              <a:gd name="connsiteY0" fmla="*/ 277082 h 385173"/>
              <a:gd name="connsiteX1" fmla="*/ 74865 w 288309"/>
              <a:gd name="connsiteY1" fmla="*/ 179538 h 385173"/>
              <a:gd name="connsiteX2" fmla="*/ 101059 w 288309"/>
              <a:gd name="connsiteY2" fmla="*/ 945 h 385173"/>
              <a:gd name="connsiteX3" fmla="*/ 182368 w 288309"/>
              <a:gd name="connsiteY3" fmla="*/ 0 h 385173"/>
              <a:gd name="connsiteX4" fmla="*/ 224884 w 288309"/>
              <a:gd name="connsiteY4" fmla="*/ 181920 h 385173"/>
              <a:gd name="connsiteX5" fmla="*/ 288284 w 288309"/>
              <a:gd name="connsiteY5" fmla="*/ 277082 h 385173"/>
              <a:gd name="connsiteX6" fmla="*/ 144268 w 288309"/>
              <a:gd name="connsiteY6" fmla="*/ 385094 h 385173"/>
              <a:gd name="connsiteX7" fmla="*/ 252 w 288309"/>
              <a:gd name="connsiteY7" fmla="*/ 277082 h 385173"/>
              <a:gd name="connsiteX0" fmla="*/ 252 w 289799"/>
              <a:gd name="connsiteY0" fmla="*/ 277082 h 385149"/>
              <a:gd name="connsiteX1" fmla="*/ 74865 w 289799"/>
              <a:gd name="connsiteY1" fmla="*/ 179538 h 385149"/>
              <a:gd name="connsiteX2" fmla="*/ 101059 w 289799"/>
              <a:gd name="connsiteY2" fmla="*/ 945 h 385149"/>
              <a:gd name="connsiteX3" fmla="*/ 182368 w 289799"/>
              <a:gd name="connsiteY3" fmla="*/ 0 h 385149"/>
              <a:gd name="connsiteX4" fmla="*/ 215359 w 289799"/>
              <a:gd name="connsiteY4" fmla="*/ 170014 h 385149"/>
              <a:gd name="connsiteX5" fmla="*/ 288284 w 289799"/>
              <a:gd name="connsiteY5" fmla="*/ 277082 h 385149"/>
              <a:gd name="connsiteX6" fmla="*/ 144268 w 289799"/>
              <a:gd name="connsiteY6" fmla="*/ 385094 h 385149"/>
              <a:gd name="connsiteX7" fmla="*/ 252 w 289799"/>
              <a:gd name="connsiteY7" fmla="*/ 277082 h 385149"/>
              <a:gd name="connsiteX0" fmla="*/ 252 w 288284"/>
              <a:gd name="connsiteY0" fmla="*/ 277082 h 385151"/>
              <a:gd name="connsiteX1" fmla="*/ 74865 w 288284"/>
              <a:gd name="connsiteY1" fmla="*/ 179538 h 385151"/>
              <a:gd name="connsiteX2" fmla="*/ 101059 w 288284"/>
              <a:gd name="connsiteY2" fmla="*/ 945 h 385151"/>
              <a:gd name="connsiteX3" fmla="*/ 182368 w 288284"/>
              <a:gd name="connsiteY3" fmla="*/ 0 h 385151"/>
              <a:gd name="connsiteX4" fmla="*/ 215359 w 288284"/>
              <a:gd name="connsiteY4" fmla="*/ 170014 h 385151"/>
              <a:gd name="connsiteX5" fmla="*/ 288284 w 288284"/>
              <a:gd name="connsiteY5" fmla="*/ 277082 h 385151"/>
              <a:gd name="connsiteX6" fmla="*/ 144268 w 288284"/>
              <a:gd name="connsiteY6" fmla="*/ 385094 h 385151"/>
              <a:gd name="connsiteX7" fmla="*/ 252 w 288284"/>
              <a:gd name="connsiteY7" fmla="*/ 277082 h 385151"/>
              <a:gd name="connsiteX0" fmla="*/ 1420 w 290967"/>
              <a:gd name="connsiteY0" fmla="*/ 277082 h 385149"/>
              <a:gd name="connsiteX1" fmla="*/ 76033 w 290967"/>
              <a:gd name="connsiteY1" fmla="*/ 179538 h 385149"/>
              <a:gd name="connsiteX2" fmla="*/ 102227 w 290967"/>
              <a:gd name="connsiteY2" fmla="*/ 945 h 385149"/>
              <a:gd name="connsiteX3" fmla="*/ 183536 w 290967"/>
              <a:gd name="connsiteY3" fmla="*/ 0 h 385149"/>
              <a:gd name="connsiteX4" fmla="*/ 216527 w 290967"/>
              <a:gd name="connsiteY4" fmla="*/ 170014 h 385149"/>
              <a:gd name="connsiteX5" fmla="*/ 289452 w 290967"/>
              <a:gd name="connsiteY5" fmla="*/ 277082 h 385149"/>
              <a:gd name="connsiteX6" fmla="*/ 145436 w 290967"/>
              <a:gd name="connsiteY6" fmla="*/ 385094 h 385149"/>
              <a:gd name="connsiteX7" fmla="*/ 1420 w 290967"/>
              <a:gd name="connsiteY7" fmla="*/ 277082 h 385149"/>
              <a:gd name="connsiteX0" fmla="*/ 58 w 289605"/>
              <a:gd name="connsiteY0" fmla="*/ 277082 h 385149"/>
              <a:gd name="connsiteX1" fmla="*/ 74671 w 289605"/>
              <a:gd name="connsiteY1" fmla="*/ 179538 h 385149"/>
              <a:gd name="connsiteX2" fmla="*/ 100865 w 289605"/>
              <a:gd name="connsiteY2" fmla="*/ 945 h 385149"/>
              <a:gd name="connsiteX3" fmla="*/ 182174 w 289605"/>
              <a:gd name="connsiteY3" fmla="*/ 0 h 385149"/>
              <a:gd name="connsiteX4" fmla="*/ 215165 w 289605"/>
              <a:gd name="connsiteY4" fmla="*/ 170014 h 385149"/>
              <a:gd name="connsiteX5" fmla="*/ 288090 w 289605"/>
              <a:gd name="connsiteY5" fmla="*/ 277082 h 385149"/>
              <a:gd name="connsiteX6" fmla="*/ 144074 w 289605"/>
              <a:gd name="connsiteY6" fmla="*/ 385094 h 385149"/>
              <a:gd name="connsiteX7" fmla="*/ 58 w 289605"/>
              <a:gd name="connsiteY7" fmla="*/ 277082 h 385149"/>
              <a:gd name="connsiteX0" fmla="*/ 58 w 288110"/>
              <a:gd name="connsiteY0" fmla="*/ 277082 h 385151"/>
              <a:gd name="connsiteX1" fmla="*/ 74671 w 288110"/>
              <a:gd name="connsiteY1" fmla="*/ 179538 h 385151"/>
              <a:gd name="connsiteX2" fmla="*/ 100865 w 288110"/>
              <a:gd name="connsiteY2" fmla="*/ 945 h 385151"/>
              <a:gd name="connsiteX3" fmla="*/ 182174 w 288110"/>
              <a:gd name="connsiteY3" fmla="*/ 0 h 385151"/>
              <a:gd name="connsiteX4" fmla="*/ 215165 w 288110"/>
              <a:gd name="connsiteY4" fmla="*/ 170014 h 385151"/>
              <a:gd name="connsiteX5" fmla="*/ 288090 w 288110"/>
              <a:gd name="connsiteY5" fmla="*/ 277082 h 385151"/>
              <a:gd name="connsiteX6" fmla="*/ 144074 w 288110"/>
              <a:gd name="connsiteY6" fmla="*/ 385094 h 385151"/>
              <a:gd name="connsiteX7" fmla="*/ 58 w 288110"/>
              <a:gd name="connsiteY7" fmla="*/ 277082 h 385151"/>
              <a:gd name="connsiteX0" fmla="*/ 58 w 288110"/>
              <a:gd name="connsiteY0" fmla="*/ 277082 h 385151"/>
              <a:gd name="connsiteX1" fmla="*/ 74671 w 288110"/>
              <a:gd name="connsiteY1" fmla="*/ 179538 h 385151"/>
              <a:gd name="connsiteX2" fmla="*/ 98484 w 288110"/>
              <a:gd name="connsiteY2" fmla="*/ 17613 h 385151"/>
              <a:gd name="connsiteX3" fmla="*/ 182174 w 288110"/>
              <a:gd name="connsiteY3" fmla="*/ 0 h 385151"/>
              <a:gd name="connsiteX4" fmla="*/ 215165 w 288110"/>
              <a:gd name="connsiteY4" fmla="*/ 170014 h 385151"/>
              <a:gd name="connsiteX5" fmla="*/ 288090 w 288110"/>
              <a:gd name="connsiteY5" fmla="*/ 277082 h 385151"/>
              <a:gd name="connsiteX6" fmla="*/ 144074 w 288110"/>
              <a:gd name="connsiteY6" fmla="*/ 385094 h 385151"/>
              <a:gd name="connsiteX7" fmla="*/ 58 w 288110"/>
              <a:gd name="connsiteY7" fmla="*/ 277082 h 385151"/>
              <a:gd name="connsiteX0" fmla="*/ 58 w 288110"/>
              <a:gd name="connsiteY0" fmla="*/ 265176 h 373245"/>
              <a:gd name="connsiteX1" fmla="*/ 74671 w 288110"/>
              <a:gd name="connsiteY1" fmla="*/ 167632 h 373245"/>
              <a:gd name="connsiteX2" fmla="*/ 98484 w 288110"/>
              <a:gd name="connsiteY2" fmla="*/ 5707 h 373245"/>
              <a:gd name="connsiteX3" fmla="*/ 184555 w 288110"/>
              <a:gd name="connsiteY3" fmla="*/ 0 h 373245"/>
              <a:gd name="connsiteX4" fmla="*/ 215165 w 288110"/>
              <a:gd name="connsiteY4" fmla="*/ 158108 h 373245"/>
              <a:gd name="connsiteX5" fmla="*/ 288090 w 288110"/>
              <a:gd name="connsiteY5" fmla="*/ 265176 h 373245"/>
              <a:gd name="connsiteX6" fmla="*/ 144074 w 288110"/>
              <a:gd name="connsiteY6" fmla="*/ 373188 h 373245"/>
              <a:gd name="connsiteX7" fmla="*/ 58 w 288110"/>
              <a:gd name="connsiteY7" fmla="*/ 265176 h 373245"/>
              <a:gd name="connsiteX0" fmla="*/ 58 w 288110"/>
              <a:gd name="connsiteY0" fmla="*/ 262795 h 370864"/>
              <a:gd name="connsiteX1" fmla="*/ 74671 w 288110"/>
              <a:gd name="connsiteY1" fmla="*/ 165251 h 370864"/>
              <a:gd name="connsiteX2" fmla="*/ 98484 w 288110"/>
              <a:gd name="connsiteY2" fmla="*/ 3326 h 370864"/>
              <a:gd name="connsiteX3" fmla="*/ 184555 w 288110"/>
              <a:gd name="connsiteY3" fmla="*/ 0 h 370864"/>
              <a:gd name="connsiteX4" fmla="*/ 215165 w 288110"/>
              <a:gd name="connsiteY4" fmla="*/ 155727 h 370864"/>
              <a:gd name="connsiteX5" fmla="*/ 288090 w 288110"/>
              <a:gd name="connsiteY5" fmla="*/ 262795 h 370864"/>
              <a:gd name="connsiteX6" fmla="*/ 144074 w 288110"/>
              <a:gd name="connsiteY6" fmla="*/ 370807 h 370864"/>
              <a:gd name="connsiteX7" fmla="*/ 58 w 288110"/>
              <a:gd name="connsiteY7" fmla="*/ 262795 h 370864"/>
              <a:gd name="connsiteX0" fmla="*/ 58 w 289126"/>
              <a:gd name="connsiteY0" fmla="*/ 262795 h 370862"/>
              <a:gd name="connsiteX1" fmla="*/ 74671 w 289126"/>
              <a:gd name="connsiteY1" fmla="*/ 165251 h 370862"/>
              <a:gd name="connsiteX2" fmla="*/ 98484 w 289126"/>
              <a:gd name="connsiteY2" fmla="*/ 3326 h 370862"/>
              <a:gd name="connsiteX3" fmla="*/ 184555 w 289126"/>
              <a:gd name="connsiteY3" fmla="*/ 0 h 370862"/>
              <a:gd name="connsiteX4" fmla="*/ 205640 w 289126"/>
              <a:gd name="connsiteY4" fmla="*/ 153346 h 370862"/>
              <a:gd name="connsiteX5" fmla="*/ 288090 w 289126"/>
              <a:gd name="connsiteY5" fmla="*/ 262795 h 370862"/>
              <a:gd name="connsiteX6" fmla="*/ 144074 w 289126"/>
              <a:gd name="connsiteY6" fmla="*/ 370807 h 370862"/>
              <a:gd name="connsiteX7" fmla="*/ 58 w 289126"/>
              <a:gd name="connsiteY7" fmla="*/ 262795 h 370862"/>
              <a:gd name="connsiteX0" fmla="*/ 58 w 289126"/>
              <a:gd name="connsiteY0" fmla="*/ 262795 h 370807"/>
              <a:gd name="connsiteX1" fmla="*/ 74671 w 289126"/>
              <a:gd name="connsiteY1" fmla="*/ 165251 h 370807"/>
              <a:gd name="connsiteX2" fmla="*/ 98484 w 289126"/>
              <a:gd name="connsiteY2" fmla="*/ 3326 h 370807"/>
              <a:gd name="connsiteX3" fmla="*/ 184555 w 289126"/>
              <a:gd name="connsiteY3" fmla="*/ 0 h 370807"/>
              <a:gd name="connsiteX4" fmla="*/ 205640 w 289126"/>
              <a:gd name="connsiteY4" fmla="*/ 153346 h 370807"/>
              <a:gd name="connsiteX5" fmla="*/ 288090 w 289126"/>
              <a:gd name="connsiteY5" fmla="*/ 262795 h 370807"/>
              <a:gd name="connsiteX6" fmla="*/ 144074 w 289126"/>
              <a:gd name="connsiteY6" fmla="*/ 370807 h 370807"/>
              <a:gd name="connsiteX7" fmla="*/ 58 w 289126"/>
              <a:gd name="connsiteY7" fmla="*/ 262795 h 370807"/>
              <a:gd name="connsiteX0" fmla="*/ 58 w 288423"/>
              <a:gd name="connsiteY0" fmla="*/ 262795 h 370807"/>
              <a:gd name="connsiteX1" fmla="*/ 74671 w 288423"/>
              <a:gd name="connsiteY1" fmla="*/ 165251 h 370807"/>
              <a:gd name="connsiteX2" fmla="*/ 98484 w 288423"/>
              <a:gd name="connsiteY2" fmla="*/ 3326 h 370807"/>
              <a:gd name="connsiteX3" fmla="*/ 184555 w 288423"/>
              <a:gd name="connsiteY3" fmla="*/ 0 h 370807"/>
              <a:gd name="connsiteX4" fmla="*/ 205640 w 288423"/>
              <a:gd name="connsiteY4" fmla="*/ 153346 h 370807"/>
              <a:gd name="connsiteX5" fmla="*/ 288090 w 288423"/>
              <a:gd name="connsiteY5" fmla="*/ 262795 h 370807"/>
              <a:gd name="connsiteX6" fmla="*/ 144074 w 288423"/>
              <a:gd name="connsiteY6" fmla="*/ 370807 h 370807"/>
              <a:gd name="connsiteX7" fmla="*/ 58 w 288423"/>
              <a:gd name="connsiteY7" fmla="*/ 262795 h 370807"/>
              <a:gd name="connsiteX0" fmla="*/ 58 w 288099"/>
              <a:gd name="connsiteY0" fmla="*/ 262795 h 370807"/>
              <a:gd name="connsiteX1" fmla="*/ 74671 w 288099"/>
              <a:gd name="connsiteY1" fmla="*/ 165251 h 370807"/>
              <a:gd name="connsiteX2" fmla="*/ 98484 w 288099"/>
              <a:gd name="connsiteY2" fmla="*/ 3326 h 370807"/>
              <a:gd name="connsiteX3" fmla="*/ 184555 w 288099"/>
              <a:gd name="connsiteY3" fmla="*/ 0 h 370807"/>
              <a:gd name="connsiteX4" fmla="*/ 205640 w 288099"/>
              <a:gd name="connsiteY4" fmla="*/ 153346 h 370807"/>
              <a:gd name="connsiteX5" fmla="*/ 288090 w 288099"/>
              <a:gd name="connsiteY5" fmla="*/ 262795 h 370807"/>
              <a:gd name="connsiteX6" fmla="*/ 144074 w 288099"/>
              <a:gd name="connsiteY6" fmla="*/ 370807 h 370807"/>
              <a:gd name="connsiteX7" fmla="*/ 58 w 288099"/>
              <a:gd name="connsiteY7" fmla="*/ 262795 h 370807"/>
              <a:gd name="connsiteX0" fmla="*/ 58 w 288099"/>
              <a:gd name="connsiteY0" fmla="*/ 262795 h 370807"/>
              <a:gd name="connsiteX1" fmla="*/ 74671 w 288099"/>
              <a:gd name="connsiteY1" fmla="*/ 165251 h 370807"/>
              <a:gd name="connsiteX2" fmla="*/ 98484 w 288099"/>
              <a:gd name="connsiteY2" fmla="*/ 3326 h 370807"/>
              <a:gd name="connsiteX3" fmla="*/ 184555 w 288099"/>
              <a:gd name="connsiteY3" fmla="*/ 0 h 370807"/>
              <a:gd name="connsiteX4" fmla="*/ 205640 w 288099"/>
              <a:gd name="connsiteY4" fmla="*/ 153346 h 370807"/>
              <a:gd name="connsiteX5" fmla="*/ 288090 w 288099"/>
              <a:gd name="connsiteY5" fmla="*/ 262795 h 370807"/>
              <a:gd name="connsiteX6" fmla="*/ 144074 w 288099"/>
              <a:gd name="connsiteY6" fmla="*/ 370807 h 370807"/>
              <a:gd name="connsiteX7" fmla="*/ 58 w 288099"/>
              <a:gd name="connsiteY7" fmla="*/ 262795 h 370807"/>
              <a:gd name="connsiteX0" fmla="*/ 58 w 288099"/>
              <a:gd name="connsiteY0" fmla="*/ 265513 h 373525"/>
              <a:gd name="connsiteX1" fmla="*/ 74671 w 288099"/>
              <a:gd name="connsiteY1" fmla="*/ 167969 h 373525"/>
              <a:gd name="connsiteX2" fmla="*/ 85491 w 288099"/>
              <a:gd name="connsiteY2" fmla="*/ 0 h 373525"/>
              <a:gd name="connsiteX3" fmla="*/ 184555 w 288099"/>
              <a:gd name="connsiteY3" fmla="*/ 2718 h 373525"/>
              <a:gd name="connsiteX4" fmla="*/ 205640 w 288099"/>
              <a:gd name="connsiteY4" fmla="*/ 156064 h 373525"/>
              <a:gd name="connsiteX5" fmla="*/ 288090 w 288099"/>
              <a:gd name="connsiteY5" fmla="*/ 265513 h 373525"/>
              <a:gd name="connsiteX6" fmla="*/ 144074 w 288099"/>
              <a:gd name="connsiteY6" fmla="*/ 373525 h 373525"/>
              <a:gd name="connsiteX7" fmla="*/ 58 w 288099"/>
              <a:gd name="connsiteY7" fmla="*/ 265513 h 373525"/>
              <a:gd name="connsiteX0" fmla="*/ 58 w 288098"/>
              <a:gd name="connsiteY0" fmla="*/ 265513 h 373525"/>
              <a:gd name="connsiteX1" fmla="*/ 74671 w 288098"/>
              <a:gd name="connsiteY1" fmla="*/ 167969 h 373525"/>
              <a:gd name="connsiteX2" fmla="*/ 85491 w 288098"/>
              <a:gd name="connsiteY2" fmla="*/ 0 h 373525"/>
              <a:gd name="connsiteX3" fmla="*/ 200146 w 288098"/>
              <a:gd name="connsiteY3" fmla="*/ 5740 h 373525"/>
              <a:gd name="connsiteX4" fmla="*/ 205640 w 288098"/>
              <a:gd name="connsiteY4" fmla="*/ 156064 h 373525"/>
              <a:gd name="connsiteX5" fmla="*/ 288090 w 288098"/>
              <a:gd name="connsiteY5" fmla="*/ 265513 h 373525"/>
              <a:gd name="connsiteX6" fmla="*/ 144074 w 288098"/>
              <a:gd name="connsiteY6" fmla="*/ 373525 h 373525"/>
              <a:gd name="connsiteX7" fmla="*/ 58 w 288098"/>
              <a:gd name="connsiteY7" fmla="*/ 265513 h 373525"/>
              <a:gd name="connsiteX0" fmla="*/ 58 w 288098"/>
              <a:gd name="connsiteY0" fmla="*/ 265513 h 373525"/>
              <a:gd name="connsiteX1" fmla="*/ 74671 w 288098"/>
              <a:gd name="connsiteY1" fmla="*/ 167969 h 373525"/>
              <a:gd name="connsiteX2" fmla="*/ 85491 w 288098"/>
              <a:gd name="connsiteY2" fmla="*/ 0 h 373525"/>
              <a:gd name="connsiteX3" fmla="*/ 200146 w 288098"/>
              <a:gd name="connsiteY3" fmla="*/ 5740 h 373525"/>
              <a:gd name="connsiteX4" fmla="*/ 203041 w 288098"/>
              <a:gd name="connsiteY4" fmla="*/ 122831 h 373525"/>
              <a:gd name="connsiteX5" fmla="*/ 288090 w 288098"/>
              <a:gd name="connsiteY5" fmla="*/ 265513 h 373525"/>
              <a:gd name="connsiteX6" fmla="*/ 144074 w 288098"/>
              <a:gd name="connsiteY6" fmla="*/ 373525 h 373525"/>
              <a:gd name="connsiteX7" fmla="*/ 58 w 288098"/>
              <a:gd name="connsiteY7" fmla="*/ 265513 h 373525"/>
              <a:gd name="connsiteX0" fmla="*/ 1420 w 289460"/>
              <a:gd name="connsiteY0" fmla="*/ 265513 h 373525"/>
              <a:gd name="connsiteX1" fmla="*/ 76033 w 289460"/>
              <a:gd name="connsiteY1" fmla="*/ 134735 h 373525"/>
              <a:gd name="connsiteX2" fmla="*/ 86853 w 289460"/>
              <a:gd name="connsiteY2" fmla="*/ 0 h 373525"/>
              <a:gd name="connsiteX3" fmla="*/ 201508 w 289460"/>
              <a:gd name="connsiteY3" fmla="*/ 5740 h 373525"/>
              <a:gd name="connsiteX4" fmla="*/ 204403 w 289460"/>
              <a:gd name="connsiteY4" fmla="*/ 122831 h 373525"/>
              <a:gd name="connsiteX5" fmla="*/ 289452 w 289460"/>
              <a:gd name="connsiteY5" fmla="*/ 265513 h 373525"/>
              <a:gd name="connsiteX6" fmla="*/ 145436 w 289460"/>
              <a:gd name="connsiteY6" fmla="*/ 373525 h 373525"/>
              <a:gd name="connsiteX7" fmla="*/ 1420 w 289460"/>
              <a:gd name="connsiteY7" fmla="*/ 265513 h 373525"/>
              <a:gd name="connsiteX0" fmla="*/ 187 w 288227"/>
              <a:gd name="connsiteY0" fmla="*/ 265513 h 373525"/>
              <a:gd name="connsiteX1" fmla="*/ 74800 w 288227"/>
              <a:gd name="connsiteY1" fmla="*/ 134735 h 373525"/>
              <a:gd name="connsiteX2" fmla="*/ 85620 w 288227"/>
              <a:gd name="connsiteY2" fmla="*/ 0 h 373525"/>
              <a:gd name="connsiteX3" fmla="*/ 200275 w 288227"/>
              <a:gd name="connsiteY3" fmla="*/ 5740 h 373525"/>
              <a:gd name="connsiteX4" fmla="*/ 203170 w 288227"/>
              <a:gd name="connsiteY4" fmla="*/ 122831 h 373525"/>
              <a:gd name="connsiteX5" fmla="*/ 288219 w 288227"/>
              <a:gd name="connsiteY5" fmla="*/ 265513 h 373525"/>
              <a:gd name="connsiteX6" fmla="*/ 144203 w 288227"/>
              <a:gd name="connsiteY6" fmla="*/ 373525 h 373525"/>
              <a:gd name="connsiteX7" fmla="*/ 187 w 288227"/>
              <a:gd name="connsiteY7" fmla="*/ 265513 h 373525"/>
              <a:gd name="connsiteX0" fmla="*/ 187 w 288219"/>
              <a:gd name="connsiteY0" fmla="*/ 265513 h 373525"/>
              <a:gd name="connsiteX1" fmla="*/ 74800 w 288219"/>
              <a:gd name="connsiteY1" fmla="*/ 134735 h 373525"/>
              <a:gd name="connsiteX2" fmla="*/ 85620 w 288219"/>
              <a:gd name="connsiteY2" fmla="*/ 0 h 373525"/>
              <a:gd name="connsiteX3" fmla="*/ 200275 w 288219"/>
              <a:gd name="connsiteY3" fmla="*/ 5740 h 373525"/>
              <a:gd name="connsiteX4" fmla="*/ 203170 w 288219"/>
              <a:gd name="connsiteY4" fmla="*/ 122831 h 373525"/>
              <a:gd name="connsiteX5" fmla="*/ 288219 w 288219"/>
              <a:gd name="connsiteY5" fmla="*/ 265513 h 373525"/>
              <a:gd name="connsiteX6" fmla="*/ 144203 w 288219"/>
              <a:gd name="connsiteY6" fmla="*/ 373525 h 373525"/>
              <a:gd name="connsiteX7" fmla="*/ 187 w 288219"/>
              <a:gd name="connsiteY7" fmla="*/ 265513 h 373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8219" h="373525">
                <a:moveTo>
                  <a:pt x="187" y="265513"/>
                </a:moveTo>
                <a:cubicBezTo>
                  <a:pt x="-3583" y="195504"/>
                  <a:pt x="50797" y="152737"/>
                  <a:pt x="74800" y="134735"/>
                </a:cubicBezTo>
                <a:cubicBezTo>
                  <a:pt x="96761" y="94665"/>
                  <a:pt x="82387" y="39448"/>
                  <a:pt x="85620" y="0"/>
                </a:cubicBezTo>
                <a:cubicBezTo>
                  <a:pt x="105522" y="3415"/>
                  <a:pt x="178844" y="8914"/>
                  <a:pt x="200275" y="5740"/>
                </a:cubicBezTo>
                <a:cubicBezTo>
                  <a:pt x="200275" y="52573"/>
                  <a:pt x="188513" y="79536"/>
                  <a:pt x="203170" y="122831"/>
                </a:cubicBezTo>
                <a:cubicBezTo>
                  <a:pt x="217827" y="166126"/>
                  <a:pt x="283909" y="152128"/>
                  <a:pt x="288219" y="265513"/>
                </a:cubicBezTo>
                <a:cubicBezTo>
                  <a:pt x="287416" y="324477"/>
                  <a:pt x="218402" y="373525"/>
                  <a:pt x="144203" y="373525"/>
                </a:cubicBezTo>
                <a:cubicBezTo>
                  <a:pt x="70004" y="373525"/>
                  <a:pt x="3957" y="335522"/>
                  <a:pt x="187" y="265513"/>
                </a:cubicBezTo>
                <a:close/>
              </a:path>
            </a:pathLst>
          </a:custGeom>
          <a:solidFill>
            <a:srgbClr val="FFFF99">
              <a:alpha val="81961"/>
            </a:srgb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56" name="Ellipse 49"/>
          <p:cNvSpPr/>
          <p:nvPr/>
        </p:nvSpPr>
        <p:spPr>
          <a:xfrm>
            <a:off x="7677271" y="4622339"/>
            <a:ext cx="188930" cy="200684"/>
          </a:xfrm>
          <a:custGeom>
            <a:avLst/>
            <a:gdLst>
              <a:gd name="connsiteX0" fmla="*/ 0 w 288032"/>
              <a:gd name="connsiteY0" fmla="*/ 108012 h 216024"/>
              <a:gd name="connsiteX1" fmla="*/ 144016 w 288032"/>
              <a:gd name="connsiteY1" fmla="*/ 0 h 216024"/>
              <a:gd name="connsiteX2" fmla="*/ 288032 w 288032"/>
              <a:gd name="connsiteY2" fmla="*/ 108012 h 216024"/>
              <a:gd name="connsiteX3" fmla="*/ 144016 w 288032"/>
              <a:gd name="connsiteY3" fmla="*/ 216024 h 216024"/>
              <a:gd name="connsiteX4" fmla="*/ 0 w 288032"/>
              <a:gd name="connsiteY4" fmla="*/ 108012 h 216024"/>
              <a:gd name="connsiteX0" fmla="*/ 1420 w 289452"/>
              <a:gd name="connsiteY0" fmla="*/ 116593 h 224605"/>
              <a:gd name="connsiteX1" fmla="*/ 76033 w 289452"/>
              <a:gd name="connsiteY1" fmla="*/ 19049 h 224605"/>
              <a:gd name="connsiteX2" fmla="*/ 145436 w 289452"/>
              <a:gd name="connsiteY2" fmla="*/ 8581 h 224605"/>
              <a:gd name="connsiteX3" fmla="*/ 289452 w 289452"/>
              <a:gd name="connsiteY3" fmla="*/ 116593 h 224605"/>
              <a:gd name="connsiteX4" fmla="*/ 145436 w 289452"/>
              <a:gd name="connsiteY4" fmla="*/ 224605 h 224605"/>
              <a:gd name="connsiteX5" fmla="*/ 1420 w 289452"/>
              <a:gd name="connsiteY5" fmla="*/ 116593 h 224605"/>
              <a:gd name="connsiteX0" fmla="*/ 1420 w 290920"/>
              <a:gd name="connsiteY0" fmla="*/ 109738 h 217750"/>
              <a:gd name="connsiteX1" fmla="*/ 76033 w 290920"/>
              <a:gd name="connsiteY1" fmla="*/ 12194 h 217750"/>
              <a:gd name="connsiteX2" fmla="*/ 145436 w 290920"/>
              <a:gd name="connsiteY2" fmla="*/ 1726 h 217750"/>
              <a:gd name="connsiteX3" fmla="*/ 226052 w 290920"/>
              <a:gd name="connsiteY3" fmla="*/ 14576 h 217750"/>
              <a:gd name="connsiteX4" fmla="*/ 289452 w 290920"/>
              <a:gd name="connsiteY4" fmla="*/ 109738 h 217750"/>
              <a:gd name="connsiteX5" fmla="*/ 145436 w 290920"/>
              <a:gd name="connsiteY5" fmla="*/ 217750 h 217750"/>
              <a:gd name="connsiteX6" fmla="*/ 1420 w 290920"/>
              <a:gd name="connsiteY6" fmla="*/ 109738 h 217750"/>
              <a:gd name="connsiteX0" fmla="*/ 1420 w 290920"/>
              <a:gd name="connsiteY0" fmla="*/ 277081 h 385093"/>
              <a:gd name="connsiteX1" fmla="*/ 76033 w 290920"/>
              <a:gd name="connsiteY1" fmla="*/ 179537 h 385093"/>
              <a:gd name="connsiteX2" fmla="*/ 143055 w 290920"/>
              <a:gd name="connsiteY2" fmla="*/ 0 h 385093"/>
              <a:gd name="connsiteX3" fmla="*/ 226052 w 290920"/>
              <a:gd name="connsiteY3" fmla="*/ 181919 h 385093"/>
              <a:gd name="connsiteX4" fmla="*/ 289452 w 290920"/>
              <a:gd name="connsiteY4" fmla="*/ 277081 h 385093"/>
              <a:gd name="connsiteX5" fmla="*/ 145436 w 290920"/>
              <a:gd name="connsiteY5" fmla="*/ 385093 h 385093"/>
              <a:gd name="connsiteX6" fmla="*/ 1420 w 290920"/>
              <a:gd name="connsiteY6" fmla="*/ 277081 h 385093"/>
              <a:gd name="connsiteX0" fmla="*/ 1420 w 290920"/>
              <a:gd name="connsiteY0" fmla="*/ 277081 h 385093"/>
              <a:gd name="connsiteX1" fmla="*/ 76033 w 290920"/>
              <a:gd name="connsiteY1" fmla="*/ 179537 h 385093"/>
              <a:gd name="connsiteX2" fmla="*/ 166867 w 290920"/>
              <a:gd name="connsiteY2" fmla="*/ 0 h 385093"/>
              <a:gd name="connsiteX3" fmla="*/ 226052 w 290920"/>
              <a:gd name="connsiteY3" fmla="*/ 181919 h 385093"/>
              <a:gd name="connsiteX4" fmla="*/ 289452 w 290920"/>
              <a:gd name="connsiteY4" fmla="*/ 277081 h 385093"/>
              <a:gd name="connsiteX5" fmla="*/ 145436 w 290920"/>
              <a:gd name="connsiteY5" fmla="*/ 385093 h 385093"/>
              <a:gd name="connsiteX6" fmla="*/ 1420 w 290920"/>
              <a:gd name="connsiteY6" fmla="*/ 277081 h 385093"/>
              <a:gd name="connsiteX0" fmla="*/ 1420 w 290920"/>
              <a:gd name="connsiteY0" fmla="*/ 299148 h 407160"/>
              <a:gd name="connsiteX1" fmla="*/ 76033 w 290920"/>
              <a:gd name="connsiteY1" fmla="*/ 201604 h 407160"/>
              <a:gd name="connsiteX2" fmla="*/ 111752 w 290920"/>
              <a:gd name="connsiteY2" fmla="*/ 23011 h 407160"/>
              <a:gd name="connsiteX3" fmla="*/ 166867 w 290920"/>
              <a:gd name="connsiteY3" fmla="*/ 22067 h 407160"/>
              <a:gd name="connsiteX4" fmla="*/ 226052 w 290920"/>
              <a:gd name="connsiteY4" fmla="*/ 203986 h 407160"/>
              <a:gd name="connsiteX5" fmla="*/ 289452 w 290920"/>
              <a:gd name="connsiteY5" fmla="*/ 299148 h 407160"/>
              <a:gd name="connsiteX6" fmla="*/ 145436 w 290920"/>
              <a:gd name="connsiteY6" fmla="*/ 407160 h 407160"/>
              <a:gd name="connsiteX7" fmla="*/ 1420 w 290920"/>
              <a:gd name="connsiteY7" fmla="*/ 299148 h 407160"/>
              <a:gd name="connsiteX0" fmla="*/ 1420 w 290920"/>
              <a:gd name="connsiteY0" fmla="*/ 289542 h 397554"/>
              <a:gd name="connsiteX1" fmla="*/ 76033 w 290920"/>
              <a:gd name="connsiteY1" fmla="*/ 191998 h 397554"/>
              <a:gd name="connsiteX2" fmla="*/ 111752 w 290920"/>
              <a:gd name="connsiteY2" fmla="*/ 13405 h 397554"/>
              <a:gd name="connsiteX3" fmla="*/ 166867 w 290920"/>
              <a:gd name="connsiteY3" fmla="*/ 12461 h 397554"/>
              <a:gd name="connsiteX4" fmla="*/ 226052 w 290920"/>
              <a:gd name="connsiteY4" fmla="*/ 194380 h 397554"/>
              <a:gd name="connsiteX5" fmla="*/ 289452 w 290920"/>
              <a:gd name="connsiteY5" fmla="*/ 289542 h 397554"/>
              <a:gd name="connsiteX6" fmla="*/ 145436 w 290920"/>
              <a:gd name="connsiteY6" fmla="*/ 397554 h 397554"/>
              <a:gd name="connsiteX7" fmla="*/ 1420 w 290920"/>
              <a:gd name="connsiteY7" fmla="*/ 289542 h 397554"/>
              <a:gd name="connsiteX0" fmla="*/ 1420 w 290920"/>
              <a:gd name="connsiteY0" fmla="*/ 279137 h 387149"/>
              <a:gd name="connsiteX1" fmla="*/ 76033 w 290920"/>
              <a:gd name="connsiteY1" fmla="*/ 181593 h 387149"/>
              <a:gd name="connsiteX2" fmla="*/ 111752 w 290920"/>
              <a:gd name="connsiteY2" fmla="*/ 3000 h 387149"/>
              <a:gd name="connsiteX3" fmla="*/ 166867 w 290920"/>
              <a:gd name="connsiteY3" fmla="*/ 2056 h 387149"/>
              <a:gd name="connsiteX4" fmla="*/ 226052 w 290920"/>
              <a:gd name="connsiteY4" fmla="*/ 183975 h 387149"/>
              <a:gd name="connsiteX5" fmla="*/ 289452 w 290920"/>
              <a:gd name="connsiteY5" fmla="*/ 279137 h 387149"/>
              <a:gd name="connsiteX6" fmla="*/ 145436 w 290920"/>
              <a:gd name="connsiteY6" fmla="*/ 387149 h 387149"/>
              <a:gd name="connsiteX7" fmla="*/ 1420 w 290920"/>
              <a:gd name="connsiteY7" fmla="*/ 279137 h 387149"/>
              <a:gd name="connsiteX0" fmla="*/ 252 w 289752"/>
              <a:gd name="connsiteY0" fmla="*/ 279137 h 387149"/>
              <a:gd name="connsiteX1" fmla="*/ 74865 w 289752"/>
              <a:gd name="connsiteY1" fmla="*/ 181593 h 387149"/>
              <a:gd name="connsiteX2" fmla="*/ 110584 w 289752"/>
              <a:gd name="connsiteY2" fmla="*/ 3000 h 387149"/>
              <a:gd name="connsiteX3" fmla="*/ 165699 w 289752"/>
              <a:gd name="connsiteY3" fmla="*/ 2056 h 387149"/>
              <a:gd name="connsiteX4" fmla="*/ 224884 w 289752"/>
              <a:gd name="connsiteY4" fmla="*/ 183975 h 387149"/>
              <a:gd name="connsiteX5" fmla="*/ 288284 w 289752"/>
              <a:gd name="connsiteY5" fmla="*/ 279137 h 387149"/>
              <a:gd name="connsiteX6" fmla="*/ 144268 w 289752"/>
              <a:gd name="connsiteY6" fmla="*/ 387149 h 387149"/>
              <a:gd name="connsiteX7" fmla="*/ 252 w 289752"/>
              <a:gd name="connsiteY7" fmla="*/ 279137 h 387149"/>
              <a:gd name="connsiteX0" fmla="*/ 252 w 288284"/>
              <a:gd name="connsiteY0" fmla="*/ 279137 h 387149"/>
              <a:gd name="connsiteX1" fmla="*/ 74865 w 288284"/>
              <a:gd name="connsiteY1" fmla="*/ 181593 h 387149"/>
              <a:gd name="connsiteX2" fmla="*/ 110584 w 288284"/>
              <a:gd name="connsiteY2" fmla="*/ 3000 h 387149"/>
              <a:gd name="connsiteX3" fmla="*/ 165699 w 288284"/>
              <a:gd name="connsiteY3" fmla="*/ 2056 h 387149"/>
              <a:gd name="connsiteX4" fmla="*/ 224884 w 288284"/>
              <a:gd name="connsiteY4" fmla="*/ 183975 h 387149"/>
              <a:gd name="connsiteX5" fmla="*/ 288284 w 288284"/>
              <a:gd name="connsiteY5" fmla="*/ 279137 h 387149"/>
              <a:gd name="connsiteX6" fmla="*/ 144268 w 288284"/>
              <a:gd name="connsiteY6" fmla="*/ 387149 h 387149"/>
              <a:gd name="connsiteX7" fmla="*/ 252 w 288284"/>
              <a:gd name="connsiteY7" fmla="*/ 279137 h 387149"/>
              <a:gd name="connsiteX0" fmla="*/ 252 w 291921"/>
              <a:gd name="connsiteY0" fmla="*/ 279137 h 387149"/>
              <a:gd name="connsiteX1" fmla="*/ 74865 w 291921"/>
              <a:gd name="connsiteY1" fmla="*/ 181593 h 387149"/>
              <a:gd name="connsiteX2" fmla="*/ 110584 w 291921"/>
              <a:gd name="connsiteY2" fmla="*/ 3000 h 387149"/>
              <a:gd name="connsiteX3" fmla="*/ 165699 w 291921"/>
              <a:gd name="connsiteY3" fmla="*/ 2056 h 387149"/>
              <a:gd name="connsiteX4" fmla="*/ 224884 w 291921"/>
              <a:gd name="connsiteY4" fmla="*/ 183975 h 387149"/>
              <a:gd name="connsiteX5" fmla="*/ 288284 w 291921"/>
              <a:gd name="connsiteY5" fmla="*/ 279137 h 387149"/>
              <a:gd name="connsiteX6" fmla="*/ 144268 w 291921"/>
              <a:gd name="connsiteY6" fmla="*/ 387149 h 387149"/>
              <a:gd name="connsiteX7" fmla="*/ 252 w 291921"/>
              <a:gd name="connsiteY7" fmla="*/ 279137 h 387149"/>
              <a:gd name="connsiteX0" fmla="*/ 252 w 288301"/>
              <a:gd name="connsiteY0" fmla="*/ 279137 h 387149"/>
              <a:gd name="connsiteX1" fmla="*/ 74865 w 288301"/>
              <a:gd name="connsiteY1" fmla="*/ 181593 h 387149"/>
              <a:gd name="connsiteX2" fmla="*/ 110584 w 288301"/>
              <a:gd name="connsiteY2" fmla="*/ 3000 h 387149"/>
              <a:gd name="connsiteX3" fmla="*/ 165699 w 288301"/>
              <a:gd name="connsiteY3" fmla="*/ 2056 h 387149"/>
              <a:gd name="connsiteX4" fmla="*/ 224884 w 288301"/>
              <a:gd name="connsiteY4" fmla="*/ 183975 h 387149"/>
              <a:gd name="connsiteX5" fmla="*/ 288284 w 288301"/>
              <a:gd name="connsiteY5" fmla="*/ 279137 h 387149"/>
              <a:gd name="connsiteX6" fmla="*/ 144268 w 288301"/>
              <a:gd name="connsiteY6" fmla="*/ 387149 h 387149"/>
              <a:gd name="connsiteX7" fmla="*/ 252 w 288301"/>
              <a:gd name="connsiteY7" fmla="*/ 279137 h 387149"/>
              <a:gd name="connsiteX0" fmla="*/ 252 w 288309"/>
              <a:gd name="connsiteY0" fmla="*/ 279137 h 387149"/>
              <a:gd name="connsiteX1" fmla="*/ 74865 w 288309"/>
              <a:gd name="connsiteY1" fmla="*/ 181593 h 387149"/>
              <a:gd name="connsiteX2" fmla="*/ 110584 w 288309"/>
              <a:gd name="connsiteY2" fmla="*/ 3000 h 387149"/>
              <a:gd name="connsiteX3" fmla="*/ 165699 w 288309"/>
              <a:gd name="connsiteY3" fmla="*/ 2056 h 387149"/>
              <a:gd name="connsiteX4" fmla="*/ 224884 w 288309"/>
              <a:gd name="connsiteY4" fmla="*/ 183975 h 387149"/>
              <a:gd name="connsiteX5" fmla="*/ 288284 w 288309"/>
              <a:gd name="connsiteY5" fmla="*/ 279137 h 387149"/>
              <a:gd name="connsiteX6" fmla="*/ 144268 w 288309"/>
              <a:gd name="connsiteY6" fmla="*/ 387149 h 387149"/>
              <a:gd name="connsiteX7" fmla="*/ 252 w 288309"/>
              <a:gd name="connsiteY7" fmla="*/ 279137 h 387149"/>
              <a:gd name="connsiteX0" fmla="*/ 252 w 288309"/>
              <a:gd name="connsiteY0" fmla="*/ 279137 h 387228"/>
              <a:gd name="connsiteX1" fmla="*/ 74865 w 288309"/>
              <a:gd name="connsiteY1" fmla="*/ 181593 h 387228"/>
              <a:gd name="connsiteX2" fmla="*/ 110584 w 288309"/>
              <a:gd name="connsiteY2" fmla="*/ 3000 h 387228"/>
              <a:gd name="connsiteX3" fmla="*/ 165699 w 288309"/>
              <a:gd name="connsiteY3" fmla="*/ 2056 h 387228"/>
              <a:gd name="connsiteX4" fmla="*/ 224884 w 288309"/>
              <a:gd name="connsiteY4" fmla="*/ 183975 h 387228"/>
              <a:gd name="connsiteX5" fmla="*/ 288284 w 288309"/>
              <a:gd name="connsiteY5" fmla="*/ 279137 h 387228"/>
              <a:gd name="connsiteX6" fmla="*/ 144268 w 288309"/>
              <a:gd name="connsiteY6" fmla="*/ 387149 h 387228"/>
              <a:gd name="connsiteX7" fmla="*/ 252 w 288309"/>
              <a:gd name="connsiteY7" fmla="*/ 279137 h 387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10584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10584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10584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10584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10584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01059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9137 h 387228"/>
              <a:gd name="connsiteX1" fmla="*/ 74865 w 288309"/>
              <a:gd name="connsiteY1" fmla="*/ 181593 h 387228"/>
              <a:gd name="connsiteX2" fmla="*/ 101059 w 288309"/>
              <a:gd name="connsiteY2" fmla="*/ 3000 h 387228"/>
              <a:gd name="connsiteX3" fmla="*/ 182368 w 288309"/>
              <a:gd name="connsiteY3" fmla="*/ 2055 h 387228"/>
              <a:gd name="connsiteX4" fmla="*/ 224884 w 288309"/>
              <a:gd name="connsiteY4" fmla="*/ 183975 h 387228"/>
              <a:gd name="connsiteX5" fmla="*/ 288284 w 288309"/>
              <a:gd name="connsiteY5" fmla="*/ 279137 h 387228"/>
              <a:gd name="connsiteX6" fmla="*/ 144268 w 288309"/>
              <a:gd name="connsiteY6" fmla="*/ 387149 h 387228"/>
              <a:gd name="connsiteX7" fmla="*/ 252 w 288309"/>
              <a:gd name="connsiteY7" fmla="*/ 279137 h 387228"/>
              <a:gd name="connsiteX0" fmla="*/ 252 w 288309"/>
              <a:gd name="connsiteY0" fmla="*/ 277082 h 385173"/>
              <a:gd name="connsiteX1" fmla="*/ 74865 w 288309"/>
              <a:gd name="connsiteY1" fmla="*/ 179538 h 385173"/>
              <a:gd name="connsiteX2" fmla="*/ 101059 w 288309"/>
              <a:gd name="connsiteY2" fmla="*/ 945 h 385173"/>
              <a:gd name="connsiteX3" fmla="*/ 182368 w 288309"/>
              <a:gd name="connsiteY3" fmla="*/ 0 h 385173"/>
              <a:gd name="connsiteX4" fmla="*/ 224884 w 288309"/>
              <a:gd name="connsiteY4" fmla="*/ 181920 h 385173"/>
              <a:gd name="connsiteX5" fmla="*/ 288284 w 288309"/>
              <a:gd name="connsiteY5" fmla="*/ 277082 h 385173"/>
              <a:gd name="connsiteX6" fmla="*/ 144268 w 288309"/>
              <a:gd name="connsiteY6" fmla="*/ 385094 h 385173"/>
              <a:gd name="connsiteX7" fmla="*/ 252 w 288309"/>
              <a:gd name="connsiteY7" fmla="*/ 277082 h 385173"/>
              <a:gd name="connsiteX0" fmla="*/ 252 w 288309"/>
              <a:gd name="connsiteY0" fmla="*/ 277082 h 385173"/>
              <a:gd name="connsiteX1" fmla="*/ 74865 w 288309"/>
              <a:gd name="connsiteY1" fmla="*/ 179538 h 385173"/>
              <a:gd name="connsiteX2" fmla="*/ 101059 w 288309"/>
              <a:gd name="connsiteY2" fmla="*/ 945 h 385173"/>
              <a:gd name="connsiteX3" fmla="*/ 182368 w 288309"/>
              <a:gd name="connsiteY3" fmla="*/ 0 h 385173"/>
              <a:gd name="connsiteX4" fmla="*/ 224884 w 288309"/>
              <a:gd name="connsiteY4" fmla="*/ 181920 h 385173"/>
              <a:gd name="connsiteX5" fmla="*/ 288284 w 288309"/>
              <a:gd name="connsiteY5" fmla="*/ 277082 h 385173"/>
              <a:gd name="connsiteX6" fmla="*/ 144268 w 288309"/>
              <a:gd name="connsiteY6" fmla="*/ 385094 h 385173"/>
              <a:gd name="connsiteX7" fmla="*/ 252 w 288309"/>
              <a:gd name="connsiteY7" fmla="*/ 277082 h 385173"/>
              <a:gd name="connsiteX0" fmla="*/ 252 w 289799"/>
              <a:gd name="connsiteY0" fmla="*/ 277082 h 385149"/>
              <a:gd name="connsiteX1" fmla="*/ 74865 w 289799"/>
              <a:gd name="connsiteY1" fmla="*/ 179538 h 385149"/>
              <a:gd name="connsiteX2" fmla="*/ 101059 w 289799"/>
              <a:gd name="connsiteY2" fmla="*/ 945 h 385149"/>
              <a:gd name="connsiteX3" fmla="*/ 182368 w 289799"/>
              <a:gd name="connsiteY3" fmla="*/ 0 h 385149"/>
              <a:gd name="connsiteX4" fmla="*/ 215359 w 289799"/>
              <a:gd name="connsiteY4" fmla="*/ 170014 h 385149"/>
              <a:gd name="connsiteX5" fmla="*/ 288284 w 289799"/>
              <a:gd name="connsiteY5" fmla="*/ 277082 h 385149"/>
              <a:gd name="connsiteX6" fmla="*/ 144268 w 289799"/>
              <a:gd name="connsiteY6" fmla="*/ 385094 h 385149"/>
              <a:gd name="connsiteX7" fmla="*/ 252 w 289799"/>
              <a:gd name="connsiteY7" fmla="*/ 277082 h 385149"/>
              <a:gd name="connsiteX0" fmla="*/ 252 w 288284"/>
              <a:gd name="connsiteY0" fmla="*/ 277082 h 385151"/>
              <a:gd name="connsiteX1" fmla="*/ 74865 w 288284"/>
              <a:gd name="connsiteY1" fmla="*/ 179538 h 385151"/>
              <a:gd name="connsiteX2" fmla="*/ 101059 w 288284"/>
              <a:gd name="connsiteY2" fmla="*/ 945 h 385151"/>
              <a:gd name="connsiteX3" fmla="*/ 182368 w 288284"/>
              <a:gd name="connsiteY3" fmla="*/ 0 h 385151"/>
              <a:gd name="connsiteX4" fmla="*/ 215359 w 288284"/>
              <a:gd name="connsiteY4" fmla="*/ 170014 h 385151"/>
              <a:gd name="connsiteX5" fmla="*/ 288284 w 288284"/>
              <a:gd name="connsiteY5" fmla="*/ 277082 h 385151"/>
              <a:gd name="connsiteX6" fmla="*/ 144268 w 288284"/>
              <a:gd name="connsiteY6" fmla="*/ 385094 h 385151"/>
              <a:gd name="connsiteX7" fmla="*/ 252 w 288284"/>
              <a:gd name="connsiteY7" fmla="*/ 277082 h 385151"/>
              <a:gd name="connsiteX0" fmla="*/ 1420 w 290967"/>
              <a:gd name="connsiteY0" fmla="*/ 277082 h 385149"/>
              <a:gd name="connsiteX1" fmla="*/ 76033 w 290967"/>
              <a:gd name="connsiteY1" fmla="*/ 179538 h 385149"/>
              <a:gd name="connsiteX2" fmla="*/ 102227 w 290967"/>
              <a:gd name="connsiteY2" fmla="*/ 945 h 385149"/>
              <a:gd name="connsiteX3" fmla="*/ 183536 w 290967"/>
              <a:gd name="connsiteY3" fmla="*/ 0 h 385149"/>
              <a:gd name="connsiteX4" fmla="*/ 216527 w 290967"/>
              <a:gd name="connsiteY4" fmla="*/ 170014 h 385149"/>
              <a:gd name="connsiteX5" fmla="*/ 289452 w 290967"/>
              <a:gd name="connsiteY5" fmla="*/ 277082 h 385149"/>
              <a:gd name="connsiteX6" fmla="*/ 145436 w 290967"/>
              <a:gd name="connsiteY6" fmla="*/ 385094 h 385149"/>
              <a:gd name="connsiteX7" fmla="*/ 1420 w 290967"/>
              <a:gd name="connsiteY7" fmla="*/ 277082 h 385149"/>
              <a:gd name="connsiteX0" fmla="*/ 58 w 289605"/>
              <a:gd name="connsiteY0" fmla="*/ 277082 h 385149"/>
              <a:gd name="connsiteX1" fmla="*/ 74671 w 289605"/>
              <a:gd name="connsiteY1" fmla="*/ 179538 h 385149"/>
              <a:gd name="connsiteX2" fmla="*/ 100865 w 289605"/>
              <a:gd name="connsiteY2" fmla="*/ 945 h 385149"/>
              <a:gd name="connsiteX3" fmla="*/ 182174 w 289605"/>
              <a:gd name="connsiteY3" fmla="*/ 0 h 385149"/>
              <a:gd name="connsiteX4" fmla="*/ 215165 w 289605"/>
              <a:gd name="connsiteY4" fmla="*/ 170014 h 385149"/>
              <a:gd name="connsiteX5" fmla="*/ 288090 w 289605"/>
              <a:gd name="connsiteY5" fmla="*/ 277082 h 385149"/>
              <a:gd name="connsiteX6" fmla="*/ 144074 w 289605"/>
              <a:gd name="connsiteY6" fmla="*/ 385094 h 385149"/>
              <a:gd name="connsiteX7" fmla="*/ 58 w 289605"/>
              <a:gd name="connsiteY7" fmla="*/ 277082 h 385149"/>
              <a:gd name="connsiteX0" fmla="*/ 58 w 288110"/>
              <a:gd name="connsiteY0" fmla="*/ 277082 h 385151"/>
              <a:gd name="connsiteX1" fmla="*/ 74671 w 288110"/>
              <a:gd name="connsiteY1" fmla="*/ 179538 h 385151"/>
              <a:gd name="connsiteX2" fmla="*/ 100865 w 288110"/>
              <a:gd name="connsiteY2" fmla="*/ 945 h 385151"/>
              <a:gd name="connsiteX3" fmla="*/ 182174 w 288110"/>
              <a:gd name="connsiteY3" fmla="*/ 0 h 385151"/>
              <a:gd name="connsiteX4" fmla="*/ 215165 w 288110"/>
              <a:gd name="connsiteY4" fmla="*/ 170014 h 385151"/>
              <a:gd name="connsiteX5" fmla="*/ 288090 w 288110"/>
              <a:gd name="connsiteY5" fmla="*/ 277082 h 385151"/>
              <a:gd name="connsiteX6" fmla="*/ 144074 w 288110"/>
              <a:gd name="connsiteY6" fmla="*/ 385094 h 385151"/>
              <a:gd name="connsiteX7" fmla="*/ 58 w 288110"/>
              <a:gd name="connsiteY7" fmla="*/ 277082 h 385151"/>
              <a:gd name="connsiteX0" fmla="*/ 58 w 288110"/>
              <a:gd name="connsiteY0" fmla="*/ 277082 h 385151"/>
              <a:gd name="connsiteX1" fmla="*/ 74671 w 288110"/>
              <a:gd name="connsiteY1" fmla="*/ 179538 h 385151"/>
              <a:gd name="connsiteX2" fmla="*/ 98484 w 288110"/>
              <a:gd name="connsiteY2" fmla="*/ 17613 h 385151"/>
              <a:gd name="connsiteX3" fmla="*/ 182174 w 288110"/>
              <a:gd name="connsiteY3" fmla="*/ 0 h 385151"/>
              <a:gd name="connsiteX4" fmla="*/ 215165 w 288110"/>
              <a:gd name="connsiteY4" fmla="*/ 170014 h 385151"/>
              <a:gd name="connsiteX5" fmla="*/ 288090 w 288110"/>
              <a:gd name="connsiteY5" fmla="*/ 277082 h 385151"/>
              <a:gd name="connsiteX6" fmla="*/ 144074 w 288110"/>
              <a:gd name="connsiteY6" fmla="*/ 385094 h 385151"/>
              <a:gd name="connsiteX7" fmla="*/ 58 w 288110"/>
              <a:gd name="connsiteY7" fmla="*/ 277082 h 385151"/>
              <a:gd name="connsiteX0" fmla="*/ 58 w 288110"/>
              <a:gd name="connsiteY0" fmla="*/ 265176 h 373245"/>
              <a:gd name="connsiteX1" fmla="*/ 74671 w 288110"/>
              <a:gd name="connsiteY1" fmla="*/ 167632 h 373245"/>
              <a:gd name="connsiteX2" fmla="*/ 98484 w 288110"/>
              <a:gd name="connsiteY2" fmla="*/ 5707 h 373245"/>
              <a:gd name="connsiteX3" fmla="*/ 184555 w 288110"/>
              <a:gd name="connsiteY3" fmla="*/ 0 h 373245"/>
              <a:gd name="connsiteX4" fmla="*/ 215165 w 288110"/>
              <a:gd name="connsiteY4" fmla="*/ 158108 h 373245"/>
              <a:gd name="connsiteX5" fmla="*/ 288090 w 288110"/>
              <a:gd name="connsiteY5" fmla="*/ 265176 h 373245"/>
              <a:gd name="connsiteX6" fmla="*/ 144074 w 288110"/>
              <a:gd name="connsiteY6" fmla="*/ 373188 h 373245"/>
              <a:gd name="connsiteX7" fmla="*/ 58 w 288110"/>
              <a:gd name="connsiteY7" fmla="*/ 265176 h 373245"/>
              <a:gd name="connsiteX0" fmla="*/ 58 w 288110"/>
              <a:gd name="connsiteY0" fmla="*/ 262795 h 370864"/>
              <a:gd name="connsiteX1" fmla="*/ 74671 w 288110"/>
              <a:gd name="connsiteY1" fmla="*/ 165251 h 370864"/>
              <a:gd name="connsiteX2" fmla="*/ 98484 w 288110"/>
              <a:gd name="connsiteY2" fmla="*/ 3326 h 370864"/>
              <a:gd name="connsiteX3" fmla="*/ 184555 w 288110"/>
              <a:gd name="connsiteY3" fmla="*/ 0 h 370864"/>
              <a:gd name="connsiteX4" fmla="*/ 215165 w 288110"/>
              <a:gd name="connsiteY4" fmla="*/ 155727 h 370864"/>
              <a:gd name="connsiteX5" fmla="*/ 288090 w 288110"/>
              <a:gd name="connsiteY5" fmla="*/ 262795 h 370864"/>
              <a:gd name="connsiteX6" fmla="*/ 144074 w 288110"/>
              <a:gd name="connsiteY6" fmla="*/ 370807 h 370864"/>
              <a:gd name="connsiteX7" fmla="*/ 58 w 288110"/>
              <a:gd name="connsiteY7" fmla="*/ 262795 h 370864"/>
              <a:gd name="connsiteX0" fmla="*/ 58 w 289126"/>
              <a:gd name="connsiteY0" fmla="*/ 262795 h 370862"/>
              <a:gd name="connsiteX1" fmla="*/ 74671 w 289126"/>
              <a:gd name="connsiteY1" fmla="*/ 165251 h 370862"/>
              <a:gd name="connsiteX2" fmla="*/ 98484 w 289126"/>
              <a:gd name="connsiteY2" fmla="*/ 3326 h 370862"/>
              <a:gd name="connsiteX3" fmla="*/ 184555 w 289126"/>
              <a:gd name="connsiteY3" fmla="*/ 0 h 370862"/>
              <a:gd name="connsiteX4" fmla="*/ 205640 w 289126"/>
              <a:gd name="connsiteY4" fmla="*/ 153346 h 370862"/>
              <a:gd name="connsiteX5" fmla="*/ 288090 w 289126"/>
              <a:gd name="connsiteY5" fmla="*/ 262795 h 370862"/>
              <a:gd name="connsiteX6" fmla="*/ 144074 w 289126"/>
              <a:gd name="connsiteY6" fmla="*/ 370807 h 370862"/>
              <a:gd name="connsiteX7" fmla="*/ 58 w 289126"/>
              <a:gd name="connsiteY7" fmla="*/ 262795 h 370862"/>
              <a:gd name="connsiteX0" fmla="*/ 58 w 289126"/>
              <a:gd name="connsiteY0" fmla="*/ 262795 h 370807"/>
              <a:gd name="connsiteX1" fmla="*/ 74671 w 289126"/>
              <a:gd name="connsiteY1" fmla="*/ 165251 h 370807"/>
              <a:gd name="connsiteX2" fmla="*/ 98484 w 289126"/>
              <a:gd name="connsiteY2" fmla="*/ 3326 h 370807"/>
              <a:gd name="connsiteX3" fmla="*/ 184555 w 289126"/>
              <a:gd name="connsiteY3" fmla="*/ 0 h 370807"/>
              <a:gd name="connsiteX4" fmla="*/ 205640 w 289126"/>
              <a:gd name="connsiteY4" fmla="*/ 153346 h 370807"/>
              <a:gd name="connsiteX5" fmla="*/ 288090 w 289126"/>
              <a:gd name="connsiteY5" fmla="*/ 262795 h 370807"/>
              <a:gd name="connsiteX6" fmla="*/ 144074 w 289126"/>
              <a:gd name="connsiteY6" fmla="*/ 370807 h 370807"/>
              <a:gd name="connsiteX7" fmla="*/ 58 w 289126"/>
              <a:gd name="connsiteY7" fmla="*/ 262795 h 370807"/>
              <a:gd name="connsiteX0" fmla="*/ 58 w 288423"/>
              <a:gd name="connsiteY0" fmla="*/ 262795 h 370807"/>
              <a:gd name="connsiteX1" fmla="*/ 74671 w 288423"/>
              <a:gd name="connsiteY1" fmla="*/ 165251 h 370807"/>
              <a:gd name="connsiteX2" fmla="*/ 98484 w 288423"/>
              <a:gd name="connsiteY2" fmla="*/ 3326 h 370807"/>
              <a:gd name="connsiteX3" fmla="*/ 184555 w 288423"/>
              <a:gd name="connsiteY3" fmla="*/ 0 h 370807"/>
              <a:gd name="connsiteX4" fmla="*/ 205640 w 288423"/>
              <a:gd name="connsiteY4" fmla="*/ 153346 h 370807"/>
              <a:gd name="connsiteX5" fmla="*/ 288090 w 288423"/>
              <a:gd name="connsiteY5" fmla="*/ 262795 h 370807"/>
              <a:gd name="connsiteX6" fmla="*/ 144074 w 288423"/>
              <a:gd name="connsiteY6" fmla="*/ 370807 h 370807"/>
              <a:gd name="connsiteX7" fmla="*/ 58 w 288423"/>
              <a:gd name="connsiteY7" fmla="*/ 262795 h 370807"/>
              <a:gd name="connsiteX0" fmla="*/ 58 w 288099"/>
              <a:gd name="connsiteY0" fmla="*/ 262795 h 370807"/>
              <a:gd name="connsiteX1" fmla="*/ 74671 w 288099"/>
              <a:gd name="connsiteY1" fmla="*/ 165251 h 370807"/>
              <a:gd name="connsiteX2" fmla="*/ 98484 w 288099"/>
              <a:gd name="connsiteY2" fmla="*/ 3326 h 370807"/>
              <a:gd name="connsiteX3" fmla="*/ 184555 w 288099"/>
              <a:gd name="connsiteY3" fmla="*/ 0 h 370807"/>
              <a:gd name="connsiteX4" fmla="*/ 205640 w 288099"/>
              <a:gd name="connsiteY4" fmla="*/ 153346 h 370807"/>
              <a:gd name="connsiteX5" fmla="*/ 288090 w 288099"/>
              <a:gd name="connsiteY5" fmla="*/ 262795 h 370807"/>
              <a:gd name="connsiteX6" fmla="*/ 144074 w 288099"/>
              <a:gd name="connsiteY6" fmla="*/ 370807 h 370807"/>
              <a:gd name="connsiteX7" fmla="*/ 58 w 288099"/>
              <a:gd name="connsiteY7" fmla="*/ 262795 h 370807"/>
              <a:gd name="connsiteX0" fmla="*/ 58 w 288099"/>
              <a:gd name="connsiteY0" fmla="*/ 262795 h 370807"/>
              <a:gd name="connsiteX1" fmla="*/ 74671 w 288099"/>
              <a:gd name="connsiteY1" fmla="*/ 165251 h 370807"/>
              <a:gd name="connsiteX2" fmla="*/ 98484 w 288099"/>
              <a:gd name="connsiteY2" fmla="*/ 3326 h 370807"/>
              <a:gd name="connsiteX3" fmla="*/ 184555 w 288099"/>
              <a:gd name="connsiteY3" fmla="*/ 0 h 370807"/>
              <a:gd name="connsiteX4" fmla="*/ 205640 w 288099"/>
              <a:gd name="connsiteY4" fmla="*/ 153346 h 370807"/>
              <a:gd name="connsiteX5" fmla="*/ 288090 w 288099"/>
              <a:gd name="connsiteY5" fmla="*/ 262795 h 370807"/>
              <a:gd name="connsiteX6" fmla="*/ 144074 w 288099"/>
              <a:gd name="connsiteY6" fmla="*/ 370807 h 370807"/>
              <a:gd name="connsiteX7" fmla="*/ 58 w 288099"/>
              <a:gd name="connsiteY7" fmla="*/ 262795 h 370807"/>
              <a:gd name="connsiteX0" fmla="*/ 58 w 288099"/>
              <a:gd name="connsiteY0" fmla="*/ 265513 h 373525"/>
              <a:gd name="connsiteX1" fmla="*/ 74671 w 288099"/>
              <a:gd name="connsiteY1" fmla="*/ 167969 h 373525"/>
              <a:gd name="connsiteX2" fmla="*/ 85491 w 288099"/>
              <a:gd name="connsiteY2" fmla="*/ 0 h 373525"/>
              <a:gd name="connsiteX3" fmla="*/ 184555 w 288099"/>
              <a:gd name="connsiteY3" fmla="*/ 2718 h 373525"/>
              <a:gd name="connsiteX4" fmla="*/ 205640 w 288099"/>
              <a:gd name="connsiteY4" fmla="*/ 156064 h 373525"/>
              <a:gd name="connsiteX5" fmla="*/ 288090 w 288099"/>
              <a:gd name="connsiteY5" fmla="*/ 265513 h 373525"/>
              <a:gd name="connsiteX6" fmla="*/ 144074 w 288099"/>
              <a:gd name="connsiteY6" fmla="*/ 373525 h 373525"/>
              <a:gd name="connsiteX7" fmla="*/ 58 w 288099"/>
              <a:gd name="connsiteY7" fmla="*/ 265513 h 373525"/>
              <a:gd name="connsiteX0" fmla="*/ 58 w 288098"/>
              <a:gd name="connsiteY0" fmla="*/ 265513 h 373525"/>
              <a:gd name="connsiteX1" fmla="*/ 74671 w 288098"/>
              <a:gd name="connsiteY1" fmla="*/ 167969 h 373525"/>
              <a:gd name="connsiteX2" fmla="*/ 85491 w 288098"/>
              <a:gd name="connsiteY2" fmla="*/ 0 h 373525"/>
              <a:gd name="connsiteX3" fmla="*/ 200146 w 288098"/>
              <a:gd name="connsiteY3" fmla="*/ 5740 h 373525"/>
              <a:gd name="connsiteX4" fmla="*/ 205640 w 288098"/>
              <a:gd name="connsiteY4" fmla="*/ 156064 h 373525"/>
              <a:gd name="connsiteX5" fmla="*/ 288090 w 288098"/>
              <a:gd name="connsiteY5" fmla="*/ 265513 h 373525"/>
              <a:gd name="connsiteX6" fmla="*/ 144074 w 288098"/>
              <a:gd name="connsiteY6" fmla="*/ 373525 h 373525"/>
              <a:gd name="connsiteX7" fmla="*/ 58 w 288098"/>
              <a:gd name="connsiteY7" fmla="*/ 265513 h 373525"/>
              <a:gd name="connsiteX0" fmla="*/ 58 w 288098"/>
              <a:gd name="connsiteY0" fmla="*/ 265513 h 373525"/>
              <a:gd name="connsiteX1" fmla="*/ 74671 w 288098"/>
              <a:gd name="connsiteY1" fmla="*/ 167969 h 373525"/>
              <a:gd name="connsiteX2" fmla="*/ 85491 w 288098"/>
              <a:gd name="connsiteY2" fmla="*/ 0 h 373525"/>
              <a:gd name="connsiteX3" fmla="*/ 200146 w 288098"/>
              <a:gd name="connsiteY3" fmla="*/ 5740 h 373525"/>
              <a:gd name="connsiteX4" fmla="*/ 203041 w 288098"/>
              <a:gd name="connsiteY4" fmla="*/ 122831 h 373525"/>
              <a:gd name="connsiteX5" fmla="*/ 288090 w 288098"/>
              <a:gd name="connsiteY5" fmla="*/ 265513 h 373525"/>
              <a:gd name="connsiteX6" fmla="*/ 144074 w 288098"/>
              <a:gd name="connsiteY6" fmla="*/ 373525 h 373525"/>
              <a:gd name="connsiteX7" fmla="*/ 58 w 288098"/>
              <a:gd name="connsiteY7" fmla="*/ 265513 h 373525"/>
              <a:gd name="connsiteX0" fmla="*/ 1420 w 289460"/>
              <a:gd name="connsiteY0" fmla="*/ 265513 h 373525"/>
              <a:gd name="connsiteX1" fmla="*/ 76033 w 289460"/>
              <a:gd name="connsiteY1" fmla="*/ 134735 h 373525"/>
              <a:gd name="connsiteX2" fmla="*/ 86853 w 289460"/>
              <a:gd name="connsiteY2" fmla="*/ 0 h 373525"/>
              <a:gd name="connsiteX3" fmla="*/ 201508 w 289460"/>
              <a:gd name="connsiteY3" fmla="*/ 5740 h 373525"/>
              <a:gd name="connsiteX4" fmla="*/ 204403 w 289460"/>
              <a:gd name="connsiteY4" fmla="*/ 122831 h 373525"/>
              <a:gd name="connsiteX5" fmla="*/ 289452 w 289460"/>
              <a:gd name="connsiteY5" fmla="*/ 265513 h 373525"/>
              <a:gd name="connsiteX6" fmla="*/ 145436 w 289460"/>
              <a:gd name="connsiteY6" fmla="*/ 373525 h 373525"/>
              <a:gd name="connsiteX7" fmla="*/ 1420 w 289460"/>
              <a:gd name="connsiteY7" fmla="*/ 265513 h 373525"/>
              <a:gd name="connsiteX0" fmla="*/ 187 w 288227"/>
              <a:gd name="connsiteY0" fmla="*/ 265513 h 373525"/>
              <a:gd name="connsiteX1" fmla="*/ 74800 w 288227"/>
              <a:gd name="connsiteY1" fmla="*/ 134735 h 373525"/>
              <a:gd name="connsiteX2" fmla="*/ 85620 w 288227"/>
              <a:gd name="connsiteY2" fmla="*/ 0 h 373525"/>
              <a:gd name="connsiteX3" fmla="*/ 200275 w 288227"/>
              <a:gd name="connsiteY3" fmla="*/ 5740 h 373525"/>
              <a:gd name="connsiteX4" fmla="*/ 203170 w 288227"/>
              <a:gd name="connsiteY4" fmla="*/ 122831 h 373525"/>
              <a:gd name="connsiteX5" fmla="*/ 288219 w 288227"/>
              <a:gd name="connsiteY5" fmla="*/ 265513 h 373525"/>
              <a:gd name="connsiteX6" fmla="*/ 144203 w 288227"/>
              <a:gd name="connsiteY6" fmla="*/ 373525 h 373525"/>
              <a:gd name="connsiteX7" fmla="*/ 187 w 288227"/>
              <a:gd name="connsiteY7" fmla="*/ 265513 h 373525"/>
              <a:gd name="connsiteX0" fmla="*/ 187 w 288219"/>
              <a:gd name="connsiteY0" fmla="*/ 265513 h 373525"/>
              <a:gd name="connsiteX1" fmla="*/ 74800 w 288219"/>
              <a:gd name="connsiteY1" fmla="*/ 134735 h 373525"/>
              <a:gd name="connsiteX2" fmla="*/ 85620 w 288219"/>
              <a:gd name="connsiteY2" fmla="*/ 0 h 373525"/>
              <a:gd name="connsiteX3" fmla="*/ 200275 w 288219"/>
              <a:gd name="connsiteY3" fmla="*/ 5740 h 373525"/>
              <a:gd name="connsiteX4" fmla="*/ 203170 w 288219"/>
              <a:gd name="connsiteY4" fmla="*/ 122831 h 373525"/>
              <a:gd name="connsiteX5" fmla="*/ 288219 w 288219"/>
              <a:gd name="connsiteY5" fmla="*/ 265513 h 373525"/>
              <a:gd name="connsiteX6" fmla="*/ 144203 w 288219"/>
              <a:gd name="connsiteY6" fmla="*/ 373525 h 373525"/>
              <a:gd name="connsiteX7" fmla="*/ 187 w 288219"/>
              <a:gd name="connsiteY7" fmla="*/ 265513 h 373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8219" h="373525">
                <a:moveTo>
                  <a:pt x="187" y="265513"/>
                </a:moveTo>
                <a:cubicBezTo>
                  <a:pt x="-3583" y="195504"/>
                  <a:pt x="50797" y="152737"/>
                  <a:pt x="74800" y="134735"/>
                </a:cubicBezTo>
                <a:cubicBezTo>
                  <a:pt x="96761" y="94665"/>
                  <a:pt x="82387" y="39448"/>
                  <a:pt x="85620" y="0"/>
                </a:cubicBezTo>
                <a:cubicBezTo>
                  <a:pt x="105522" y="3415"/>
                  <a:pt x="178844" y="8914"/>
                  <a:pt x="200275" y="5740"/>
                </a:cubicBezTo>
                <a:cubicBezTo>
                  <a:pt x="200275" y="52573"/>
                  <a:pt x="188513" y="79536"/>
                  <a:pt x="203170" y="122831"/>
                </a:cubicBezTo>
                <a:cubicBezTo>
                  <a:pt x="217827" y="166126"/>
                  <a:pt x="283909" y="152128"/>
                  <a:pt x="288219" y="265513"/>
                </a:cubicBezTo>
                <a:cubicBezTo>
                  <a:pt x="287416" y="324477"/>
                  <a:pt x="218402" y="373525"/>
                  <a:pt x="144203" y="373525"/>
                </a:cubicBezTo>
                <a:cubicBezTo>
                  <a:pt x="70004" y="373525"/>
                  <a:pt x="3957" y="335522"/>
                  <a:pt x="187" y="265513"/>
                </a:cubicBezTo>
                <a:close/>
              </a:path>
            </a:pathLst>
          </a:custGeom>
          <a:solidFill>
            <a:srgbClr val="FFFF99">
              <a:alpha val="81961"/>
            </a:srgb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57" name="Ellipse 49"/>
          <p:cNvSpPr/>
          <p:nvPr/>
        </p:nvSpPr>
        <p:spPr>
          <a:xfrm>
            <a:off x="7330611" y="4622339"/>
            <a:ext cx="188930" cy="200684"/>
          </a:xfrm>
          <a:custGeom>
            <a:avLst/>
            <a:gdLst>
              <a:gd name="connsiteX0" fmla="*/ 0 w 288032"/>
              <a:gd name="connsiteY0" fmla="*/ 108012 h 216024"/>
              <a:gd name="connsiteX1" fmla="*/ 144016 w 288032"/>
              <a:gd name="connsiteY1" fmla="*/ 0 h 216024"/>
              <a:gd name="connsiteX2" fmla="*/ 288032 w 288032"/>
              <a:gd name="connsiteY2" fmla="*/ 108012 h 216024"/>
              <a:gd name="connsiteX3" fmla="*/ 144016 w 288032"/>
              <a:gd name="connsiteY3" fmla="*/ 216024 h 216024"/>
              <a:gd name="connsiteX4" fmla="*/ 0 w 288032"/>
              <a:gd name="connsiteY4" fmla="*/ 108012 h 216024"/>
              <a:gd name="connsiteX0" fmla="*/ 1420 w 289452"/>
              <a:gd name="connsiteY0" fmla="*/ 116593 h 224605"/>
              <a:gd name="connsiteX1" fmla="*/ 76033 w 289452"/>
              <a:gd name="connsiteY1" fmla="*/ 19049 h 224605"/>
              <a:gd name="connsiteX2" fmla="*/ 145436 w 289452"/>
              <a:gd name="connsiteY2" fmla="*/ 8581 h 224605"/>
              <a:gd name="connsiteX3" fmla="*/ 289452 w 289452"/>
              <a:gd name="connsiteY3" fmla="*/ 116593 h 224605"/>
              <a:gd name="connsiteX4" fmla="*/ 145436 w 289452"/>
              <a:gd name="connsiteY4" fmla="*/ 224605 h 224605"/>
              <a:gd name="connsiteX5" fmla="*/ 1420 w 289452"/>
              <a:gd name="connsiteY5" fmla="*/ 116593 h 224605"/>
              <a:gd name="connsiteX0" fmla="*/ 1420 w 290920"/>
              <a:gd name="connsiteY0" fmla="*/ 109738 h 217750"/>
              <a:gd name="connsiteX1" fmla="*/ 76033 w 290920"/>
              <a:gd name="connsiteY1" fmla="*/ 12194 h 217750"/>
              <a:gd name="connsiteX2" fmla="*/ 145436 w 290920"/>
              <a:gd name="connsiteY2" fmla="*/ 1726 h 217750"/>
              <a:gd name="connsiteX3" fmla="*/ 226052 w 290920"/>
              <a:gd name="connsiteY3" fmla="*/ 14576 h 217750"/>
              <a:gd name="connsiteX4" fmla="*/ 289452 w 290920"/>
              <a:gd name="connsiteY4" fmla="*/ 109738 h 217750"/>
              <a:gd name="connsiteX5" fmla="*/ 145436 w 290920"/>
              <a:gd name="connsiteY5" fmla="*/ 217750 h 217750"/>
              <a:gd name="connsiteX6" fmla="*/ 1420 w 290920"/>
              <a:gd name="connsiteY6" fmla="*/ 109738 h 217750"/>
              <a:gd name="connsiteX0" fmla="*/ 1420 w 290920"/>
              <a:gd name="connsiteY0" fmla="*/ 277081 h 385093"/>
              <a:gd name="connsiteX1" fmla="*/ 76033 w 290920"/>
              <a:gd name="connsiteY1" fmla="*/ 179537 h 385093"/>
              <a:gd name="connsiteX2" fmla="*/ 143055 w 290920"/>
              <a:gd name="connsiteY2" fmla="*/ 0 h 385093"/>
              <a:gd name="connsiteX3" fmla="*/ 226052 w 290920"/>
              <a:gd name="connsiteY3" fmla="*/ 181919 h 385093"/>
              <a:gd name="connsiteX4" fmla="*/ 289452 w 290920"/>
              <a:gd name="connsiteY4" fmla="*/ 277081 h 385093"/>
              <a:gd name="connsiteX5" fmla="*/ 145436 w 290920"/>
              <a:gd name="connsiteY5" fmla="*/ 385093 h 385093"/>
              <a:gd name="connsiteX6" fmla="*/ 1420 w 290920"/>
              <a:gd name="connsiteY6" fmla="*/ 277081 h 385093"/>
              <a:gd name="connsiteX0" fmla="*/ 1420 w 290920"/>
              <a:gd name="connsiteY0" fmla="*/ 277081 h 385093"/>
              <a:gd name="connsiteX1" fmla="*/ 76033 w 290920"/>
              <a:gd name="connsiteY1" fmla="*/ 179537 h 385093"/>
              <a:gd name="connsiteX2" fmla="*/ 166867 w 290920"/>
              <a:gd name="connsiteY2" fmla="*/ 0 h 385093"/>
              <a:gd name="connsiteX3" fmla="*/ 226052 w 290920"/>
              <a:gd name="connsiteY3" fmla="*/ 181919 h 385093"/>
              <a:gd name="connsiteX4" fmla="*/ 289452 w 290920"/>
              <a:gd name="connsiteY4" fmla="*/ 277081 h 385093"/>
              <a:gd name="connsiteX5" fmla="*/ 145436 w 290920"/>
              <a:gd name="connsiteY5" fmla="*/ 385093 h 385093"/>
              <a:gd name="connsiteX6" fmla="*/ 1420 w 290920"/>
              <a:gd name="connsiteY6" fmla="*/ 277081 h 385093"/>
              <a:gd name="connsiteX0" fmla="*/ 1420 w 290920"/>
              <a:gd name="connsiteY0" fmla="*/ 299148 h 407160"/>
              <a:gd name="connsiteX1" fmla="*/ 76033 w 290920"/>
              <a:gd name="connsiteY1" fmla="*/ 201604 h 407160"/>
              <a:gd name="connsiteX2" fmla="*/ 111752 w 290920"/>
              <a:gd name="connsiteY2" fmla="*/ 23011 h 407160"/>
              <a:gd name="connsiteX3" fmla="*/ 166867 w 290920"/>
              <a:gd name="connsiteY3" fmla="*/ 22067 h 407160"/>
              <a:gd name="connsiteX4" fmla="*/ 226052 w 290920"/>
              <a:gd name="connsiteY4" fmla="*/ 203986 h 407160"/>
              <a:gd name="connsiteX5" fmla="*/ 289452 w 290920"/>
              <a:gd name="connsiteY5" fmla="*/ 299148 h 407160"/>
              <a:gd name="connsiteX6" fmla="*/ 145436 w 290920"/>
              <a:gd name="connsiteY6" fmla="*/ 407160 h 407160"/>
              <a:gd name="connsiteX7" fmla="*/ 1420 w 290920"/>
              <a:gd name="connsiteY7" fmla="*/ 299148 h 407160"/>
              <a:gd name="connsiteX0" fmla="*/ 1420 w 290920"/>
              <a:gd name="connsiteY0" fmla="*/ 289542 h 397554"/>
              <a:gd name="connsiteX1" fmla="*/ 76033 w 290920"/>
              <a:gd name="connsiteY1" fmla="*/ 191998 h 397554"/>
              <a:gd name="connsiteX2" fmla="*/ 111752 w 290920"/>
              <a:gd name="connsiteY2" fmla="*/ 13405 h 397554"/>
              <a:gd name="connsiteX3" fmla="*/ 166867 w 290920"/>
              <a:gd name="connsiteY3" fmla="*/ 12461 h 397554"/>
              <a:gd name="connsiteX4" fmla="*/ 226052 w 290920"/>
              <a:gd name="connsiteY4" fmla="*/ 194380 h 397554"/>
              <a:gd name="connsiteX5" fmla="*/ 289452 w 290920"/>
              <a:gd name="connsiteY5" fmla="*/ 289542 h 397554"/>
              <a:gd name="connsiteX6" fmla="*/ 145436 w 290920"/>
              <a:gd name="connsiteY6" fmla="*/ 397554 h 397554"/>
              <a:gd name="connsiteX7" fmla="*/ 1420 w 290920"/>
              <a:gd name="connsiteY7" fmla="*/ 289542 h 397554"/>
              <a:gd name="connsiteX0" fmla="*/ 1420 w 290920"/>
              <a:gd name="connsiteY0" fmla="*/ 279137 h 387149"/>
              <a:gd name="connsiteX1" fmla="*/ 76033 w 290920"/>
              <a:gd name="connsiteY1" fmla="*/ 181593 h 387149"/>
              <a:gd name="connsiteX2" fmla="*/ 111752 w 290920"/>
              <a:gd name="connsiteY2" fmla="*/ 3000 h 387149"/>
              <a:gd name="connsiteX3" fmla="*/ 166867 w 290920"/>
              <a:gd name="connsiteY3" fmla="*/ 2056 h 387149"/>
              <a:gd name="connsiteX4" fmla="*/ 226052 w 290920"/>
              <a:gd name="connsiteY4" fmla="*/ 183975 h 387149"/>
              <a:gd name="connsiteX5" fmla="*/ 289452 w 290920"/>
              <a:gd name="connsiteY5" fmla="*/ 279137 h 387149"/>
              <a:gd name="connsiteX6" fmla="*/ 145436 w 290920"/>
              <a:gd name="connsiteY6" fmla="*/ 387149 h 387149"/>
              <a:gd name="connsiteX7" fmla="*/ 1420 w 290920"/>
              <a:gd name="connsiteY7" fmla="*/ 279137 h 387149"/>
              <a:gd name="connsiteX0" fmla="*/ 252 w 289752"/>
              <a:gd name="connsiteY0" fmla="*/ 279137 h 387149"/>
              <a:gd name="connsiteX1" fmla="*/ 74865 w 289752"/>
              <a:gd name="connsiteY1" fmla="*/ 181593 h 387149"/>
              <a:gd name="connsiteX2" fmla="*/ 110584 w 289752"/>
              <a:gd name="connsiteY2" fmla="*/ 3000 h 387149"/>
              <a:gd name="connsiteX3" fmla="*/ 165699 w 289752"/>
              <a:gd name="connsiteY3" fmla="*/ 2056 h 387149"/>
              <a:gd name="connsiteX4" fmla="*/ 224884 w 289752"/>
              <a:gd name="connsiteY4" fmla="*/ 183975 h 387149"/>
              <a:gd name="connsiteX5" fmla="*/ 288284 w 289752"/>
              <a:gd name="connsiteY5" fmla="*/ 279137 h 387149"/>
              <a:gd name="connsiteX6" fmla="*/ 144268 w 289752"/>
              <a:gd name="connsiteY6" fmla="*/ 387149 h 387149"/>
              <a:gd name="connsiteX7" fmla="*/ 252 w 289752"/>
              <a:gd name="connsiteY7" fmla="*/ 279137 h 387149"/>
              <a:gd name="connsiteX0" fmla="*/ 252 w 288284"/>
              <a:gd name="connsiteY0" fmla="*/ 279137 h 387149"/>
              <a:gd name="connsiteX1" fmla="*/ 74865 w 288284"/>
              <a:gd name="connsiteY1" fmla="*/ 181593 h 387149"/>
              <a:gd name="connsiteX2" fmla="*/ 110584 w 288284"/>
              <a:gd name="connsiteY2" fmla="*/ 3000 h 387149"/>
              <a:gd name="connsiteX3" fmla="*/ 165699 w 288284"/>
              <a:gd name="connsiteY3" fmla="*/ 2056 h 387149"/>
              <a:gd name="connsiteX4" fmla="*/ 224884 w 288284"/>
              <a:gd name="connsiteY4" fmla="*/ 183975 h 387149"/>
              <a:gd name="connsiteX5" fmla="*/ 288284 w 288284"/>
              <a:gd name="connsiteY5" fmla="*/ 279137 h 387149"/>
              <a:gd name="connsiteX6" fmla="*/ 144268 w 288284"/>
              <a:gd name="connsiteY6" fmla="*/ 387149 h 387149"/>
              <a:gd name="connsiteX7" fmla="*/ 252 w 288284"/>
              <a:gd name="connsiteY7" fmla="*/ 279137 h 387149"/>
              <a:gd name="connsiteX0" fmla="*/ 252 w 291921"/>
              <a:gd name="connsiteY0" fmla="*/ 279137 h 387149"/>
              <a:gd name="connsiteX1" fmla="*/ 74865 w 291921"/>
              <a:gd name="connsiteY1" fmla="*/ 181593 h 387149"/>
              <a:gd name="connsiteX2" fmla="*/ 110584 w 291921"/>
              <a:gd name="connsiteY2" fmla="*/ 3000 h 387149"/>
              <a:gd name="connsiteX3" fmla="*/ 165699 w 291921"/>
              <a:gd name="connsiteY3" fmla="*/ 2056 h 387149"/>
              <a:gd name="connsiteX4" fmla="*/ 224884 w 291921"/>
              <a:gd name="connsiteY4" fmla="*/ 183975 h 387149"/>
              <a:gd name="connsiteX5" fmla="*/ 288284 w 291921"/>
              <a:gd name="connsiteY5" fmla="*/ 279137 h 387149"/>
              <a:gd name="connsiteX6" fmla="*/ 144268 w 291921"/>
              <a:gd name="connsiteY6" fmla="*/ 387149 h 387149"/>
              <a:gd name="connsiteX7" fmla="*/ 252 w 291921"/>
              <a:gd name="connsiteY7" fmla="*/ 279137 h 387149"/>
              <a:gd name="connsiteX0" fmla="*/ 252 w 288301"/>
              <a:gd name="connsiteY0" fmla="*/ 279137 h 387149"/>
              <a:gd name="connsiteX1" fmla="*/ 74865 w 288301"/>
              <a:gd name="connsiteY1" fmla="*/ 181593 h 387149"/>
              <a:gd name="connsiteX2" fmla="*/ 110584 w 288301"/>
              <a:gd name="connsiteY2" fmla="*/ 3000 h 387149"/>
              <a:gd name="connsiteX3" fmla="*/ 165699 w 288301"/>
              <a:gd name="connsiteY3" fmla="*/ 2056 h 387149"/>
              <a:gd name="connsiteX4" fmla="*/ 224884 w 288301"/>
              <a:gd name="connsiteY4" fmla="*/ 183975 h 387149"/>
              <a:gd name="connsiteX5" fmla="*/ 288284 w 288301"/>
              <a:gd name="connsiteY5" fmla="*/ 279137 h 387149"/>
              <a:gd name="connsiteX6" fmla="*/ 144268 w 288301"/>
              <a:gd name="connsiteY6" fmla="*/ 387149 h 387149"/>
              <a:gd name="connsiteX7" fmla="*/ 252 w 288301"/>
              <a:gd name="connsiteY7" fmla="*/ 279137 h 387149"/>
              <a:gd name="connsiteX0" fmla="*/ 252 w 288309"/>
              <a:gd name="connsiteY0" fmla="*/ 279137 h 387149"/>
              <a:gd name="connsiteX1" fmla="*/ 74865 w 288309"/>
              <a:gd name="connsiteY1" fmla="*/ 181593 h 387149"/>
              <a:gd name="connsiteX2" fmla="*/ 110584 w 288309"/>
              <a:gd name="connsiteY2" fmla="*/ 3000 h 387149"/>
              <a:gd name="connsiteX3" fmla="*/ 165699 w 288309"/>
              <a:gd name="connsiteY3" fmla="*/ 2056 h 387149"/>
              <a:gd name="connsiteX4" fmla="*/ 224884 w 288309"/>
              <a:gd name="connsiteY4" fmla="*/ 183975 h 387149"/>
              <a:gd name="connsiteX5" fmla="*/ 288284 w 288309"/>
              <a:gd name="connsiteY5" fmla="*/ 279137 h 387149"/>
              <a:gd name="connsiteX6" fmla="*/ 144268 w 288309"/>
              <a:gd name="connsiteY6" fmla="*/ 387149 h 387149"/>
              <a:gd name="connsiteX7" fmla="*/ 252 w 288309"/>
              <a:gd name="connsiteY7" fmla="*/ 279137 h 387149"/>
              <a:gd name="connsiteX0" fmla="*/ 252 w 288309"/>
              <a:gd name="connsiteY0" fmla="*/ 279137 h 387228"/>
              <a:gd name="connsiteX1" fmla="*/ 74865 w 288309"/>
              <a:gd name="connsiteY1" fmla="*/ 181593 h 387228"/>
              <a:gd name="connsiteX2" fmla="*/ 110584 w 288309"/>
              <a:gd name="connsiteY2" fmla="*/ 3000 h 387228"/>
              <a:gd name="connsiteX3" fmla="*/ 165699 w 288309"/>
              <a:gd name="connsiteY3" fmla="*/ 2056 h 387228"/>
              <a:gd name="connsiteX4" fmla="*/ 224884 w 288309"/>
              <a:gd name="connsiteY4" fmla="*/ 183975 h 387228"/>
              <a:gd name="connsiteX5" fmla="*/ 288284 w 288309"/>
              <a:gd name="connsiteY5" fmla="*/ 279137 h 387228"/>
              <a:gd name="connsiteX6" fmla="*/ 144268 w 288309"/>
              <a:gd name="connsiteY6" fmla="*/ 387149 h 387228"/>
              <a:gd name="connsiteX7" fmla="*/ 252 w 288309"/>
              <a:gd name="connsiteY7" fmla="*/ 279137 h 387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10584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10584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10584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10584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10584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01059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9137 h 387228"/>
              <a:gd name="connsiteX1" fmla="*/ 74865 w 288309"/>
              <a:gd name="connsiteY1" fmla="*/ 181593 h 387228"/>
              <a:gd name="connsiteX2" fmla="*/ 101059 w 288309"/>
              <a:gd name="connsiteY2" fmla="*/ 3000 h 387228"/>
              <a:gd name="connsiteX3" fmla="*/ 182368 w 288309"/>
              <a:gd name="connsiteY3" fmla="*/ 2055 h 387228"/>
              <a:gd name="connsiteX4" fmla="*/ 224884 w 288309"/>
              <a:gd name="connsiteY4" fmla="*/ 183975 h 387228"/>
              <a:gd name="connsiteX5" fmla="*/ 288284 w 288309"/>
              <a:gd name="connsiteY5" fmla="*/ 279137 h 387228"/>
              <a:gd name="connsiteX6" fmla="*/ 144268 w 288309"/>
              <a:gd name="connsiteY6" fmla="*/ 387149 h 387228"/>
              <a:gd name="connsiteX7" fmla="*/ 252 w 288309"/>
              <a:gd name="connsiteY7" fmla="*/ 279137 h 387228"/>
              <a:gd name="connsiteX0" fmla="*/ 252 w 288309"/>
              <a:gd name="connsiteY0" fmla="*/ 277082 h 385173"/>
              <a:gd name="connsiteX1" fmla="*/ 74865 w 288309"/>
              <a:gd name="connsiteY1" fmla="*/ 179538 h 385173"/>
              <a:gd name="connsiteX2" fmla="*/ 101059 w 288309"/>
              <a:gd name="connsiteY2" fmla="*/ 945 h 385173"/>
              <a:gd name="connsiteX3" fmla="*/ 182368 w 288309"/>
              <a:gd name="connsiteY3" fmla="*/ 0 h 385173"/>
              <a:gd name="connsiteX4" fmla="*/ 224884 w 288309"/>
              <a:gd name="connsiteY4" fmla="*/ 181920 h 385173"/>
              <a:gd name="connsiteX5" fmla="*/ 288284 w 288309"/>
              <a:gd name="connsiteY5" fmla="*/ 277082 h 385173"/>
              <a:gd name="connsiteX6" fmla="*/ 144268 w 288309"/>
              <a:gd name="connsiteY6" fmla="*/ 385094 h 385173"/>
              <a:gd name="connsiteX7" fmla="*/ 252 w 288309"/>
              <a:gd name="connsiteY7" fmla="*/ 277082 h 385173"/>
              <a:gd name="connsiteX0" fmla="*/ 252 w 288309"/>
              <a:gd name="connsiteY0" fmla="*/ 277082 h 385173"/>
              <a:gd name="connsiteX1" fmla="*/ 74865 w 288309"/>
              <a:gd name="connsiteY1" fmla="*/ 179538 h 385173"/>
              <a:gd name="connsiteX2" fmla="*/ 101059 w 288309"/>
              <a:gd name="connsiteY2" fmla="*/ 945 h 385173"/>
              <a:gd name="connsiteX3" fmla="*/ 182368 w 288309"/>
              <a:gd name="connsiteY3" fmla="*/ 0 h 385173"/>
              <a:gd name="connsiteX4" fmla="*/ 224884 w 288309"/>
              <a:gd name="connsiteY4" fmla="*/ 181920 h 385173"/>
              <a:gd name="connsiteX5" fmla="*/ 288284 w 288309"/>
              <a:gd name="connsiteY5" fmla="*/ 277082 h 385173"/>
              <a:gd name="connsiteX6" fmla="*/ 144268 w 288309"/>
              <a:gd name="connsiteY6" fmla="*/ 385094 h 385173"/>
              <a:gd name="connsiteX7" fmla="*/ 252 w 288309"/>
              <a:gd name="connsiteY7" fmla="*/ 277082 h 385173"/>
              <a:gd name="connsiteX0" fmla="*/ 252 w 289799"/>
              <a:gd name="connsiteY0" fmla="*/ 277082 h 385149"/>
              <a:gd name="connsiteX1" fmla="*/ 74865 w 289799"/>
              <a:gd name="connsiteY1" fmla="*/ 179538 h 385149"/>
              <a:gd name="connsiteX2" fmla="*/ 101059 w 289799"/>
              <a:gd name="connsiteY2" fmla="*/ 945 h 385149"/>
              <a:gd name="connsiteX3" fmla="*/ 182368 w 289799"/>
              <a:gd name="connsiteY3" fmla="*/ 0 h 385149"/>
              <a:gd name="connsiteX4" fmla="*/ 215359 w 289799"/>
              <a:gd name="connsiteY4" fmla="*/ 170014 h 385149"/>
              <a:gd name="connsiteX5" fmla="*/ 288284 w 289799"/>
              <a:gd name="connsiteY5" fmla="*/ 277082 h 385149"/>
              <a:gd name="connsiteX6" fmla="*/ 144268 w 289799"/>
              <a:gd name="connsiteY6" fmla="*/ 385094 h 385149"/>
              <a:gd name="connsiteX7" fmla="*/ 252 w 289799"/>
              <a:gd name="connsiteY7" fmla="*/ 277082 h 385149"/>
              <a:gd name="connsiteX0" fmla="*/ 252 w 288284"/>
              <a:gd name="connsiteY0" fmla="*/ 277082 h 385151"/>
              <a:gd name="connsiteX1" fmla="*/ 74865 w 288284"/>
              <a:gd name="connsiteY1" fmla="*/ 179538 h 385151"/>
              <a:gd name="connsiteX2" fmla="*/ 101059 w 288284"/>
              <a:gd name="connsiteY2" fmla="*/ 945 h 385151"/>
              <a:gd name="connsiteX3" fmla="*/ 182368 w 288284"/>
              <a:gd name="connsiteY3" fmla="*/ 0 h 385151"/>
              <a:gd name="connsiteX4" fmla="*/ 215359 w 288284"/>
              <a:gd name="connsiteY4" fmla="*/ 170014 h 385151"/>
              <a:gd name="connsiteX5" fmla="*/ 288284 w 288284"/>
              <a:gd name="connsiteY5" fmla="*/ 277082 h 385151"/>
              <a:gd name="connsiteX6" fmla="*/ 144268 w 288284"/>
              <a:gd name="connsiteY6" fmla="*/ 385094 h 385151"/>
              <a:gd name="connsiteX7" fmla="*/ 252 w 288284"/>
              <a:gd name="connsiteY7" fmla="*/ 277082 h 385151"/>
              <a:gd name="connsiteX0" fmla="*/ 1420 w 290967"/>
              <a:gd name="connsiteY0" fmla="*/ 277082 h 385149"/>
              <a:gd name="connsiteX1" fmla="*/ 76033 w 290967"/>
              <a:gd name="connsiteY1" fmla="*/ 179538 h 385149"/>
              <a:gd name="connsiteX2" fmla="*/ 102227 w 290967"/>
              <a:gd name="connsiteY2" fmla="*/ 945 h 385149"/>
              <a:gd name="connsiteX3" fmla="*/ 183536 w 290967"/>
              <a:gd name="connsiteY3" fmla="*/ 0 h 385149"/>
              <a:gd name="connsiteX4" fmla="*/ 216527 w 290967"/>
              <a:gd name="connsiteY4" fmla="*/ 170014 h 385149"/>
              <a:gd name="connsiteX5" fmla="*/ 289452 w 290967"/>
              <a:gd name="connsiteY5" fmla="*/ 277082 h 385149"/>
              <a:gd name="connsiteX6" fmla="*/ 145436 w 290967"/>
              <a:gd name="connsiteY6" fmla="*/ 385094 h 385149"/>
              <a:gd name="connsiteX7" fmla="*/ 1420 w 290967"/>
              <a:gd name="connsiteY7" fmla="*/ 277082 h 385149"/>
              <a:gd name="connsiteX0" fmla="*/ 58 w 289605"/>
              <a:gd name="connsiteY0" fmla="*/ 277082 h 385149"/>
              <a:gd name="connsiteX1" fmla="*/ 74671 w 289605"/>
              <a:gd name="connsiteY1" fmla="*/ 179538 h 385149"/>
              <a:gd name="connsiteX2" fmla="*/ 100865 w 289605"/>
              <a:gd name="connsiteY2" fmla="*/ 945 h 385149"/>
              <a:gd name="connsiteX3" fmla="*/ 182174 w 289605"/>
              <a:gd name="connsiteY3" fmla="*/ 0 h 385149"/>
              <a:gd name="connsiteX4" fmla="*/ 215165 w 289605"/>
              <a:gd name="connsiteY4" fmla="*/ 170014 h 385149"/>
              <a:gd name="connsiteX5" fmla="*/ 288090 w 289605"/>
              <a:gd name="connsiteY5" fmla="*/ 277082 h 385149"/>
              <a:gd name="connsiteX6" fmla="*/ 144074 w 289605"/>
              <a:gd name="connsiteY6" fmla="*/ 385094 h 385149"/>
              <a:gd name="connsiteX7" fmla="*/ 58 w 289605"/>
              <a:gd name="connsiteY7" fmla="*/ 277082 h 385149"/>
              <a:gd name="connsiteX0" fmla="*/ 58 w 288110"/>
              <a:gd name="connsiteY0" fmla="*/ 277082 h 385151"/>
              <a:gd name="connsiteX1" fmla="*/ 74671 w 288110"/>
              <a:gd name="connsiteY1" fmla="*/ 179538 h 385151"/>
              <a:gd name="connsiteX2" fmla="*/ 100865 w 288110"/>
              <a:gd name="connsiteY2" fmla="*/ 945 h 385151"/>
              <a:gd name="connsiteX3" fmla="*/ 182174 w 288110"/>
              <a:gd name="connsiteY3" fmla="*/ 0 h 385151"/>
              <a:gd name="connsiteX4" fmla="*/ 215165 w 288110"/>
              <a:gd name="connsiteY4" fmla="*/ 170014 h 385151"/>
              <a:gd name="connsiteX5" fmla="*/ 288090 w 288110"/>
              <a:gd name="connsiteY5" fmla="*/ 277082 h 385151"/>
              <a:gd name="connsiteX6" fmla="*/ 144074 w 288110"/>
              <a:gd name="connsiteY6" fmla="*/ 385094 h 385151"/>
              <a:gd name="connsiteX7" fmla="*/ 58 w 288110"/>
              <a:gd name="connsiteY7" fmla="*/ 277082 h 385151"/>
              <a:gd name="connsiteX0" fmla="*/ 58 w 288110"/>
              <a:gd name="connsiteY0" fmla="*/ 277082 h 385151"/>
              <a:gd name="connsiteX1" fmla="*/ 74671 w 288110"/>
              <a:gd name="connsiteY1" fmla="*/ 179538 h 385151"/>
              <a:gd name="connsiteX2" fmla="*/ 98484 w 288110"/>
              <a:gd name="connsiteY2" fmla="*/ 17613 h 385151"/>
              <a:gd name="connsiteX3" fmla="*/ 182174 w 288110"/>
              <a:gd name="connsiteY3" fmla="*/ 0 h 385151"/>
              <a:gd name="connsiteX4" fmla="*/ 215165 w 288110"/>
              <a:gd name="connsiteY4" fmla="*/ 170014 h 385151"/>
              <a:gd name="connsiteX5" fmla="*/ 288090 w 288110"/>
              <a:gd name="connsiteY5" fmla="*/ 277082 h 385151"/>
              <a:gd name="connsiteX6" fmla="*/ 144074 w 288110"/>
              <a:gd name="connsiteY6" fmla="*/ 385094 h 385151"/>
              <a:gd name="connsiteX7" fmla="*/ 58 w 288110"/>
              <a:gd name="connsiteY7" fmla="*/ 277082 h 385151"/>
              <a:gd name="connsiteX0" fmla="*/ 58 w 288110"/>
              <a:gd name="connsiteY0" fmla="*/ 265176 h 373245"/>
              <a:gd name="connsiteX1" fmla="*/ 74671 w 288110"/>
              <a:gd name="connsiteY1" fmla="*/ 167632 h 373245"/>
              <a:gd name="connsiteX2" fmla="*/ 98484 w 288110"/>
              <a:gd name="connsiteY2" fmla="*/ 5707 h 373245"/>
              <a:gd name="connsiteX3" fmla="*/ 184555 w 288110"/>
              <a:gd name="connsiteY3" fmla="*/ 0 h 373245"/>
              <a:gd name="connsiteX4" fmla="*/ 215165 w 288110"/>
              <a:gd name="connsiteY4" fmla="*/ 158108 h 373245"/>
              <a:gd name="connsiteX5" fmla="*/ 288090 w 288110"/>
              <a:gd name="connsiteY5" fmla="*/ 265176 h 373245"/>
              <a:gd name="connsiteX6" fmla="*/ 144074 w 288110"/>
              <a:gd name="connsiteY6" fmla="*/ 373188 h 373245"/>
              <a:gd name="connsiteX7" fmla="*/ 58 w 288110"/>
              <a:gd name="connsiteY7" fmla="*/ 265176 h 373245"/>
              <a:gd name="connsiteX0" fmla="*/ 58 w 288110"/>
              <a:gd name="connsiteY0" fmla="*/ 262795 h 370864"/>
              <a:gd name="connsiteX1" fmla="*/ 74671 w 288110"/>
              <a:gd name="connsiteY1" fmla="*/ 165251 h 370864"/>
              <a:gd name="connsiteX2" fmla="*/ 98484 w 288110"/>
              <a:gd name="connsiteY2" fmla="*/ 3326 h 370864"/>
              <a:gd name="connsiteX3" fmla="*/ 184555 w 288110"/>
              <a:gd name="connsiteY3" fmla="*/ 0 h 370864"/>
              <a:gd name="connsiteX4" fmla="*/ 215165 w 288110"/>
              <a:gd name="connsiteY4" fmla="*/ 155727 h 370864"/>
              <a:gd name="connsiteX5" fmla="*/ 288090 w 288110"/>
              <a:gd name="connsiteY5" fmla="*/ 262795 h 370864"/>
              <a:gd name="connsiteX6" fmla="*/ 144074 w 288110"/>
              <a:gd name="connsiteY6" fmla="*/ 370807 h 370864"/>
              <a:gd name="connsiteX7" fmla="*/ 58 w 288110"/>
              <a:gd name="connsiteY7" fmla="*/ 262795 h 370864"/>
              <a:gd name="connsiteX0" fmla="*/ 58 w 289126"/>
              <a:gd name="connsiteY0" fmla="*/ 262795 h 370862"/>
              <a:gd name="connsiteX1" fmla="*/ 74671 w 289126"/>
              <a:gd name="connsiteY1" fmla="*/ 165251 h 370862"/>
              <a:gd name="connsiteX2" fmla="*/ 98484 w 289126"/>
              <a:gd name="connsiteY2" fmla="*/ 3326 h 370862"/>
              <a:gd name="connsiteX3" fmla="*/ 184555 w 289126"/>
              <a:gd name="connsiteY3" fmla="*/ 0 h 370862"/>
              <a:gd name="connsiteX4" fmla="*/ 205640 w 289126"/>
              <a:gd name="connsiteY4" fmla="*/ 153346 h 370862"/>
              <a:gd name="connsiteX5" fmla="*/ 288090 w 289126"/>
              <a:gd name="connsiteY5" fmla="*/ 262795 h 370862"/>
              <a:gd name="connsiteX6" fmla="*/ 144074 w 289126"/>
              <a:gd name="connsiteY6" fmla="*/ 370807 h 370862"/>
              <a:gd name="connsiteX7" fmla="*/ 58 w 289126"/>
              <a:gd name="connsiteY7" fmla="*/ 262795 h 370862"/>
              <a:gd name="connsiteX0" fmla="*/ 58 w 289126"/>
              <a:gd name="connsiteY0" fmla="*/ 262795 h 370807"/>
              <a:gd name="connsiteX1" fmla="*/ 74671 w 289126"/>
              <a:gd name="connsiteY1" fmla="*/ 165251 h 370807"/>
              <a:gd name="connsiteX2" fmla="*/ 98484 w 289126"/>
              <a:gd name="connsiteY2" fmla="*/ 3326 h 370807"/>
              <a:gd name="connsiteX3" fmla="*/ 184555 w 289126"/>
              <a:gd name="connsiteY3" fmla="*/ 0 h 370807"/>
              <a:gd name="connsiteX4" fmla="*/ 205640 w 289126"/>
              <a:gd name="connsiteY4" fmla="*/ 153346 h 370807"/>
              <a:gd name="connsiteX5" fmla="*/ 288090 w 289126"/>
              <a:gd name="connsiteY5" fmla="*/ 262795 h 370807"/>
              <a:gd name="connsiteX6" fmla="*/ 144074 w 289126"/>
              <a:gd name="connsiteY6" fmla="*/ 370807 h 370807"/>
              <a:gd name="connsiteX7" fmla="*/ 58 w 289126"/>
              <a:gd name="connsiteY7" fmla="*/ 262795 h 370807"/>
              <a:gd name="connsiteX0" fmla="*/ 58 w 288423"/>
              <a:gd name="connsiteY0" fmla="*/ 262795 h 370807"/>
              <a:gd name="connsiteX1" fmla="*/ 74671 w 288423"/>
              <a:gd name="connsiteY1" fmla="*/ 165251 h 370807"/>
              <a:gd name="connsiteX2" fmla="*/ 98484 w 288423"/>
              <a:gd name="connsiteY2" fmla="*/ 3326 h 370807"/>
              <a:gd name="connsiteX3" fmla="*/ 184555 w 288423"/>
              <a:gd name="connsiteY3" fmla="*/ 0 h 370807"/>
              <a:gd name="connsiteX4" fmla="*/ 205640 w 288423"/>
              <a:gd name="connsiteY4" fmla="*/ 153346 h 370807"/>
              <a:gd name="connsiteX5" fmla="*/ 288090 w 288423"/>
              <a:gd name="connsiteY5" fmla="*/ 262795 h 370807"/>
              <a:gd name="connsiteX6" fmla="*/ 144074 w 288423"/>
              <a:gd name="connsiteY6" fmla="*/ 370807 h 370807"/>
              <a:gd name="connsiteX7" fmla="*/ 58 w 288423"/>
              <a:gd name="connsiteY7" fmla="*/ 262795 h 370807"/>
              <a:gd name="connsiteX0" fmla="*/ 58 w 288099"/>
              <a:gd name="connsiteY0" fmla="*/ 262795 h 370807"/>
              <a:gd name="connsiteX1" fmla="*/ 74671 w 288099"/>
              <a:gd name="connsiteY1" fmla="*/ 165251 h 370807"/>
              <a:gd name="connsiteX2" fmla="*/ 98484 w 288099"/>
              <a:gd name="connsiteY2" fmla="*/ 3326 h 370807"/>
              <a:gd name="connsiteX3" fmla="*/ 184555 w 288099"/>
              <a:gd name="connsiteY3" fmla="*/ 0 h 370807"/>
              <a:gd name="connsiteX4" fmla="*/ 205640 w 288099"/>
              <a:gd name="connsiteY4" fmla="*/ 153346 h 370807"/>
              <a:gd name="connsiteX5" fmla="*/ 288090 w 288099"/>
              <a:gd name="connsiteY5" fmla="*/ 262795 h 370807"/>
              <a:gd name="connsiteX6" fmla="*/ 144074 w 288099"/>
              <a:gd name="connsiteY6" fmla="*/ 370807 h 370807"/>
              <a:gd name="connsiteX7" fmla="*/ 58 w 288099"/>
              <a:gd name="connsiteY7" fmla="*/ 262795 h 370807"/>
              <a:gd name="connsiteX0" fmla="*/ 58 w 288099"/>
              <a:gd name="connsiteY0" fmla="*/ 262795 h 370807"/>
              <a:gd name="connsiteX1" fmla="*/ 74671 w 288099"/>
              <a:gd name="connsiteY1" fmla="*/ 165251 h 370807"/>
              <a:gd name="connsiteX2" fmla="*/ 98484 w 288099"/>
              <a:gd name="connsiteY2" fmla="*/ 3326 h 370807"/>
              <a:gd name="connsiteX3" fmla="*/ 184555 w 288099"/>
              <a:gd name="connsiteY3" fmla="*/ 0 h 370807"/>
              <a:gd name="connsiteX4" fmla="*/ 205640 w 288099"/>
              <a:gd name="connsiteY4" fmla="*/ 153346 h 370807"/>
              <a:gd name="connsiteX5" fmla="*/ 288090 w 288099"/>
              <a:gd name="connsiteY5" fmla="*/ 262795 h 370807"/>
              <a:gd name="connsiteX6" fmla="*/ 144074 w 288099"/>
              <a:gd name="connsiteY6" fmla="*/ 370807 h 370807"/>
              <a:gd name="connsiteX7" fmla="*/ 58 w 288099"/>
              <a:gd name="connsiteY7" fmla="*/ 262795 h 370807"/>
              <a:gd name="connsiteX0" fmla="*/ 58 w 288099"/>
              <a:gd name="connsiteY0" fmla="*/ 265513 h 373525"/>
              <a:gd name="connsiteX1" fmla="*/ 74671 w 288099"/>
              <a:gd name="connsiteY1" fmla="*/ 167969 h 373525"/>
              <a:gd name="connsiteX2" fmla="*/ 85491 w 288099"/>
              <a:gd name="connsiteY2" fmla="*/ 0 h 373525"/>
              <a:gd name="connsiteX3" fmla="*/ 184555 w 288099"/>
              <a:gd name="connsiteY3" fmla="*/ 2718 h 373525"/>
              <a:gd name="connsiteX4" fmla="*/ 205640 w 288099"/>
              <a:gd name="connsiteY4" fmla="*/ 156064 h 373525"/>
              <a:gd name="connsiteX5" fmla="*/ 288090 w 288099"/>
              <a:gd name="connsiteY5" fmla="*/ 265513 h 373525"/>
              <a:gd name="connsiteX6" fmla="*/ 144074 w 288099"/>
              <a:gd name="connsiteY6" fmla="*/ 373525 h 373525"/>
              <a:gd name="connsiteX7" fmla="*/ 58 w 288099"/>
              <a:gd name="connsiteY7" fmla="*/ 265513 h 373525"/>
              <a:gd name="connsiteX0" fmla="*/ 58 w 288098"/>
              <a:gd name="connsiteY0" fmla="*/ 265513 h 373525"/>
              <a:gd name="connsiteX1" fmla="*/ 74671 w 288098"/>
              <a:gd name="connsiteY1" fmla="*/ 167969 h 373525"/>
              <a:gd name="connsiteX2" fmla="*/ 85491 w 288098"/>
              <a:gd name="connsiteY2" fmla="*/ 0 h 373525"/>
              <a:gd name="connsiteX3" fmla="*/ 200146 w 288098"/>
              <a:gd name="connsiteY3" fmla="*/ 5740 h 373525"/>
              <a:gd name="connsiteX4" fmla="*/ 205640 w 288098"/>
              <a:gd name="connsiteY4" fmla="*/ 156064 h 373525"/>
              <a:gd name="connsiteX5" fmla="*/ 288090 w 288098"/>
              <a:gd name="connsiteY5" fmla="*/ 265513 h 373525"/>
              <a:gd name="connsiteX6" fmla="*/ 144074 w 288098"/>
              <a:gd name="connsiteY6" fmla="*/ 373525 h 373525"/>
              <a:gd name="connsiteX7" fmla="*/ 58 w 288098"/>
              <a:gd name="connsiteY7" fmla="*/ 265513 h 373525"/>
              <a:gd name="connsiteX0" fmla="*/ 58 w 288098"/>
              <a:gd name="connsiteY0" fmla="*/ 265513 h 373525"/>
              <a:gd name="connsiteX1" fmla="*/ 74671 w 288098"/>
              <a:gd name="connsiteY1" fmla="*/ 167969 h 373525"/>
              <a:gd name="connsiteX2" fmla="*/ 85491 w 288098"/>
              <a:gd name="connsiteY2" fmla="*/ 0 h 373525"/>
              <a:gd name="connsiteX3" fmla="*/ 200146 w 288098"/>
              <a:gd name="connsiteY3" fmla="*/ 5740 h 373525"/>
              <a:gd name="connsiteX4" fmla="*/ 203041 w 288098"/>
              <a:gd name="connsiteY4" fmla="*/ 122831 h 373525"/>
              <a:gd name="connsiteX5" fmla="*/ 288090 w 288098"/>
              <a:gd name="connsiteY5" fmla="*/ 265513 h 373525"/>
              <a:gd name="connsiteX6" fmla="*/ 144074 w 288098"/>
              <a:gd name="connsiteY6" fmla="*/ 373525 h 373525"/>
              <a:gd name="connsiteX7" fmla="*/ 58 w 288098"/>
              <a:gd name="connsiteY7" fmla="*/ 265513 h 373525"/>
              <a:gd name="connsiteX0" fmla="*/ 1420 w 289460"/>
              <a:gd name="connsiteY0" fmla="*/ 265513 h 373525"/>
              <a:gd name="connsiteX1" fmla="*/ 76033 w 289460"/>
              <a:gd name="connsiteY1" fmla="*/ 134735 h 373525"/>
              <a:gd name="connsiteX2" fmla="*/ 86853 w 289460"/>
              <a:gd name="connsiteY2" fmla="*/ 0 h 373525"/>
              <a:gd name="connsiteX3" fmla="*/ 201508 w 289460"/>
              <a:gd name="connsiteY3" fmla="*/ 5740 h 373525"/>
              <a:gd name="connsiteX4" fmla="*/ 204403 w 289460"/>
              <a:gd name="connsiteY4" fmla="*/ 122831 h 373525"/>
              <a:gd name="connsiteX5" fmla="*/ 289452 w 289460"/>
              <a:gd name="connsiteY5" fmla="*/ 265513 h 373525"/>
              <a:gd name="connsiteX6" fmla="*/ 145436 w 289460"/>
              <a:gd name="connsiteY6" fmla="*/ 373525 h 373525"/>
              <a:gd name="connsiteX7" fmla="*/ 1420 w 289460"/>
              <a:gd name="connsiteY7" fmla="*/ 265513 h 373525"/>
              <a:gd name="connsiteX0" fmla="*/ 187 w 288227"/>
              <a:gd name="connsiteY0" fmla="*/ 265513 h 373525"/>
              <a:gd name="connsiteX1" fmla="*/ 74800 w 288227"/>
              <a:gd name="connsiteY1" fmla="*/ 134735 h 373525"/>
              <a:gd name="connsiteX2" fmla="*/ 85620 w 288227"/>
              <a:gd name="connsiteY2" fmla="*/ 0 h 373525"/>
              <a:gd name="connsiteX3" fmla="*/ 200275 w 288227"/>
              <a:gd name="connsiteY3" fmla="*/ 5740 h 373525"/>
              <a:gd name="connsiteX4" fmla="*/ 203170 w 288227"/>
              <a:gd name="connsiteY4" fmla="*/ 122831 h 373525"/>
              <a:gd name="connsiteX5" fmla="*/ 288219 w 288227"/>
              <a:gd name="connsiteY5" fmla="*/ 265513 h 373525"/>
              <a:gd name="connsiteX6" fmla="*/ 144203 w 288227"/>
              <a:gd name="connsiteY6" fmla="*/ 373525 h 373525"/>
              <a:gd name="connsiteX7" fmla="*/ 187 w 288227"/>
              <a:gd name="connsiteY7" fmla="*/ 265513 h 373525"/>
              <a:gd name="connsiteX0" fmla="*/ 187 w 288219"/>
              <a:gd name="connsiteY0" fmla="*/ 265513 h 373525"/>
              <a:gd name="connsiteX1" fmla="*/ 74800 w 288219"/>
              <a:gd name="connsiteY1" fmla="*/ 134735 h 373525"/>
              <a:gd name="connsiteX2" fmla="*/ 85620 w 288219"/>
              <a:gd name="connsiteY2" fmla="*/ 0 h 373525"/>
              <a:gd name="connsiteX3" fmla="*/ 200275 w 288219"/>
              <a:gd name="connsiteY3" fmla="*/ 5740 h 373525"/>
              <a:gd name="connsiteX4" fmla="*/ 203170 w 288219"/>
              <a:gd name="connsiteY4" fmla="*/ 122831 h 373525"/>
              <a:gd name="connsiteX5" fmla="*/ 288219 w 288219"/>
              <a:gd name="connsiteY5" fmla="*/ 265513 h 373525"/>
              <a:gd name="connsiteX6" fmla="*/ 144203 w 288219"/>
              <a:gd name="connsiteY6" fmla="*/ 373525 h 373525"/>
              <a:gd name="connsiteX7" fmla="*/ 187 w 288219"/>
              <a:gd name="connsiteY7" fmla="*/ 265513 h 373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8219" h="373525">
                <a:moveTo>
                  <a:pt x="187" y="265513"/>
                </a:moveTo>
                <a:cubicBezTo>
                  <a:pt x="-3583" y="195504"/>
                  <a:pt x="50797" y="152737"/>
                  <a:pt x="74800" y="134735"/>
                </a:cubicBezTo>
                <a:cubicBezTo>
                  <a:pt x="96761" y="94665"/>
                  <a:pt x="82387" y="39448"/>
                  <a:pt x="85620" y="0"/>
                </a:cubicBezTo>
                <a:cubicBezTo>
                  <a:pt x="105522" y="3415"/>
                  <a:pt x="178844" y="8914"/>
                  <a:pt x="200275" y="5740"/>
                </a:cubicBezTo>
                <a:cubicBezTo>
                  <a:pt x="200275" y="52573"/>
                  <a:pt x="188513" y="79536"/>
                  <a:pt x="203170" y="122831"/>
                </a:cubicBezTo>
                <a:cubicBezTo>
                  <a:pt x="217827" y="166126"/>
                  <a:pt x="283909" y="152128"/>
                  <a:pt x="288219" y="265513"/>
                </a:cubicBezTo>
                <a:cubicBezTo>
                  <a:pt x="287416" y="324477"/>
                  <a:pt x="218402" y="373525"/>
                  <a:pt x="144203" y="373525"/>
                </a:cubicBezTo>
                <a:cubicBezTo>
                  <a:pt x="70004" y="373525"/>
                  <a:pt x="3957" y="335522"/>
                  <a:pt x="187" y="265513"/>
                </a:cubicBezTo>
                <a:close/>
              </a:path>
            </a:pathLst>
          </a:custGeom>
          <a:solidFill>
            <a:srgbClr val="FFFF99">
              <a:alpha val="81961"/>
            </a:srgb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58" name="Ellipse 49"/>
          <p:cNvSpPr/>
          <p:nvPr/>
        </p:nvSpPr>
        <p:spPr>
          <a:xfrm>
            <a:off x="6975742" y="4622339"/>
            <a:ext cx="188930" cy="200684"/>
          </a:xfrm>
          <a:custGeom>
            <a:avLst/>
            <a:gdLst>
              <a:gd name="connsiteX0" fmla="*/ 0 w 288032"/>
              <a:gd name="connsiteY0" fmla="*/ 108012 h 216024"/>
              <a:gd name="connsiteX1" fmla="*/ 144016 w 288032"/>
              <a:gd name="connsiteY1" fmla="*/ 0 h 216024"/>
              <a:gd name="connsiteX2" fmla="*/ 288032 w 288032"/>
              <a:gd name="connsiteY2" fmla="*/ 108012 h 216024"/>
              <a:gd name="connsiteX3" fmla="*/ 144016 w 288032"/>
              <a:gd name="connsiteY3" fmla="*/ 216024 h 216024"/>
              <a:gd name="connsiteX4" fmla="*/ 0 w 288032"/>
              <a:gd name="connsiteY4" fmla="*/ 108012 h 216024"/>
              <a:gd name="connsiteX0" fmla="*/ 1420 w 289452"/>
              <a:gd name="connsiteY0" fmla="*/ 116593 h 224605"/>
              <a:gd name="connsiteX1" fmla="*/ 76033 w 289452"/>
              <a:gd name="connsiteY1" fmla="*/ 19049 h 224605"/>
              <a:gd name="connsiteX2" fmla="*/ 145436 w 289452"/>
              <a:gd name="connsiteY2" fmla="*/ 8581 h 224605"/>
              <a:gd name="connsiteX3" fmla="*/ 289452 w 289452"/>
              <a:gd name="connsiteY3" fmla="*/ 116593 h 224605"/>
              <a:gd name="connsiteX4" fmla="*/ 145436 w 289452"/>
              <a:gd name="connsiteY4" fmla="*/ 224605 h 224605"/>
              <a:gd name="connsiteX5" fmla="*/ 1420 w 289452"/>
              <a:gd name="connsiteY5" fmla="*/ 116593 h 224605"/>
              <a:gd name="connsiteX0" fmla="*/ 1420 w 290920"/>
              <a:gd name="connsiteY0" fmla="*/ 109738 h 217750"/>
              <a:gd name="connsiteX1" fmla="*/ 76033 w 290920"/>
              <a:gd name="connsiteY1" fmla="*/ 12194 h 217750"/>
              <a:gd name="connsiteX2" fmla="*/ 145436 w 290920"/>
              <a:gd name="connsiteY2" fmla="*/ 1726 h 217750"/>
              <a:gd name="connsiteX3" fmla="*/ 226052 w 290920"/>
              <a:gd name="connsiteY3" fmla="*/ 14576 h 217750"/>
              <a:gd name="connsiteX4" fmla="*/ 289452 w 290920"/>
              <a:gd name="connsiteY4" fmla="*/ 109738 h 217750"/>
              <a:gd name="connsiteX5" fmla="*/ 145436 w 290920"/>
              <a:gd name="connsiteY5" fmla="*/ 217750 h 217750"/>
              <a:gd name="connsiteX6" fmla="*/ 1420 w 290920"/>
              <a:gd name="connsiteY6" fmla="*/ 109738 h 217750"/>
              <a:gd name="connsiteX0" fmla="*/ 1420 w 290920"/>
              <a:gd name="connsiteY0" fmla="*/ 277081 h 385093"/>
              <a:gd name="connsiteX1" fmla="*/ 76033 w 290920"/>
              <a:gd name="connsiteY1" fmla="*/ 179537 h 385093"/>
              <a:gd name="connsiteX2" fmla="*/ 143055 w 290920"/>
              <a:gd name="connsiteY2" fmla="*/ 0 h 385093"/>
              <a:gd name="connsiteX3" fmla="*/ 226052 w 290920"/>
              <a:gd name="connsiteY3" fmla="*/ 181919 h 385093"/>
              <a:gd name="connsiteX4" fmla="*/ 289452 w 290920"/>
              <a:gd name="connsiteY4" fmla="*/ 277081 h 385093"/>
              <a:gd name="connsiteX5" fmla="*/ 145436 w 290920"/>
              <a:gd name="connsiteY5" fmla="*/ 385093 h 385093"/>
              <a:gd name="connsiteX6" fmla="*/ 1420 w 290920"/>
              <a:gd name="connsiteY6" fmla="*/ 277081 h 385093"/>
              <a:gd name="connsiteX0" fmla="*/ 1420 w 290920"/>
              <a:gd name="connsiteY0" fmla="*/ 277081 h 385093"/>
              <a:gd name="connsiteX1" fmla="*/ 76033 w 290920"/>
              <a:gd name="connsiteY1" fmla="*/ 179537 h 385093"/>
              <a:gd name="connsiteX2" fmla="*/ 166867 w 290920"/>
              <a:gd name="connsiteY2" fmla="*/ 0 h 385093"/>
              <a:gd name="connsiteX3" fmla="*/ 226052 w 290920"/>
              <a:gd name="connsiteY3" fmla="*/ 181919 h 385093"/>
              <a:gd name="connsiteX4" fmla="*/ 289452 w 290920"/>
              <a:gd name="connsiteY4" fmla="*/ 277081 h 385093"/>
              <a:gd name="connsiteX5" fmla="*/ 145436 w 290920"/>
              <a:gd name="connsiteY5" fmla="*/ 385093 h 385093"/>
              <a:gd name="connsiteX6" fmla="*/ 1420 w 290920"/>
              <a:gd name="connsiteY6" fmla="*/ 277081 h 385093"/>
              <a:gd name="connsiteX0" fmla="*/ 1420 w 290920"/>
              <a:gd name="connsiteY0" fmla="*/ 299148 h 407160"/>
              <a:gd name="connsiteX1" fmla="*/ 76033 w 290920"/>
              <a:gd name="connsiteY1" fmla="*/ 201604 h 407160"/>
              <a:gd name="connsiteX2" fmla="*/ 111752 w 290920"/>
              <a:gd name="connsiteY2" fmla="*/ 23011 h 407160"/>
              <a:gd name="connsiteX3" fmla="*/ 166867 w 290920"/>
              <a:gd name="connsiteY3" fmla="*/ 22067 h 407160"/>
              <a:gd name="connsiteX4" fmla="*/ 226052 w 290920"/>
              <a:gd name="connsiteY4" fmla="*/ 203986 h 407160"/>
              <a:gd name="connsiteX5" fmla="*/ 289452 w 290920"/>
              <a:gd name="connsiteY5" fmla="*/ 299148 h 407160"/>
              <a:gd name="connsiteX6" fmla="*/ 145436 w 290920"/>
              <a:gd name="connsiteY6" fmla="*/ 407160 h 407160"/>
              <a:gd name="connsiteX7" fmla="*/ 1420 w 290920"/>
              <a:gd name="connsiteY7" fmla="*/ 299148 h 407160"/>
              <a:gd name="connsiteX0" fmla="*/ 1420 w 290920"/>
              <a:gd name="connsiteY0" fmla="*/ 289542 h 397554"/>
              <a:gd name="connsiteX1" fmla="*/ 76033 w 290920"/>
              <a:gd name="connsiteY1" fmla="*/ 191998 h 397554"/>
              <a:gd name="connsiteX2" fmla="*/ 111752 w 290920"/>
              <a:gd name="connsiteY2" fmla="*/ 13405 h 397554"/>
              <a:gd name="connsiteX3" fmla="*/ 166867 w 290920"/>
              <a:gd name="connsiteY3" fmla="*/ 12461 h 397554"/>
              <a:gd name="connsiteX4" fmla="*/ 226052 w 290920"/>
              <a:gd name="connsiteY4" fmla="*/ 194380 h 397554"/>
              <a:gd name="connsiteX5" fmla="*/ 289452 w 290920"/>
              <a:gd name="connsiteY5" fmla="*/ 289542 h 397554"/>
              <a:gd name="connsiteX6" fmla="*/ 145436 w 290920"/>
              <a:gd name="connsiteY6" fmla="*/ 397554 h 397554"/>
              <a:gd name="connsiteX7" fmla="*/ 1420 w 290920"/>
              <a:gd name="connsiteY7" fmla="*/ 289542 h 397554"/>
              <a:gd name="connsiteX0" fmla="*/ 1420 w 290920"/>
              <a:gd name="connsiteY0" fmla="*/ 279137 h 387149"/>
              <a:gd name="connsiteX1" fmla="*/ 76033 w 290920"/>
              <a:gd name="connsiteY1" fmla="*/ 181593 h 387149"/>
              <a:gd name="connsiteX2" fmla="*/ 111752 w 290920"/>
              <a:gd name="connsiteY2" fmla="*/ 3000 h 387149"/>
              <a:gd name="connsiteX3" fmla="*/ 166867 w 290920"/>
              <a:gd name="connsiteY3" fmla="*/ 2056 h 387149"/>
              <a:gd name="connsiteX4" fmla="*/ 226052 w 290920"/>
              <a:gd name="connsiteY4" fmla="*/ 183975 h 387149"/>
              <a:gd name="connsiteX5" fmla="*/ 289452 w 290920"/>
              <a:gd name="connsiteY5" fmla="*/ 279137 h 387149"/>
              <a:gd name="connsiteX6" fmla="*/ 145436 w 290920"/>
              <a:gd name="connsiteY6" fmla="*/ 387149 h 387149"/>
              <a:gd name="connsiteX7" fmla="*/ 1420 w 290920"/>
              <a:gd name="connsiteY7" fmla="*/ 279137 h 387149"/>
              <a:gd name="connsiteX0" fmla="*/ 252 w 289752"/>
              <a:gd name="connsiteY0" fmla="*/ 279137 h 387149"/>
              <a:gd name="connsiteX1" fmla="*/ 74865 w 289752"/>
              <a:gd name="connsiteY1" fmla="*/ 181593 h 387149"/>
              <a:gd name="connsiteX2" fmla="*/ 110584 w 289752"/>
              <a:gd name="connsiteY2" fmla="*/ 3000 h 387149"/>
              <a:gd name="connsiteX3" fmla="*/ 165699 w 289752"/>
              <a:gd name="connsiteY3" fmla="*/ 2056 h 387149"/>
              <a:gd name="connsiteX4" fmla="*/ 224884 w 289752"/>
              <a:gd name="connsiteY4" fmla="*/ 183975 h 387149"/>
              <a:gd name="connsiteX5" fmla="*/ 288284 w 289752"/>
              <a:gd name="connsiteY5" fmla="*/ 279137 h 387149"/>
              <a:gd name="connsiteX6" fmla="*/ 144268 w 289752"/>
              <a:gd name="connsiteY6" fmla="*/ 387149 h 387149"/>
              <a:gd name="connsiteX7" fmla="*/ 252 w 289752"/>
              <a:gd name="connsiteY7" fmla="*/ 279137 h 387149"/>
              <a:gd name="connsiteX0" fmla="*/ 252 w 288284"/>
              <a:gd name="connsiteY0" fmla="*/ 279137 h 387149"/>
              <a:gd name="connsiteX1" fmla="*/ 74865 w 288284"/>
              <a:gd name="connsiteY1" fmla="*/ 181593 h 387149"/>
              <a:gd name="connsiteX2" fmla="*/ 110584 w 288284"/>
              <a:gd name="connsiteY2" fmla="*/ 3000 h 387149"/>
              <a:gd name="connsiteX3" fmla="*/ 165699 w 288284"/>
              <a:gd name="connsiteY3" fmla="*/ 2056 h 387149"/>
              <a:gd name="connsiteX4" fmla="*/ 224884 w 288284"/>
              <a:gd name="connsiteY4" fmla="*/ 183975 h 387149"/>
              <a:gd name="connsiteX5" fmla="*/ 288284 w 288284"/>
              <a:gd name="connsiteY5" fmla="*/ 279137 h 387149"/>
              <a:gd name="connsiteX6" fmla="*/ 144268 w 288284"/>
              <a:gd name="connsiteY6" fmla="*/ 387149 h 387149"/>
              <a:gd name="connsiteX7" fmla="*/ 252 w 288284"/>
              <a:gd name="connsiteY7" fmla="*/ 279137 h 387149"/>
              <a:gd name="connsiteX0" fmla="*/ 252 w 291921"/>
              <a:gd name="connsiteY0" fmla="*/ 279137 h 387149"/>
              <a:gd name="connsiteX1" fmla="*/ 74865 w 291921"/>
              <a:gd name="connsiteY1" fmla="*/ 181593 h 387149"/>
              <a:gd name="connsiteX2" fmla="*/ 110584 w 291921"/>
              <a:gd name="connsiteY2" fmla="*/ 3000 h 387149"/>
              <a:gd name="connsiteX3" fmla="*/ 165699 w 291921"/>
              <a:gd name="connsiteY3" fmla="*/ 2056 h 387149"/>
              <a:gd name="connsiteX4" fmla="*/ 224884 w 291921"/>
              <a:gd name="connsiteY4" fmla="*/ 183975 h 387149"/>
              <a:gd name="connsiteX5" fmla="*/ 288284 w 291921"/>
              <a:gd name="connsiteY5" fmla="*/ 279137 h 387149"/>
              <a:gd name="connsiteX6" fmla="*/ 144268 w 291921"/>
              <a:gd name="connsiteY6" fmla="*/ 387149 h 387149"/>
              <a:gd name="connsiteX7" fmla="*/ 252 w 291921"/>
              <a:gd name="connsiteY7" fmla="*/ 279137 h 387149"/>
              <a:gd name="connsiteX0" fmla="*/ 252 w 288301"/>
              <a:gd name="connsiteY0" fmla="*/ 279137 h 387149"/>
              <a:gd name="connsiteX1" fmla="*/ 74865 w 288301"/>
              <a:gd name="connsiteY1" fmla="*/ 181593 h 387149"/>
              <a:gd name="connsiteX2" fmla="*/ 110584 w 288301"/>
              <a:gd name="connsiteY2" fmla="*/ 3000 h 387149"/>
              <a:gd name="connsiteX3" fmla="*/ 165699 w 288301"/>
              <a:gd name="connsiteY3" fmla="*/ 2056 h 387149"/>
              <a:gd name="connsiteX4" fmla="*/ 224884 w 288301"/>
              <a:gd name="connsiteY4" fmla="*/ 183975 h 387149"/>
              <a:gd name="connsiteX5" fmla="*/ 288284 w 288301"/>
              <a:gd name="connsiteY5" fmla="*/ 279137 h 387149"/>
              <a:gd name="connsiteX6" fmla="*/ 144268 w 288301"/>
              <a:gd name="connsiteY6" fmla="*/ 387149 h 387149"/>
              <a:gd name="connsiteX7" fmla="*/ 252 w 288301"/>
              <a:gd name="connsiteY7" fmla="*/ 279137 h 387149"/>
              <a:gd name="connsiteX0" fmla="*/ 252 w 288309"/>
              <a:gd name="connsiteY0" fmla="*/ 279137 h 387149"/>
              <a:gd name="connsiteX1" fmla="*/ 74865 w 288309"/>
              <a:gd name="connsiteY1" fmla="*/ 181593 h 387149"/>
              <a:gd name="connsiteX2" fmla="*/ 110584 w 288309"/>
              <a:gd name="connsiteY2" fmla="*/ 3000 h 387149"/>
              <a:gd name="connsiteX3" fmla="*/ 165699 w 288309"/>
              <a:gd name="connsiteY3" fmla="*/ 2056 h 387149"/>
              <a:gd name="connsiteX4" fmla="*/ 224884 w 288309"/>
              <a:gd name="connsiteY4" fmla="*/ 183975 h 387149"/>
              <a:gd name="connsiteX5" fmla="*/ 288284 w 288309"/>
              <a:gd name="connsiteY5" fmla="*/ 279137 h 387149"/>
              <a:gd name="connsiteX6" fmla="*/ 144268 w 288309"/>
              <a:gd name="connsiteY6" fmla="*/ 387149 h 387149"/>
              <a:gd name="connsiteX7" fmla="*/ 252 w 288309"/>
              <a:gd name="connsiteY7" fmla="*/ 279137 h 387149"/>
              <a:gd name="connsiteX0" fmla="*/ 252 w 288309"/>
              <a:gd name="connsiteY0" fmla="*/ 279137 h 387228"/>
              <a:gd name="connsiteX1" fmla="*/ 74865 w 288309"/>
              <a:gd name="connsiteY1" fmla="*/ 181593 h 387228"/>
              <a:gd name="connsiteX2" fmla="*/ 110584 w 288309"/>
              <a:gd name="connsiteY2" fmla="*/ 3000 h 387228"/>
              <a:gd name="connsiteX3" fmla="*/ 165699 w 288309"/>
              <a:gd name="connsiteY3" fmla="*/ 2056 h 387228"/>
              <a:gd name="connsiteX4" fmla="*/ 224884 w 288309"/>
              <a:gd name="connsiteY4" fmla="*/ 183975 h 387228"/>
              <a:gd name="connsiteX5" fmla="*/ 288284 w 288309"/>
              <a:gd name="connsiteY5" fmla="*/ 279137 h 387228"/>
              <a:gd name="connsiteX6" fmla="*/ 144268 w 288309"/>
              <a:gd name="connsiteY6" fmla="*/ 387149 h 387228"/>
              <a:gd name="connsiteX7" fmla="*/ 252 w 288309"/>
              <a:gd name="connsiteY7" fmla="*/ 279137 h 387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10584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10584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10584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10584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10584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01059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9137 h 387228"/>
              <a:gd name="connsiteX1" fmla="*/ 74865 w 288309"/>
              <a:gd name="connsiteY1" fmla="*/ 181593 h 387228"/>
              <a:gd name="connsiteX2" fmla="*/ 101059 w 288309"/>
              <a:gd name="connsiteY2" fmla="*/ 3000 h 387228"/>
              <a:gd name="connsiteX3" fmla="*/ 182368 w 288309"/>
              <a:gd name="connsiteY3" fmla="*/ 2055 h 387228"/>
              <a:gd name="connsiteX4" fmla="*/ 224884 w 288309"/>
              <a:gd name="connsiteY4" fmla="*/ 183975 h 387228"/>
              <a:gd name="connsiteX5" fmla="*/ 288284 w 288309"/>
              <a:gd name="connsiteY5" fmla="*/ 279137 h 387228"/>
              <a:gd name="connsiteX6" fmla="*/ 144268 w 288309"/>
              <a:gd name="connsiteY6" fmla="*/ 387149 h 387228"/>
              <a:gd name="connsiteX7" fmla="*/ 252 w 288309"/>
              <a:gd name="connsiteY7" fmla="*/ 279137 h 387228"/>
              <a:gd name="connsiteX0" fmla="*/ 252 w 288309"/>
              <a:gd name="connsiteY0" fmla="*/ 277082 h 385173"/>
              <a:gd name="connsiteX1" fmla="*/ 74865 w 288309"/>
              <a:gd name="connsiteY1" fmla="*/ 179538 h 385173"/>
              <a:gd name="connsiteX2" fmla="*/ 101059 w 288309"/>
              <a:gd name="connsiteY2" fmla="*/ 945 h 385173"/>
              <a:gd name="connsiteX3" fmla="*/ 182368 w 288309"/>
              <a:gd name="connsiteY3" fmla="*/ 0 h 385173"/>
              <a:gd name="connsiteX4" fmla="*/ 224884 w 288309"/>
              <a:gd name="connsiteY4" fmla="*/ 181920 h 385173"/>
              <a:gd name="connsiteX5" fmla="*/ 288284 w 288309"/>
              <a:gd name="connsiteY5" fmla="*/ 277082 h 385173"/>
              <a:gd name="connsiteX6" fmla="*/ 144268 w 288309"/>
              <a:gd name="connsiteY6" fmla="*/ 385094 h 385173"/>
              <a:gd name="connsiteX7" fmla="*/ 252 w 288309"/>
              <a:gd name="connsiteY7" fmla="*/ 277082 h 385173"/>
              <a:gd name="connsiteX0" fmla="*/ 252 w 288309"/>
              <a:gd name="connsiteY0" fmla="*/ 277082 h 385173"/>
              <a:gd name="connsiteX1" fmla="*/ 74865 w 288309"/>
              <a:gd name="connsiteY1" fmla="*/ 179538 h 385173"/>
              <a:gd name="connsiteX2" fmla="*/ 101059 w 288309"/>
              <a:gd name="connsiteY2" fmla="*/ 945 h 385173"/>
              <a:gd name="connsiteX3" fmla="*/ 182368 w 288309"/>
              <a:gd name="connsiteY3" fmla="*/ 0 h 385173"/>
              <a:gd name="connsiteX4" fmla="*/ 224884 w 288309"/>
              <a:gd name="connsiteY4" fmla="*/ 181920 h 385173"/>
              <a:gd name="connsiteX5" fmla="*/ 288284 w 288309"/>
              <a:gd name="connsiteY5" fmla="*/ 277082 h 385173"/>
              <a:gd name="connsiteX6" fmla="*/ 144268 w 288309"/>
              <a:gd name="connsiteY6" fmla="*/ 385094 h 385173"/>
              <a:gd name="connsiteX7" fmla="*/ 252 w 288309"/>
              <a:gd name="connsiteY7" fmla="*/ 277082 h 385173"/>
              <a:gd name="connsiteX0" fmla="*/ 252 w 289799"/>
              <a:gd name="connsiteY0" fmla="*/ 277082 h 385149"/>
              <a:gd name="connsiteX1" fmla="*/ 74865 w 289799"/>
              <a:gd name="connsiteY1" fmla="*/ 179538 h 385149"/>
              <a:gd name="connsiteX2" fmla="*/ 101059 w 289799"/>
              <a:gd name="connsiteY2" fmla="*/ 945 h 385149"/>
              <a:gd name="connsiteX3" fmla="*/ 182368 w 289799"/>
              <a:gd name="connsiteY3" fmla="*/ 0 h 385149"/>
              <a:gd name="connsiteX4" fmla="*/ 215359 w 289799"/>
              <a:gd name="connsiteY4" fmla="*/ 170014 h 385149"/>
              <a:gd name="connsiteX5" fmla="*/ 288284 w 289799"/>
              <a:gd name="connsiteY5" fmla="*/ 277082 h 385149"/>
              <a:gd name="connsiteX6" fmla="*/ 144268 w 289799"/>
              <a:gd name="connsiteY6" fmla="*/ 385094 h 385149"/>
              <a:gd name="connsiteX7" fmla="*/ 252 w 289799"/>
              <a:gd name="connsiteY7" fmla="*/ 277082 h 385149"/>
              <a:gd name="connsiteX0" fmla="*/ 252 w 288284"/>
              <a:gd name="connsiteY0" fmla="*/ 277082 h 385151"/>
              <a:gd name="connsiteX1" fmla="*/ 74865 w 288284"/>
              <a:gd name="connsiteY1" fmla="*/ 179538 h 385151"/>
              <a:gd name="connsiteX2" fmla="*/ 101059 w 288284"/>
              <a:gd name="connsiteY2" fmla="*/ 945 h 385151"/>
              <a:gd name="connsiteX3" fmla="*/ 182368 w 288284"/>
              <a:gd name="connsiteY3" fmla="*/ 0 h 385151"/>
              <a:gd name="connsiteX4" fmla="*/ 215359 w 288284"/>
              <a:gd name="connsiteY4" fmla="*/ 170014 h 385151"/>
              <a:gd name="connsiteX5" fmla="*/ 288284 w 288284"/>
              <a:gd name="connsiteY5" fmla="*/ 277082 h 385151"/>
              <a:gd name="connsiteX6" fmla="*/ 144268 w 288284"/>
              <a:gd name="connsiteY6" fmla="*/ 385094 h 385151"/>
              <a:gd name="connsiteX7" fmla="*/ 252 w 288284"/>
              <a:gd name="connsiteY7" fmla="*/ 277082 h 385151"/>
              <a:gd name="connsiteX0" fmla="*/ 1420 w 290967"/>
              <a:gd name="connsiteY0" fmla="*/ 277082 h 385149"/>
              <a:gd name="connsiteX1" fmla="*/ 76033 w 290967"/>
              <a:gd name="connsiteY1" fmla="*/ 179538 h 385149"/>
              <a:gd name="connsiteX2" fmla="*/ 102227 w 290967"/>
              <a:gd name="connsiteY2" fmla="*/ 945 h 385149"/>
              <a:gd name="connsiteX3" fmla="*/ 183536 w 290967"/>
              <a:gd name="connsiteY3" fmla="*/ 0 h 385149"/>
              <a:gd name="connsiteX4" fmla="*/ 216527 w 290967"/>
              <a:gd name="connsiteY4" fmla="*/ 170014 h 385149"/>
              <a:gd name="connsiteX5" fmla="*/ 289452 w 290967"/>
              <a:gd name="connsiteY5" fmla="*/ 277082 h 385149"/>
              <a:gd name="connsiteX6" fmla="*/ 145436 w 290967"/>
              <a:gd name="connsiteY6" fmla="*/ 385094 h 385149"/>
              <a:gd name="connsiteX7" fmla="*/ 1420 w 290967"/>
              <a:gd name="connsiteY7" fmla="*/ 277082 h 385149"/>
              <a:gd name="connsiteX0" fmla="*/ 58 w 289605"/>
              <a:gd name="connsiteY0" fmla="*/ 277082 h 385149"/>
              <a:gd name="connsiteX1" fmla="*/ 74671 w 289605"/>
              <a:gd name="connsiteY1" fmla="*/ 179538 h 385149"/>
              <a:gd name="connsiteX2" fmla="*/ 100865 w 289605"/>
              <a:gd name="connsiteY2" fmla="*/ 945 h 385149"/>
              <a:gd name="connsiteX3" fmla="*/ 182174 w 289605"/>
              <a:gd name="connsiteY3" fmla="*/ 0 h 385149"/>
              <a:gd name="connsiteX4" fmla="*/ 215165 w 289605"/>
              <a:gd name="connsiteY4" fmla="*/ 170014 h 385149"/>
              <a:gd name="connsiteX5" fmla="*/ 288090 w 289605"/>
              <a:gd name="connsiteY5" fmla="*/ 277082 h 385149"/>
              <a:gd name="connsiteX6" fmla="*/ 144074 w 289605"/>
              <a:gd name="connsiteY6" fmla="*/ 385094 h 385149"/>
              <a:gd name="connsiteX7" fmla="*/ 58 w 289605"/>
              <a:gd name="connsiteY7" fmla="*/ 277082 h 385149"/>
              <a:gd name="connsiteX0" fmla="*/ 58 w 288110"/>
              <a:gd name="connsiteY0" fmla="*/ 277082 h 385151"/>
              <a:gd name="connsiteX1" fmla="*/ 74671 w 288110"/>
              <a:gd name="connsiteY1" fmla="*/ 179538 h 385151"/>
              <a:gd name="connsiteX2" fmla="*/ 100865 w 288110"/>
              <a:gd name="connsiteY2" fmla="*/ 945 h 385151"/>
              <a:gd name="connsiteX3" fmla="*/ 182174 w 288110"/>
              <a:gd name="connsiteY3" fmla="*/ 0 h 385151"/>
              <a:gd name="connsiteX4" fmla="*/ 215165 w 288110"/>
              <a:gd name="connsiteY4" fmla="*/ 170014 h 385151"/>
              <a:gd name="connsiteX5" fmla="*/ 288090 w 288110"/>
              <a:gd name="connsiteY5" fmla="*/ 277082 h 385151"/>
              <a:gd name="connsiteX6" fmla="*/ 144074 w 288110"/>
              <a:gd name="connsiteY6" fmla="*/ 385094 h 385151"/>
              <a:gd name="connsiteX7" fmla="*/ 58 w 288110"/>
              <a:gd name="connsiteY7" fmla="*/ 277082 h 385151"/>
              <a:gd name="connsiteX0" fmla="*/ 58 w 288110"/>
              <a:gd name="connsiteY0" fmla="*/ 277082 h 385151"/>
              <a:gd name="connsiteX1" fmla="*/ 74671 w 288110"/>
              <a:gd name="connsiteY1" fmla="*/ 179538 h 385151"/>
              <a:gd name="connsiteX2" fmla="*/ 98484 w 288110"/>
              <a:gd name="connsiteY2" fmla="*/ 17613 h 385151"/>
              <a:gd name="connsiteX3" fmla="*/ 182174 w 288110"/>
              <a:gd name="connsiteY3" fmla="*/ 0 h 385151"/>
              <a:gd name="connsiteX4" fmla="*/ 215165 w 288110"/>
              <a:gd name="connsiteY4" fmla="*/ 170014 h 385151"/>
              <a:gd name="connsiteX5" fmla="*/ 288090 w 288110"/>
              <a:gd name="connsiteY5" fmla="*/ 277082 h 385151"/>
              <a:gd name="connsiteX6" fmla="*/ 144074 w 288110"/>
              <a:gd name="connsiteY6" fmla="*/ 385094 h 385151"/>
              <a:gd name="connsiteX7" fmla="*/ 58 w 288110"/>
              <a:gd name="connsiteY7" fmla="*/ 277082 h 385151"/>
              <a:gd name="connsiteX0" fmla="*/ 58 w 288110"/>
              <a:gd name="connsiteY0" fmla="*/ 265176 h 373245"/>
              <a:gd name="connsiteX1" fmla="*/ 74671 w 288110"/>
              <a:gd name="connsiteY1" fmla="*/ 167632 h 373245"/>
              <a:gd name="connsiteX2" fmla="*/ 98484 w 288110"/>
              <a:gd name="connsiteY2" fmla="*/ 5707 h 373245"/>
              <a:gd name="connsiteX3" fmla="*/ 184555 w 288110"/>
              <a:gd name="connsiteY3" fmla="*/ 0 h 373245"/>
              <a:gd name="connsiteX4" fmla="*/ 215165 w 288110"/>
              <a:gd name="connsiteY4" fmla="*/ 158108 h 373245"/>
              <a:gd name="connsiteX5" fmla="*/ 288090 w 288110"/>
              <a:gd name="connsiteY5" fmla="*/ 265176 h 373245"/>
              <a:gd name="connsiteX6" fmla="*/ 144074 w 288110"/>
              <a:gd name="connsiteY6" fmla="*/ 373188 h 373245"/>
              <a:gd name="connsiteX7" fmla="*/ 58 w 288110"/>
              <a:gd name="connsiteY7" fmla="*/ 265176 h 373245"/>
              <a:gd name="connsiteX0" fmla="*/ 58 w 288110"/>
              <a:gd name="connsiteY0" fmla="*/ 262795 h 370864"/>
              <a:gd name="connsiteX1" fmla="*/ 74671 w 288110"/>
              <a:gd name="connsiteY1" fmla="*/ 165251 h 370864"/>
              <a:gd name="connsiteX2" fmla="*/ 98484 w 288110"/>
              <a:gd name="connsiteY2" fmla="*/ 3326 h 370864"/>
              <a:gd name="connsiteX3" fmla="*/ 184555 w 288110"/>
              <a:gd name="connsiteY3" fmla="*/ 0 h 370864"/>
              <a:gd name="connsiteX4" fmla="*/ 215165 w 288110"/>
              <a:gd name="connsiteY4" fmla="*/ 155727 h 370864"/>
              <a:gd name="connsiteX5" fmla="*/ 288090 w 288110"/>
              <a:gd name="connsiteY5" fmla="*/ 262795 h 370864"/>
              <a:gd name="connsiteX6" fmla="*/ 144074 w 288110"/>
              <a:gd name="connsiteY6" fmla="*/ 370807 h 370864"/>
              <a:gd name="connsiteX7" fmla="*/ 58 w 288110"/>
              <a:gd name="connsiteY7" fmla="*/ 262795 h 370864"/>
              <a:gd name="connsiteX0" fmla="*/ 58 w 289126"/>
              <a:gd name="connsiteY0" fmla="*/ 262795 h 370862"/>
              <a:gd name="connsiteX1" fmla="*/ 74671 w 289126"/>
              <a:gd name="connsiteY1" fmla="*/ 165251 h 370862"/>
              <a:gd name="connsiteX2" fmla="*/ 98484 w 289126"/>
              <a:gd name="connsiteY2" fmla="*/ 3326 h 370862"/>
              <a:gd name="connsiteX3" fmla="*/ 184555 w 289126"/>
              <a:gd name="connsiteY3" fmla="*/ 0 h 370862"/>
              <a:gd name="connsiteX4" fmla="*/ 205640 w 289126"/>
              <a:gd name="connsiteY4" fmla="*/ 153346 h 370862"/>
              <a:gd name="connsiteX5" fmla="*/ 288090 w 289126"/>
              <a:gd name="connsiteY5" fmla="*/ 262795 h 370862"/>
              <a:gd name="connsiteX6" fmla="*/ 144074 w 289126"/>
              <a:gd name="connsiteY6" fmla="*/ 370807 h 370862"/>
              <a:gd name="connsiteX7" fmla="*/ 58 w 289126"/>
              <a:gd name="connsiteY7" fmla="*/ 262795 h 370862"/>
              <a:gd name="connsiteX0" fmla="*/ 58 w 289126"/>
              <a:gd name="connsiteY0" fmla="*/ 262795 h 370807"/>
              <a:gd name="connsiteX1" fmla="*/ 74671 w 289126"/>
              <a:gd name="connsiteY1" fmla="*/ 165251 h 370807"/>
              <a:gd name="connsiteX2" fmla="*/ 98484 w 289126"/>
              <a:gd name="connsiteY2" fmla="*/ 3326 h 370807"/>
              <a:gd name="connsiteX3" fmla="*/ 184555 w 289126"/>
              <a:gd name="connsiteY3" fmla="*/ 0 h 370807"/>
              <a:gd name="connsiteX4" fmla="*/ 205640 w 289126"/>
              <a:gd name="connsiteY4" fmla="*/ 153346 h 370807"/>
              <a:gd name="connsiteX5" fmla="*/ 288090 w 289126"/>
              <a:gd name="connsiteY5" fmla="*/ 262795 h 370807"/>
              <a:gd name="connsiteX6" fmla="*/ 144074 w 289126"/>
              <a:gd name="connsiteY6" fmla="*/ 370807 h 370807"/>
              <a:gd name="connsiteX7" fmla="*/ 58 w 289126"/>
              <a:gd name="connsiteY7" fmla="*/ 262795 h 370807"/>
              <a:gd name="connsiteX0" fmla="*/ 58 w 288423"/>
              <a:gd name="connsiteY0" fmla="*/ 262795 h 370807"/>
              <a:gd name="connsiteX1" fmla="*/ 74671 w 288423"/>
              <a:gd name="connsiteY1" fmla="*/ 165251 h 370807"/>
              <a:gd name="connsiteX2" fmla="*/ 98484 w 288423"/>
              <a:gd name="connsiteY2" fmla="*/ 3326 h 370807"/>
              <a:gd name="connsiteX3" fmla="*/ 184555 w 288423"/>
              <a:gd name="connsiteY3" fmla="*/ 0 h 370807"/>
              <a:gd name="connsiteX4" fmla="*/ 205640 w 288423"/>
              <a:gd name="connsiteY4" fmla="*/ 153346 h 370807"/>
              <a:gd name="connsiteX5" fmla="*/ 288090 w 288423"/>
              <a:gd name="connsiteY5" fmla="*/ 262795 h 370807"/>
              <a:gd name="connsiteX6" fmla="*/ 144074 w 288423"/>
              <a:gd name="connsiteY6" fmla="*/ 370807 h 370807"/>
              <a:gd name="connsiteX7" fmla="*/ 58 w 288423"/>
              <a:gd name="connsiteY7" fmla="*/ 262795 h 370807"/>
              <a:gd name="connsiteX0" fmla="*/ 58 w 288099"/>
              <a:gd name="connsiteY0" fmla="*/ 262795 h 370807"/>
              <a:gd name="connsiteX1" fmla="*/ 74671 w 288099"/>
              <a:gd name="connsiteY1" fmla="*/ 165251 h 370807"/>
              <a:gd name="connsiteX2" fmla="*/ 98484 w 288099"/>
              <a:gd name="connsiteY2" fmla="*/ 3326 h 370807"/>
              <a:gd name="connsiteX3" fmla="*/ 184555 w 288099"/>
              <a:gd name="connsiteY3" fmla="*/ 0 h 370807"/>
              <a:gd name="connsiteX4" fmla="*/ 205640 w 288099"/>
              <a:gd name="connsiteY4" fmla="*/ 153346 h 370807"/>
              <a:gd name="connsiteX5" fmla="*/ 288090 w 288099"/>
              <a:gd name="connsiteY5" fmla="*/ 262795 h 370807"/>
              <a:gd name="connsiteX6" fmla="*/ 144074 w 288099"/>
              <a:gd name="connsiteY6" fmla="*/ 370807 h 370807"/>
              <a:gd name="connsiteX7" fmla="*/ 58 w 288099"/>
              <a:gd name="connsiteY7" fmla="*/ 262795 h 370807"/>
              <a:gd name="connsiteX0" fmla="*/ 58 w 288099"/>
              <a:gd name="connsiteY0" fmla="*/ 262795 h 370807"/>
              <a:gd name="connsiteX1" fmla="*/ 74671 w 288099"/>
              <a:gd name="connsiteY1" fmla="*/ 165251 h 370807"/>
              <a:gd name="connsiteX2" fmla="*/ 98484 w 288099"/>
              <a:gd name="connsiteY2" fmla="*/ 3326 h 370807"/>
              <a:gd name="connsiteX3" fmla="*/ 184555 w 288099"/>
              <a:gd name="connsiteY3" fmla="*/ 0 h 370807"/>
              <a:gd name="connsiteX4" fmla="*/ 205640 w 288099"/>
              <a:gd name="connsiteY4" fmla="*/ 153346 h 370807"/>
              <a:gd name="connsiteX5" fmla="*/ 288090 w 288099"/>
              <a:gd name="connsiteY5" fmla="*/ 262795 h 370807"/>
              <a:gd name="connsiteX6" fmla="*/ 144074 w 288099"/>
              <a:gd name="connsiteY6" fmla="*/ 370807 h 370807"/>
              <a:gd name="connsiteX7" fmla="*/ 58 w 288099"/>
              <a:gd name="connsiteY7" fmla="*/ 262795 h 370807"/>
              <a:gd name="connsiteX0" fmla="*/ 58 w 288099"/>
              <a:gd name="connsiteY0" fmla="*/ 265513 h 373525"/>
              <a:gd name="connsiteX1" fmla="*/ 74671 w 288099"/>
              <a:gd name="connsiteY1" fmla="*/ 167969 h 373525"/>
              <a:gd name="connsiteX2" fmla="*/ 85491 w 288099"/>
              <a:gd name="connsiteY2" fmla="*/ 0 h 373525"/>
              <a:gd name="connsiteX3" fmla="*/ 184555 w 288099"/>
              <a:gd name="connsiteY3" fmla="*/ 2718 h 373525"/>
              <a:gd name="connsiteX4" fmla="*/ 205640 w 288099"/>
              <a:gd name="connsiteY4" fmla="*/ 156064 h 373525"/>
              <a:gd name="connsiteX5" fmla="*/ 288090 w 288099"/>
              <a:gd name="connsiteY5" fmla="*/ 265513 h 373525"/>
              <a:gd name="connsiteX6" fmla="*/ 144074 w 288099"/>
              <a:gd name="connsiteY6" fmla="*/ 373525 h 373525"/>
              <a:gd name="connsiteX7" fmla="*/ 58 w 288099"/>
              <a:gd name="connsiteY7" fmla="*/ 265513 h 373525"/>
              <a:gd name="connsiteX0" fmla="*/ 58 w 288098"/>
              <a:gd name="connsiteY0" fmla="*/ 265513 h 373525"/>
              <a:gd name="connsiteX1" fmla="*/ 74671 w 288098"/>
              <a:gd name="connsiteY1" fmla="*/ 167969 h 373525"/>
              <a:gd name="connsiteX2" fmla="*/ 85491 w 288098"/>
              <a:gd name="connsiteY2" fmla="*/ 0 h 373525"/>
              <a:gd name="connsiteX3" fmla="*/ 200146 w 288098"/>
              <a:gd name="connsiteY3" fmla="*/ 5740 h 373525"/>
              <a:gd name="connsiteX4" fmla="*/ 205640 w 288098"/>
              <a:gd name="connsiteY4" fmla="*/ 156064 h 373525"/>
              <a:gd name="connsiteX5" fmla="*/ 288090 w 288098"/>
              <a:gd name="connsiteY5" fmla="*/ 265513 h 373525"/>
              <a:gd name="connsiteX6" fmla="*/ 144074 w 288098"/>
              <a:gd name="connsiteY6" fmla="*/ 373525 h 373525"/>
              <a:gd name="connsiteX7" fmla="*/ 58 w 288098"/>
              <a:gd name="connsiteY7" fmla="*/ 265513 h 373525"/>
              <a:gd name="connsiteX0" fmla="*/ 58 w 288098"/>
              <a:gd name="connsiteY0" fmla="*/ 265513 h 373525"/>
              <a:gd name="connsiteX1" fmla="*/ 74671 w 288098"/>
              <a:gd name="connsiteY1" fmla="*/ 167969 h 373525"/>
              <a:gd name="connsiteX2" fmla="*/ 85491 w 288098"/>
              <a:gd name="connsiteY2" fmla="*/ 0 h 373525"/>
              <a:gd name="connsiteX3" fmla="*/ 200146 w 288098"/>
              <a:gd name="connsiteY3" fmla="*/ 5740 h 373525"/>
              <a:gd name="connsiteX4" fmla="*/ 203041 w 288098"/>
              <a:gd name="connsiteY4" fmla="*/ 122831 h 373525"/>
              <a:gd name="connsiteX5" fmla="*/ 288090 w 288098"/>
              <a:gd name="connsiteY5" fmla="*/ 265513 h 373525"/>
              <a:gd name="connsiteX6" fmla="*/ 144074 w 288098"/>
              <a:gd name="connsiteY6" fmla="*/ 373525 h 373525"/>
              <a:gd name="connsiteX7" fmla="*/ 58 w 288098"/>
              <a:gd name="connsiteY7" fmla="*/ 265513 h 373525"/>
              <a:gd name="connsiteX0" fmla="*/ 1420 w 289460"/>
              <a:gd name="connsiteY0" fmla="*/ 265513 h 373525"/>
              <a:gd name="connsiteX1" fmla="*/ 76033 w 289460"/>
              <a:gd name="connsiteY1" fmla="*/ 134735 h 373525"/>
              <a:gd name="connsiteX2" fmla="*/ 86853 w 289460"/>
              <a:gd name="connsiteY2" fmla="*/ 0 h 373525"/>
              <a:gd name="connsiteX3" fmla="*/ 201508 w 289460"/>
              <a:gd name="connsiteY3" fmla="*/ 5740 h 373525"/>
              <a:gd name="connsiteX4" fmla="*/ 204403 w 289460"/>
              <a:gd name="connsiteY4" fmla="*/ 122831 h 373525"/>
              <a:gd name="connsiteX5" fmla="*/ 289452 w 289460"/>
              <a:gd name="connsiteY5" fmla="*/ 265513 h 373525"/>
              <a:gd name="connsiteX6" fmla="*/ 145436 w 289460"/>
              <a:gd name="connsiteY6" fmla="*/ 373525 h 373525"/>
              <a:gd name="connsiteX7" fmla="*/ 1420 w 289460"/>
              <a:gd name="connsiteY7" fmla="*/ 265513 h 373525"/>
              <a:gd name="connsiteX0" fmla="*/ 187 w 288227"/>
              <a:gd name="connsiteY0" fmla="*/ 265513 h 373525"/>
              <a:gd name="connsiteX1" fmla="*/ 74800 w 288227"/>
              <a:gd name="connsiteY1" fmla="*/ 134735 h 373525"/>
              <a:gd name="connsiteX2" fmla="*/ 85620 w 288227"/>
              <a:gd name="connsiteY2" fmla="*/ 0 h 373525"/>
              <a:gd name="connsiteX3" fmla="*/ 200275 w 288227"/>
              <a:gd name="connsiteY3" fmla="*/ 5740 h 373525"/>
              <a:gd name="connsiteX4" fmla="*/ 203170 w 288227"/>
              <a:gd name="connsiteY4" fmla="*/ 122831 h 373525"/>
              <a:gd name="connsiteX5" fmla="*/ 288219 w 288227"/>
              <a:gd name="connsiteY5" fmla="*/ 265513 h 373525"/>
              <a:gd name="connsiteX6" fmla="*/ 144203 w 288227"/>
              <a:gd name="connsiteY6" fmla="*/ 373525 h 373525"/>
              <a:gd name="connsiteX7" fmla="*/ 187 w 288227"/>
              <a:gd name="connsiteY7" fmla="*/ 265513 h 373525"/>
              <a:gd name="connsiteX0" fmla="*/ 187 w 288219"/>
              <a:gd name="connsiteY0" fmla="*/ 265513 h 373525"/>
              <a:gd name="connsiteX1" fmla="*/ 74800 w 288219"/>
              <a:gd name="connsiteY1" fmla="*/ 134735 h 373525"/>
              <a:gd name="connsiteX2" fmla="*/ 85620 w 288219"/>
              <a:gd name="connsiteY2" fmla="*/ 0 h 373525"/>
              <a:gd name="connsiteX3" fmla="*/ 200275 w 288219"/>
              <a:gd name="connsiteY3" fmla="*/ 5740 h 373525"/>
              <a:gd name="connsiteX4" fmla="*/ 203170 w 288219"/>
              <a:gd name="connsiteY4" fmla="*/ 122831 h 373525"/>
              <a:gd name="connsiteX5" fmla="*/ 288219 w 288219"/>
              <a:gd name="connsiteY5" fmla="*/ 265513 h 373525"/>
              <a:gd name="connsiteX6" fmla="*/ 144203 w 288219"/>
              <a:gd name="connsiteY6" fmla="*/ 373525 h 373525"/>
              <a:gd name="connsiteX7" fmla="*/ 187 w 288219"/>
              <a:gd name="connsiteY7" fmla="*/ 265513 h 373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8219" h="373525">
                <a:moveTo>
                  <a:pt x="187" y="265513"/>
                </a:moveTo>
                <a:cubicBezTo>
                  <a:pt x="-3583" y="195504"/>
                  <a:pt x="50797" y="152737"/>
                  <a:pt x="74800" y="134735"/>
                </a:cubicBezTo>
                <a:cubicBezTo>
                  <a:pt x="96761" y="94665"/>
                  <a:pt x="82387" y="39448"/>
                  <a:pt x="85620" y="0"/>
                </a:cubicBezTo>
                <a:cubicBezTo>
                  <a:pt x="105522" y="3415"/>
                  <a:pt x="178844" y="8914"/>
                  <a:pt x="200275" y="5740"/>
                </a:cubicBezTo>
                <a:cubicBezTo>
                  <a:pt x="200275" y="52573"/>
                  <a:pt x="188513" y="79536"/>
                  <a:pt x="203170" y="122831"/>
                </a:cubicBezTo>
                <a:cubicBezTo>
                  <a:pt x="217827" y="166126"/>
                  <a:pt x="283909" y="152128"/>
                  <a:pt x="288219" y="265513"/>
                </a:cubicBezTo>
                <a:cubicBezTo>
                  <a:pt x="287416" y="324477"/>
                  <a:pt x="218402" y="373525"/>
                  <a:pt x="144203" y="373525"/>
                </a:cubicBezTo>
                <a:cubicBezTo>
                  <a:pt x="70004" y="373525"/>
                  <a:pt x="3957" y="335522"/>
                  <a:pt x="187" y="265513"/>
                </a:cubicBezTo>
                <a:close/>
              </a:path>
            </a:pathLst>
          </a:custGeom>
          <a:solidFill>
            <a:srgbClr val="FFFF99">
              <a:alpha val="81961"/>
            </a:srgb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59" name="Ellipse 49"/>
          <p:cNvSpPr/>
          <p:nvPr/>
        </p:nvSpPr>
        <p:spPr>
          <a:xfrm>
            <a:off x="6627275" y="4622339"/>
            <a:ext cx="188930" cy="200684"/>
          </a:xfrm>
          <a:custGeom>
            <a:avLst/>
            <a:gdLst>
              <a:gd name="connsiteX0" fmla="*/ 0 w 288032"/>
              <a:gd name="connsiteY0" fmla="*/ 108012 h 216024"/>
              <a:gd name="connsiteX1" fmla="*/ 144016 w 288032"/>
              <a:gd name="connsiteY1" fmla="*/ 0 h 216024"/>
              <a:gd name="connsiteX2" fmla="*/ 288032 w 288032"/>
              <a:gd name="connsiteY2" fmla="*/ 108012 h 216024"/>
              <a:gd name="connsiteX3" fmla="*/ 144016 w 288032"/>
              <a:gd name="connsiteY3" fmla="*/ 216024 h 216024"/>
              <a:gd name="connsiteX4" fmla="*/ 0 w 288032"/>
              <a:gd name="connsiteY4" fmla="*/ 108012 h 216024"/>
              <a:gd name="connsiteX0" fmla="*/ 1420 w 289452"/>
              <a:gd name="connsiteY0" fmla="*/ 116593 h 224605"/>
              <a:gd name="connsiteX1" fmla="*/ 76033 w 289452"/>
              <a:gd name="connsiteY1" fmla="*/ 19049 h 224605"/>
              <a:gd name="connsiteX2" fmla="*/ 145436 w 289452"/>
              <a:gd name="connsiteY2" fmla="*/ 8581 h 224605"/>
              <a:gd name="connsiteX3" fmla="*/ 289452 w 289452"/>
              <a:gd name="connsiteY3" fmla="*/ 116593 h 224605"/>
              <a:gd name="connsiteX4" fmla="*/ 145436 w 289452"/>
              <a:gd name="connsiteY4" fmla="*/ 224605 h 224605"/>
              <a:gd name="connsiteX5" fmla="*/ 1420 w 289452"/>
              <a:gd name="connsiteY5" fmla="*/ 116593 h 224605"/>
              <a:gd name="connsiteX0" fmla="*/ 1420 w 290920"/>
              <a:gd name="connsiteY0" fmla="*/ 109738 h 217750"/>
              <a:gd name="connsiteX1" fmla="*/ 76033 w 290920"/>
              <a:gd name="connsiteY1" fmla="*/ 12194 h 217750"/>
              <a:gd name="connsiteX2" fmla="*/ 145436 w 290920"/>
              <a:gd name="connsiteY2" fmla="*/ 1726 h 217750"/>
              <a:gd name="connsiteX3" fmla="*/ 226052 w 290920"/>
              <a:gd name="connsiteY3" fmla="*/ 14576 h 217750"/>
              <a:gd name="connsiteX4" fmla="*/ 289452 w 290920"/>
              <a:gd name="connsiteY4" fmla="*/ 109738 h 217750"/>
              <a:gd name="connsiteX5" fmla="*/ 145436 w 290920"/>
              <a:gd name="connsiteY5" fmla="*/ 217750 h 217750"/>
              <a:gd name="connsiteX6" fmla="*/ 1420 w 290920"/>
              <a:gd name="connsiteY6" fmla="*/ 109738 h 217750"/>
              <a:gd name="connsiteX0" fmla="*/ 1420 w 290920"/>
              <a:gd name="connsiteY0" fmla="*/ 277081 h 385093"/>
              <a:gd name="connsiteX1" fmla="*/ 76033 w 290920"/>
              <a:gd name="connsiteY1" fmla="*/ 179537 h 385093"/>
              <a:gd name="connsiteX2" fmla="*/ 143055 w 290920"/>
              <a:gd name="connsiteY2" fmla="*/ 0 h 385093"/>
              <a:gd name="connsiteX3" fmla="*/ 226052 w 290920"/>
              <a:gd name="connsiteY3" fmla="*/ 181919 h 385093"/>
              <a:gd name="connsiteX4" fmla="*/ 289452 w 290920"/>
              <a:gd name="connsiteY4" fmla="*/ 277081 h 385093"/>
              <a:gd name="connsiteX5" fmla="*/ 145436 w 290920"/>
              <a:gd name="connsiteY5" fmla="*/ 385093 h 385093"/>
              <a:gd name="connsiteX6" fmla="*/ 1420 w 290920"/>
              <a:gd name="connsiteY6" fmla="*/ 277081 h 385093"/>
              <a:gd name="connsiteX0" fmla="*/ 1420 w 290920"/>
              <a:gd name="connsiteY0" fmla="*/ 277081 h 385093"/>
              <a:gd name="connsiteX1" fmla="*/ 76033 w 290920"/>
              <a:gd name="connsiteY1" fmla="*/ 179537 h 385093"/>
              <a:gd name="connsiteX2" fmla="*/ 166867 w 290920"/>
              <a:gd name="connsiteY2" fmla="*/ 0 h 385093"/>
              <a:gd name="connsiteX3" fmla="*/ 226052 w 290920"/>
              <a:gd name="connsiteY3" fmla="*/ 181919 h 385093"/>
              <a:gd name="connsiteX4" fmla="*/ 289452 w 290920"/>
              <a:gd name="connsiteY4" fmla="*/ 277081 h 385093"/>
              <a:gd name="connsiteX5" fmla="*/ 145436 w 290920"/>
              <a:gd name="connsiteY5" fmla="*/ 385093 h 385093"/>
              <a:gd name="connsiteX6" fmla="*/ 1420 w 290920"/>
              <a:gd name="connsiteY6" fmla="*/ 277081 h 385093"/>
              <a:gd name="connsiteX0" fmla="*/ 1420 w 290920"/>
              <a:gd name="connsiteY0" fmla="*/ 299148 h 407160"/>
              <a:gd name="connsiteX1" fmla="*/ 76033 w 290920"/>
              <a:gd name="connsiteY1" fmla="*/ 201604 h 407160"/>
              <a:gd name="connsiteX2" fmla="*/ 111752 w 290920"/>
              <a:gd name="connsiteY2" fmla="*/ 23011 h 407160"/>
              <a:gd name="connsiteX3" fmla="*/ 166867 w 290920"/>
              <a:gd name="connsiteY3" fmla="*/ 22067 h 407160"/>
              <a:gd name="connsiteX4" fmla="*/ 226052 w 290920"/>
              <a:gd name="connsiteY4" fmla="*/ 203986 h 407160"/>
              <a:gd name="connsiteX5" fmla="*/ 289452 w 290920"/>
              <a:gd name="connsiteY5" fmla="*/ 299148 h 407160"/>
              <a:gd name="connsiteX6" fmla="*/ 145436 w 290920"/>
              <a:gd name="connsiteY6" fmla="*/ 407160 h 407160"/>
              <a:gd name="connsiteX7" fmla="*/ 1420 w 290920"/>
              <a:gd name="connsiteY7" fmla="*/ 299148 h 407160"/>
              <a:gd name="connsiteX0" fmla="*/ 1420 w 290920"/>
              <a:gd name="connsiteY0" fmla="*/ 289542 h 397554"/>
              <a:gd name="connsiteX1" fmla="*/ 76033 w 290920"/>
              <a:gd name="connsiteY1" fmla="*/ 191998 h 397554"/>
              <a:gd name="connsiteX2" fmla="*/ 111752 w 290920"/>
              <a:gd name="connsiteY2" fmla="*/ 13405 h 397554"/>
              <a:gd name="connsiteX3" fmla="*/ 166867 w 290920"/>
              <a:gd name="connsiteY3" fmla="*/ 12461 h 397554"/>
              <a:gd name="connsiteX4" fmla="*/ 226052 w 290920"/>
              <a:gd name="connsiteY4" fmla="*/ 194380 h 397554"/>
              <a:gd name="connsiteX5" fmla="*/ 289452 w 290920"/>
              <a:gd name="connsiteY5" fmla="*/ 289542 h 397554"/>
              <a:gd name="connsiteX6" fmla="*/ 145436 w 290920"/>
              <a:gd name="connsiteY6" fmla="*/ 397554 h 397554"/>
              <a:gd name="connsiteX7" fmla="*/ 1420 w 290920"/>
              <a:gd name="connsiteY7" fmla="*/ 289542 h 397554"/>
              <a:gd name="connsiteX0" fmla="*/ 1420 w 290920"/>
              <a:gd name="connsiteY0" fmla="*/ 279137 h 387149"/>
              <a:gd name="connsiteX1" fmla="*/ 76033 w 290920"/>
              <a:gd name="connsiteY1" fmla="*/ 181593 h 387149"/>
              <a:gd name="connsiteX2" fmla="*/ 111752 w 290920"/>
              <a:gd name="connsiteY2" fmla="*/ 3000 h 387149"/>
              <a:gd name="connsiteX3" fmla="*/ 166867 w 290920"/>
              <a:gd name="connsiteY3" fmla="*/ 2056 h 387149"/>
              <a:gd name="connsiteX4" fmla="*/ 226052 w 290920"/>
              <a:gd name="connsiteY4" fmla="*/ 183975 h 387149"/>
              <a:gd name="connsiteX5" fmla="*/ 289452 w 290920"/>
              <a:gd name="connsiteY5" fmla="*/ 279137 h 387149"/>
              <a:gd name="connsiteX6" fmla="*/ 145436 w 290920"/>
              <a:gd name="connsiteY6" fmla="*/ 387149 h 387149"/>
              <a:gd name="connsiteX7" fmla="*/ 1420 w 290920"/>
              <a:gd name="connsiteY7" fmla="*/ 279137 h 387149"/>
              <a:gd name="connsiteX0" fmla="*/ 252 w 289752"/>
              <a:gd name="connsiteY0" fmla="*/ 279137 h 387149"/>
              <a:gd name="connsiteX1" fmla="*/ 74865 w 289752"/>
              <a:gd name="connsiteY1" fmla="*/ 181593 h 387149"/>
              <a:gd name="connsiteX2" fmla="*/ 110584 w 289752"/>
              <a:gd name="connsiteY2" fmla="*/ 3000 h 387149"/>
              <a:gd name="connsiteX3" fmla="*/ 165699 w 289752"/>
              <a:gd name="connsiteY3" fmla="*/ 2056 h 387149"/>
              <a:gd name="connsiteX4" fmla="*/ 224884 w 289752"/>
              <a:gd name="connsiteY4" fmla="*/ 183975 h 387149"/>
              <a:gd name="connsiteX5" fmla="*/ 288284 w 289752"/>
              <a:gd name="connsiteY5" fmla="*/ 279137 h 387149"/>
              <a:gd name="connsiteX6" fmla="*/ 144268 w 289752"/>
              <a:gd name="connsiteY6" fmla="*/ 387149 h 387149"/>
              <a:gd name="connsiteX7" fmla="*/ 252 w 289752"/>
              <a:gd name="connsiteY7" fmla="*/ 279137 h 387149"/>
              <a:gd name="connsiteX0" fmla="*/ 252 w 288284"/>
              <a:gd name="connsiteY0" fmla="*/ 279137 h 387149"/>
              <a:gd name="connsiteX1" fmla="*/ 74865 w 288284"/>
              <a:gd name="connsiteY1" fmla="*/ 181593 h 387149"/>
              <a:gd name="connsiteX2" fmla="*/ 110584 w 288284"/>
              <a:gd name="connsiteY2" fmla="*/ 3000 h 387149"/>
              <a:gd name="connsiteX3" fmla="*/ 165699 w 288284"/>
              <a:gd name="connsiteY3" fmla="*/ 2056 h 387149"/>
              <a:gd name="connsiteX4" fmla="*/ 224884 w 288284"/>
              <a:gd name="connsiteY4" fmla="*/ 183975 h 387149"/>
              <a:gd name="connsiteX5" fmla="*/ 288284 w 288284"/>
              <a:gd name="connsiteY5" fmla="*/ 279137 h 387149"/>
              <a:gd name="connsiteX6" fmla="*/ 144268 w 288284"/>
              <a:gd name="connsiteY6" fmla="*/ 387149 h 387149"/>
              <a:gd name="connsiteX7" fmla="*/ 252 w 288284"/>
              <a:gd name="connsiteY7" fmla="*/ 279137 h 387149"/>
              <a:gd name="connsiteX0" fmla="*/ 252 w 291921"/>
              <a:gd name="connsiteY0" fmla="*/ 279137 h 387149"/>
              <a:gd name="connsiteX1" fmla="*/ 74865 w 291921"/>
              <a:gd name="connsiteY1" fmla="*/ 181593 h 387149"/>
              <a:gd name="connsiteX2" fmla="*/ 110584 w 291921"/>
              <a:gd name="connsiteY2" fmla="*/ 3000 h 387149"/>
              <a:gd name="connsiteX3" fmla="*/ 165699 w 291921"/>
              <a:gd name="connsiteY3" fmla="*/ 2056 h 387149"/>
              <a:gd name="connsiteX4" fmla="*/ 224884 w 291921"/>
              <a:gd name="connsiteY4" fmla="*/ 183975 h 387149"/>
              <a:gd name="connsiteX5" fmla="*/ 288284 w 291921"/>
              <a:gd name="connsiteY5" fmla="*/ 279137 h 387149"/>
              <a:gd name="connsiteX6" fmla="*/ 144268 w 291921"/>
              <a:gd name="connsiteY6" fmla="*/ 387149 h 387149"/>
              <a:gd name="connsiteX7" fmla="*/ 252 w 291921"/>
              <a:gd name="connsiteY7" fmla="*/ 279137 h 387149"/>
              <a:gd name="connsiteX0" fmla="*/ 252 w 288301"/>
              <a:gd name="connsiteY0" fmla="*/ 279137 h 387149"/>
              <a:gd name="connsiteX1" fmla="*/ 74865 w 288301"/>
              <a:gd name="connsiteY1" fmla="*/ 181593 h 387149"/>
              <a:gd name="connsiteX2" fmla="*/ 110584 w 288301"/>
              <a:gd name="connsiteY2" fmla="*/ 3000 h 387149"/>
              <a:gd name="connsiteX3" fmla="*/ 165699 w 288301"/>
              <a:gd name="connsiteY3" fmla="*/ 2056 h 387149"/>
              <a:gd name="connsiteX4" fmla="*/ 224884 w 288301"/>
              <a:gd name="connsiteY4" fmla="*/ 183975 h 387149"/>
              <a:gd name="connsiteX5" fmla="*/ 288284 w 288301"/>
              <a:gd name="connsiteY5" fmla="*/ 279137 h 387149"/>
              <a:gd name="connsiteX6" fmla="*/ 144268 w 288301"/>
              <a:gd name="connsiteY6" fmla="*/ 387149 h 387149"/>
              <a:gd name="connsiteX7" fmla="*/ 252 w 288301"/>
              <a:gd name="connsiteY7" fmla="*/ 279137 h 387149"/>
              <a:gd name="connsiteX0" fmla="*/ 252 w 288309"/>
              <a:gd name="connsiteY0" fmla="*/ 279137 h 387149"/>
              <a:gd name="connsiteX1" fmla="*/ 74865 w 288309"/>
              <a:gd name="connsiteY1" fmla="*/ 181593 h 387149"/>
              <a:gd name="connsiteX2" fmla="*/ 110584 w 288309"/>
              <a:gd name="connsiteY2" fmla="*/ 3000 h 387149"/>
              <a:gd name="connsiteX3" fmla="*/ 165699 w 288309"/>
              <a:gd name="connsiteY3" fmla="*/ 2056 h 387149"/>
              <a:gd name="connsiteX4" fmla="*/ 224884 w 288309"/>
              <a:gd name="connsiteY4" fmla="*/ 183975 h 387149"/>
              <a:gd name="connsiteX5" fmla="*/ 288284 w 288309"/>
              <a:gd name="connsiteY5" fmla="*/ 279137 h 387149"/>
              <a:gd name="connsiteX6" fmla="*/ 144268 w 288309"/>
              <a:gd name="connsiteY6" fmla="*/ 387149 h 387149"/>
              <a:gd name="connsiteX7" fmla="*/ 252 w 288309"/>
              <a:gd name="connsiteY7" fmla="*/ 279137 h 387149"/>
              <a:gd name="connsiteX0" fmla="*/ 252 w 288309"/>
              <a:gd name="connsiteY0" fmla="*/ 279137 h 387228"/>
              <a:gd name="connsiteX1" fmla="*/ 74865 w 288309"/>
              <a:gd name="connsiteY1" fmla="*/ 181593 h 387228"/>
              <a:gd name="connsiteX2" fmla="*/ 110584 w 288309"/>
              <a:gd name="connsiteY2" fmla="*/ 3000 h 387228"/>
              <a:gd name="connsiteX3" fmla="*/ 165699 w 288309"/>
              <a:gd name="connsiteY3" fmla="*/ 2056 h 387228"/>
              <a:gd name="connsiteX4" fmla="*/ 224884 w 288309"/>
              <a:gd name="connsiteY4" fmla="*/ 183975 h 387228"/>
              <a:gd name="connsiteX5" fmla="*/ 288284 w 288309"/>
              <a:gd name="connsiteY5" fmla="*/ 279137 h 387228"/>
              <a:gd name="connsiteX6" fmla="*/ 144268 w 288309"/>
              <a:gd name="connsiteY6" fmla="*/ 387149 h 387228"/>
              <a:gd name="connsiteX7" fmla="*/ 252 w 288309"/>
              <a:gd name="connsiteY7" fmla="*/ 279137 h 387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10584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10584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10584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10584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10584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01059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9137 h 387228"/>
              <a:gd name="connsiteX1" fmla="*/ 74865 w 288309"/>
              <a:gd name="connsiteY1" fmla="*/ 181593 h 387228"/>
              <a:gd name="connsiteX2" fmla="*/ 101059 w 288309"/>
              <a:gd name="connsiteY2" fmla="*/ 3000 h 387228"/>
              <a:gd name="connsiteX3" fmla="*/ 182368 w 288309"/>
              <a:gd name="connsiteY3" fmla="*/ 2055 h 387228"/>
              <a:gd name="connsiteX4" fmla="*/ 224884 w 288309"/>
              <a:gd name="connsiteY4" fmla="*/ 183975 h 387228"/>
              <a:gd name="connsiteX5" fmla="*/ 288284 w 288309"/>
              <a:gd name="connsiteY5" fmla="*/ 279137 h 387228"/>
              <a:gd name="connsiteX6" fmla="*/ 144268 w 288309"/>
              <a:gd name="connsiteY6" fmla="*/ 387149 h 387228"/>
              <a:gd name="connsiteX7" fmla="*/ 252 w 288309"/>
              <a:gd name="connsiteY7" fmla="*/ 279137 h 387228"/>
              <a:gd name="connsiteX0" fmla="*/ 252 w 288309"/>
              <a:gd name="connsiteY0" fmla="*/ 277082 h 385173"/>
              <a:gd name="connsiteX1" fmla="*/ 74865 w 288309"/>
              <a:gd name="connsiteY1" fmla="*/ 179538 h 385173"/>
              <a:gd name="connsiteX2" fmla="*/ 101059 w 288309"/>
              <a:gd name="connsiteY2" fmla="*/ 945 h 385173"/>
              <a:gd name="connsiteX3" fmla="*/ 182368 w 288309"/>
              <a:gd name="connsiteY3" fmla="*/ 0 h 385173"/>
              <a:gd name="connsiteX4" fmla="*/ 224884 w 288309"/>
              <a:gd name="connsiteY4" fmla="*/ 181920 h 385173"/>
              <a:gd name="connsiteX5" fmla="*/ 288284 w 288309"/>
              <a:gd name="connsiteY5" fmla="*/ 277082 h 385173"/>
              <a:gd name="connsiteX6" fmla="*/ 144268 w 288309"/>
              <a:gd name="connsiteY6" fmla="*/ 385094 h 385173"/>
              <a:gd name="connsiteX7" fmla="*/ 252 w 288309"/>
              <a:gd name="connsiteY7" fmla="*/ 277082 h 385173"/>
              <a:gd name="connsiteX0" fmla="*/ 252 w 288309"/>
              <a:gd name="connsiteY0" fmla="*/ 277082 h 385173"/>
              <a:gd name="connsiteX1" fmla="*/ 74865 w 288309"/>
              <a:gd name="connsiteY1" fmla="*/ 179538 h 385173"/>
              <a:gd name="connsiteX2" fmla="*/ 101059 w 288309"/>
              <a:gd name="connsiteY2" fmla="*/ 945 h 385173"/>
              <a:gd name="connsiteX3" fmla="*/ 182368 w 288309"/>
              <a:gd name="connsiteY3" fmla="*/ 0 h 385173"/>
              <a:gd name="connsiteX4" fmla="*/ 224884 w 288309"/>
              <a:gd name="connsiteY4" fmla="*/ 181920 h 385173"/>
              <a:gd name="connsiteX5" fmla="*/ 288284 w 288309"/>
              <a:gd name="connsiteY5" fmla="*/ 277082 h 385173"/>
              <a:gd name="connsiteX6" fmla="*/ 144268 w 288309"/>
              <a:gd name="connsiteY6" fmla="*/ 385094 h 385173"/>
              <a:gd name="connsiteX7" fmla="*/ 252 w 288309"/>
              <a:gd name="connsiteY7" fmla="*/ 277082 h 385173"/>
              <a:gd name="connsiteX0" fmla="*/ 252 w 289799"/>
              <a:gd name="connsiteY0" fmla="*/ 277082 h 385149"/>
              <a:gd name="connsiteX1" fmla="*/ 74865 w 289799"/>
              <a:gd name="connsiteY1" fmla="*/ 179538 h 385149"/>
              <a:gd name="connsiteX2" fmla="*/ 101059 w 289799"/>
              <a:gd name="connsiteY2" fmla="*/ 945 h 385149"/>
              <a:gd name="connsiteX3" fmla="*/ 182368 w 289799"/>
              <a:gd name="connsiteY3" fmla="*/ 0 h 385149"/>
              <a:gd name="connsiteX4" fmla="*/ 215359 w 289799"/>
              <a:gd name="connsiteY4" fmla="*/ 170014 h 385149"/>
              <a:gd name="connsiteX5" fmla="*/ 288284 w 289799"/>
              <a:gd name="connsiteY5" fmla="*/ 277082 h 385149"/>
              <a:gd name="connsiteX6" fmla="*/ 144268 w 289799"/>
              <a:gd name="connsiteY6" fmla="*/ 385094 h 385149"/>
              <a:gd name="connsiteX7" fmla="*/ 252 w 289799"/>
              <a:gd name="connsiteY7" fmla="*/ 277082 h 385149"/>
              <a:gd name="connsiteX0" fmla="*/ 252 w 288284"/>
              <a:gd name="connsiteY0" fmla="*/ 277082 h 385151"/>
              <a:gd name="connsiteX1" fmla="*/ 74865 w 288284"/>
              <a:gd name="connsiteY1" fmla="*/ 179538 h 385151"/>
              <a:gd name="connsiteX2" fmla="*/ 101059 w 288284"/>
              <a:gd name="connsiteY2" fmla="*/ 945 h 385151"/>
              <a:gd name="connsiteX3" fmla="*/ 182368 w 288284"/>
              <a:gd name="connsiteY3" fmla="*/ 0 h 385151"/>
              <a:gd name="connsiteX4" fmla="*/ 215359 w 288284"/>
              <a:gd name="connsiteY4" fmla="*/ 170014 h 385151"/>
              <a:gd name="connsiteX5" fmla="*/ 288284 w 288284"/>
              <a:gd name="connsiteY5" fmla="*/ 277082 h 385151"/>
              <a:gd name="connsiteX6" fmla="*/ 144268 w 288284"/>
              <a:gd name="connsiteY6" fmla="*/ 385094 h 385151"/>
              <a:gd name="connsiteX7" fmla="*/ 252 w 288284"/>
              <a:gd name="connsiteY7" fmla="*/ 277082 h 385151"/>
              <a:gd name="connsiteX0" fmla="*/ 1420 w 290967"/>
              <a:gd name="connsiteY0" fmla="*/ 277082 h 385149"/>
              <a:gd name="connsiteX1" fmla="*/ 76033 w 290967"/>
              <a:gd name="connsiteY1" fmla="*/ 179538 h 385149"/>
              <a:gd name="connsiteX2" fmla="*/ 102227 w 290967"/>
              <a:gd name="connsiteY2" fmla="*/ 945 h 385149"/>
              <a:gd name="connsiteX3" fmla="*/ 183536 w 290967"/>
              <a:gd name="connsiteY3" fmla="*/ 0 h 385149"/>
              <a:gd name="connsiteX4" fmla="*/ 216527 w 290967"/>
              <a:gd name="connsiteY4" fmla="*/ 170014 h 385149"/>
              <a:gd name="connsiteX5" fmla="*/ 289452 w 290967"/>
              <a:gd name="connsiteY5" fmla="*/ 277082 h 385149"/>
              <a:gd name="connsiteX6" fmla="*/ 145436 w 290967"/>
              <a:gd name="connsiteY6" fmla="*/ 385094 h 385149"/>
              <a:gd name="connsiteX7" fmla="*/ 1420 w 290967"/>
              <a:gd name="connsiteY7" fmla="*/ 277082 h 385149"/>
              <a:gd name="connsiteX0" fmla="*/ 58 w 289605"/>
              <a:gd name="connsiteY0" fmla="*/ 277082 h 385149"/>
              <a:gd name="connsiteX1" fmla="*/ 74671 w 289605"/>
              <a:gd name="connsiteY1" fmla="*/ 179538 h 385149"/>
              <a:gd name="connsiteX2" fmla="*/ 100865 w 289605"/>
              <a:gd name="connsiteY2" fmla="*/ 945 h 385149"/>
              <a:gd name="connsiteX3" fmla="*/ 182174 w 289605"/>
              <a:gd name="connsiteY3" fmla="*/ 0 h 385149"/>
              <a:gd name="connsiteX4" fmla="*/ 215165 w 289605"/>
              <a:gd name="connsiteY4" fmla="*/ 170014 h 385149"/>
              <a:gd name="connsiteX5" fmla="*/ 288090 w 289605"/>
              <a:gd name="connsiteY5" fmla="*/ 277082 h 385149"/>
              <a:gd name="connsiteX6" fmla="*/ 144074 w 289605"/>
              <a:gd name="connsiteY6" fmla="*/ 385094 h 385149"/>
              <a:gd name="connsiteX7" fmla="*/ 58 w 289605"/>
              <a:gd name="connsiteY7" fmla="*/ 277082 h 385149"/>
              <a:gd name="connsiteX0" fmla="*/ 58 w 288110"/>
              <a:gd name="connsiteY0" fmla="*/ 277082 h 385151"/>
              <a:gd name="connsiteX1" fmla="*/ 74671 w 288110"/>
              <a:gd name="connsiteY1" fmla="*/ 179538 h 385151"/>
              <a:gd name="connsiteX2" fmla="*/ 100865 w 288110"/>
              <a:gd name="connsiteY2" fmla="*/ 945 h 385151"/>
              <a:gd name="connsiteX3" fmla="*/ 182174 w 288110"/>
              <a:gd name="connsiteY3" fmla="*/ 0 h 385151"/>
              <a:gd name="connsiteX4" fmla="*/ 215165 w 288110"/>
              <a:gd name="connsiteY4" fmla="*/ 170014 h 385151"/>
              <a:gd name="connsiteX5" fmla="*/ 288090 w 288110"/>
              <a:gd name="connsiteY5" fmla="*/ 277082 h 385151"/>
              <a:gd name="connsiteX6" fmla="*/ 144074 w 288110"/>
              <a:gd name="connsiteY6" fmla="*/ 385094 h 385151"/>
              <a:gd name="connsiteX7" fmla="*/ 58 w 288110"/>
              <a:gd name="connsiteY7" fmla="*/ 277082 h 385151"/>
              <a:gd name="connsiteX0" fmla="*/ 58 w 288110"/>
              <a:gd name="connsiteY0" fmla="*/ 277082 h 385151"/>
              <a:gd name="connsiteX1" fmla="*/ 74671 w 288110"/>
              <a:gd name="connsiteY1" fmla="*/ 179538 h 385151"/>
              <a:gd name="connsiteX2" fmla="*/ 98484 w 288110"/>
              <a:gd name="connsiteY2" fmla="*/ 17613 h 385151"/>
              <a:gd name="connsiteX3" fmla="*/ 182174 w 288110"/>
              <a:gd name="connsiteY3" fmla="*/ 0 h 385151"/>
              <a:gd name="connsiteX4" fmla="*/ 215165 w 288110"/>
              <a:gd name="connsiteY4" fmla="*/ 170014 h 385151"/>
              <a:gd name="connsiteX5" fmla="*/ 288090 w 288110"/>
              <a:gd name="connsiteY5" fmla="*/ 277082 h 385151"/>
              <a:gd name="connsiteX6" fmla="*/ 144074 w 288110"/>
              <a:gd name="connsiteY6" fmla="*/ 385094 h 385151"/>
              <a:gd name="connsiteX7" fmla="*/ 58 w 288110"/>
              <a:gd name="connsiteY7" fmla="*/ 277082 h 385151"/>
              <a:gd name="connsiteX0" fmla="*/ 58 w 288110"/>
              <a:gd name="connsiteY0" fmla="*/ 265176 h 373245"/>
              <a:gd name="connsiteX1" fmla="*/ 74671 w 288110"/>
              <a:gd name="connsiteY1" fmla="*/ 167632 h 373245"/>
              <a:gd name="connsiteX2" fmla="*/ 98484 w 288110"/>
              <a:gd name="connsiteY2" fmla="*/ 5707 h 373245"/>
              <a:gd name="connsiteX3" fmla="*/ 184555 w 288110"/>
              <a:gd name="connsiteY3" fmla="*/ 0 h 373245"/>
              <a:gd name="connsiteX4" fmla="*/ 215165 w 288110"/>
              <a:gd name="connsiteY4" fmla="*/ 158108 h 373245"/>
              <a:gd name="connsiteX5" fmla="*/ 288090 w 288110"/>
              <a:gd name="connsiteY5" fmla="*/ 265176 h 373245"/>
              <a:gd name="connsiteX6" fmla="*/ 144074 w 288110"/>
              <a:gd name="connsiteY6" fmla="*/ 373188 h 373245"/>
              <a:gd name="connsiteX7" fmla="*/ 58 w 288110"/>
              <a:gd name="connsiteY7" fmla="*/ 265176 h 373245"/>
              <a:gd name="connsiteX0" fmla="*/ 58 w 288110"/>
              <a:gd name="connsiteY0" fmla="*/ 262795 h 370864"/>
              <a:gd name="connsiteX1" fmla="*/ 74671 w 288110"/>
              <a:gd name="connsiteY1" fmla="*/ 165251 h 370864"/>
              <a:gd name="connsiteX2" fmla="*/ 98484 w 288110"/>
              <a:gd name="connsiteY2" fmla="*/ 3326 h 370864"/>
              <a:gd name="connsiteX3" fmla="*/ 184555 w 288110"/>
              <a:gd name="connsiteY3" fmla="*/ 0 h 370864"/>
              <a:gd name="connsiteX4" fmla="*/ 215165 w 288110"/>
              <a:gd name="connsiteY4" fmla="*/ 155727 h 370864"/>
              <a:gd name="connsiteX5" fmla="*/ 288090 w 288110"/>
              <a:gd name="connsiteY5" fmla="*/ 262795 h 370864"/>
              <a:gd name="connsiteX6" fmla="*/ 144074 w 288110"/>
              <a:gd name="connsiteY6" fmla="*/ 370807 h 370864"/>
              <a:gd name="connsiteX7" fmla="*/ 58 w 288110"/>
              <a:gd name="connsiteY7" fmla="*/ 262795 h 370864"/>
              <a:gd name="connsiteX0" fmla="*/ 58 w 289126"/>
              <a:gd name="connsiteY0" fmla="*/ 262795 h 370862"/>
              <a:gd name="connsiteX1" fmla="*/ 74671 w 289126"/>
              <a:gd name="connsiteY1" fmla="*/ 165251 h 370862"/>
              <a:gd name="connsiteX2" fmla="*/ 98484 w 289126"/>
              <a:gd name="connsiteY2" fmla="*/ 3326 h 370862"/>
              <a:gd name="connsiteX3" fmla="*/ 184555 w 289126"/>
              <a:gd name="connsiteY3" fmla="*/ 0 h 370862"/>
              <a:gd name="connsiteX4" fmla="*/ 205640 w 289126"/>
              <a:gd name="connsiteY4" fmla="*/ 153346 h 370862"/>
              <a:gd name="connsiteX5" fmla="*/ 288090 w 289126"/>
              <a:gd name="connsiteY5" fmla="*/ 262795 h 370862"/>
              <a:gd name="connsiteX6" fmla="*/ 144074 w 289126"/>
              <a:gd name="connsiteY6" fmla="*/ 370807 h 370862"/>
              <a:gd name="connsiteX7" fmla="*/ 58 w 289126"/>
              <a:gd name="connsiteY7" fmla="*/ 262795 h 370862"/>
              <a:gd name="connsiteX0" fmla="*/ 58 w 289126"/>
              <a:gd name="connsiteY0" fmla="*/ 262795 h 370807"/>
              <a:gd name="connsiteX1" fmla="*/ 74671 w 289126"/>
              <a:gd name="connsiteY1" fmla="*/ 165251 h 370807"/>
              <a:gd name="connsiteX2" fmla="*/ 98484 w 289126"/>
              <a:gd name="connsiteY2" fmla="*/ 3326 h 370807"/>
              <a:gd name="connsiteX3" fmla="*/ 184555 w 289126"/>
              <a:gd name="connsiteY3" fmla="*/ 0 h 370807"/>
              <a:gd name="connsiteX4" fmla="*/ 205640 w 289126"/>
              <a:gd name="connsiteY4" fmla="*/ 153346 h 370807"/>
              <a:gd name="connsiteX5" fmla="*/ 288090 w 289126"/>
              <a:gd name="connsiteY5" fmla="*/ 262795 h 370807"/>
              <a:gd name="connsiteX6" fmla="*/ 144074 w 289126"/>
              <a:gd name="connsiteY6" fmla="*/ 370807 h 370807"/>
              <a:gd name="connsiteX7" fmla="*/ 58 w 289126"/>
              <a:gd name="connsiteY7" fmla="*/ 262795 h 370807"/>
              <a:gd name="connsiteX0" fmla="*/ 58 w 288423"/>
              <a:gd name="connsiteY0" fmla="*/ 262795 h 370807"/>
              <a:gd name="connsiteX1" fmla="*/ 74671 w 288423"/>
              <a:gd name="connsiteY1" fmla="*/ 165251 h 370807"/>
              <a:gd name="connsiteX2" fmla="*/ 98484 w 288423"/>
              <a:gd name="connsiteY2" fmla="*/ 3326 h 370807"/>
              <a:gd name="connsiteX3" fmla="*/ 184555 w 288423"/>
              <a:gd name="connsiteY3" fmla="*/ 0 h 370807"/>
              <a:gd name="connsiteX4" fmla="*/ 205640 w 288423"/>
              <a:gd name="connsiteY4" fmla="*/ 153346 h 370807"/>
              <a:gd name="connsiteX5" fmla="*/ 288090 w 288423"/>
              <a:gd name="connsiteY5" fmla="*/ 262795 h 370807"/>
              <a:gd name="connsiteX6" fmla="*/ 144074 w 288423"/>
              <a:gd name="connsiteY6" fmla="*/ 370807 h 370807"/>
              <a:gd name="connsiteX7" fmla="*/ 58 w 288423"/>
              <a:gd name="connsiteY7" fmla="*/ 262795 h 370807"/>
              <a:gd name="connsiteX0" fmla="*/ 58 w 288099"/>
              <a:gd name="connsiteY0" fmla="*/ 262795 h 370807"/>
              <a:gd name="connsiteX1" fmla="*/ 74671 w 288099"/>
              <a:gd name="connsiteY1" fmla="*/ 165251 h 370807"/>
              <a:gd name="connsiteX2" fmla="*/ 98484 w 288099"/>
              <a:gd name="connsiteY2" fmla="*/ 3326 h 370807"/>
              <a:gd name="connsiteX3" fmla="*/ 184555 w 288099"/>
              <a:gd name="connsiteY3" fmla="*/ 0 h 370807"/>
              <a:gd name="connsiteX4" fmla="*/ 205640 w 288099"/>
              <a:gd name="connsiteY4" fmla="*/ 153346 h 370807"/>
              <a:gd name="connsiteX5" fmla="*/ 288090 w 288099"/>
              <a:gd name="connsiteY5" fmla="*/ 262795 h 370807"/>
              <a:gd name="connsiteX6" fmla="*/ 144074 w 288099"/>
              <a:gd name="connsiteY6" fmla="*/ 370807 h 370807"/>
              <a:gd name="connsiteX7" fmla="*/ 58 w 288099"/>
              <a:gd name="connsiteY7" fmla="*/ 262795 h 370807"/>
              <a:gd name="connsiteX0" fmla="*/ 58 w 288099"/>
              <a:gd name="connsiteY0" fmla="*/ 262795 h 370807"/>
              <a:gd name="connsiteX1" fmla="*/ 74671 w 288099"/>
              <a:gd name="connsiteY1" fmla="*/ 165251 h 370807"/>
              <a:gd name="connsiteX2" fmla="*/ 98484 w 288099"/>
              <a:gd name="connsiteY2" fmla="*/ 3326 h 370807"/>
              <a:gd name="connsiteX3" fmla="*/ 184555 w 288099"/>
              <a:gd name="connsiteY3" fmla="*/ 0 h 370807"/>
              <a:gd name="connsiteX4" fmla="*/ 205640 w 288099"/>
              <a:gd name="connsiteY4" fmla="*/ 153346 h 370807"/>
              <a:gd name="connsiteX5" fmla="*/ 288090 w 288099"/>
              <a:gd name="connsiteY5" fmla="*/ 262795 h 370807"/>
              <a:gd name="connsiteX6" fmla="*/ 144074 w 288099"/>
              <a:gd name="connsiteY6" fmla="*/ 370807 h 370807"/>
              <a:gd name="connsiteX7" fmla="*/ 58 w 288099"/>
              <a:gd name="connsiteY7" fmla="*/ 262795 h 370807"/>
              <a:gd name="connsiteX0" fmla="*/ 58 w 288099"/>
              <a:gd name="connsiteY0" fmla="*/ 265513 h 373525"/>
              <a:gd name="connsiteX1" fmla="*/ 74671 w 288099"/>
              <a:gd name="connsiteY1" fmla="*/ 167969 h 373525"/>
              <a:gd name="connsiteX2" fmla="*/ 85491 w 288099"/>
              <a:gd name="connsiteY2" fmla="*/ 0 h 373525"/>
              <a:gd name="connsiteX3" fmla="*/ 184555 w 288099"/>
              <a:gd name="connsiteY3" fmla="*/ 2718 h 373525"/>
              <a:gd name="connsiteX4" fmla="*/ 205640 w 288099"/>
              <a:gd name="connsiteY4" fmla="*/ 156064 h 373525"/>
              <a:gd name="connsiteX5" fmla="*/ 288090 w 288099"/>
              <a:gd name="connsiteY5" fmla="*/ 265513 h 373525"/>
              <a:gd name="connsiteX6" fmla="*/ 144074 w 288099"/>
              <a:gd name="connsiteY6" fmla="*/ 373525 h 373525"/>
              <a:gd name="connsiteX7" fmla="*/ 58 w 288099"/>
              <a:gd name="connsiteY7" fmla="*/ 265513 h 373525"/>
              <a:gd name="connsiteX0" fmla="*/ 58 w 288098"/>
              <a:gd name="connsiteY0" fmla="*/ 265513 h 373525"/>
              <a:gd name="connsiteX1" fmla="*/ 74671 w 288098"/>
              <a:gd name="connsiteY1" fmla="*/ 167969 h 373525"/>
              <a:gd name="connsiteX2" fmla="*/ 85491 w 288098"/>
              <a:gd name="connsiteY2" fmla="*/ 0 h 373525"/>
              <a:gd name="connsiteX3" fmla="*/ 200146 w 288098"/>
              <a:gd name="connsiteY3" fmla="*/ 5740 h 373525"/>
              <a:gd name="connsiteX4" fmla="*/ 205640 w 288098"/>
              <a:gd name="connsiteY4" fmla="*/ 156064 h 373525"/>
              <a:gd name="connsiteX5" fmla="*/ 288090 w 288098"/>
              <a:gd name="connsiteY5" fmla="*/ 265513 h 373525"/>
              <a:gd name="connsiteX6" fmla="*/ 144074 w 288098"/>
              <a:gd name="connsiteY6" fmla="*/ 373525 h 373525"/>
              <a:gd name="connsiteX7" fmla="*/ 58 w 288098"/>
              <a:gd name="connsiteY7" fmla="*/ 265513 h 373525"/>
              <a:gd name="connsiteX0" fmla="*/ 58 w 288098"/>
              <a:gd name="connsiteY0" fmla="*/ 265513 h 373525"/>
              <a:gd name="connsiteX1" fmla="*/ 74671 w 288098"/>
              <a:gd name="connsiteY1" fmla="*/ 167969 h 373525"/>
              <a:gd name="connsiteX2" fmla="*/ 85491 w 288098"/>
              <a:gd name="connsiteY2" fmla="*/ 0 h 373525"/>
              <a:gd name="connsiteX3" fmla="*/ 200146 w 288098"/>
              <a:gd name="connsiteY3" fmla="*/ 5740 h 373525"/>
              <a:gd name="connsiteX4" fmla="*/ 203041 w 288098"/>
              <a:gd name="connsiteY4" fmla="*/ 122831 h 373525"/>
              <a:gd name="connsiteX5" fmla="*/ 288090 w 288098"/>
              <a:gd name="connsiteY5" fmla="*/ 265513 h 373525"/>
              <a:gd name="connsiteX6" fmla="*/ 144074 w 288098"/>
              <a:gd name="connsiteY6" fmla="*/ 373525 h 373525"/>
              <a:gd name="connsiteX7" fmla="*/ 58 w 288098"/>
              <a:gd name="connsiteY7" fmla="*/ 265513 h 373525"/>
              <a:gd name="connsiteX0" fmla="*/ 1420 w 289460"/>
              <a:gd name="connsiteY0" fmla="*/ 265513 h 373525"/>
              <a:gd name="connsiteX1" fmla="*/ 76033 w 289460"/>
              <a:gd name="connsiteY1" fmla="*/ 134735 h 373525"/>
              <a:gd name="connsiteX2" fmla="*/ 86853 w 289460"/>
              <a:gd name="connsiteY2" fmla="*/ 0 h 373525"/>
              <a:gd name="connsiteX3" fmla="*/ 201508 w 289460"/>
              <a:gd name="connsiteY3" fmla="*/ 5740 h 373525"/>
              <a:gd name="connsiteX4" fmla="*/ 204403 w 289460"/>
              <a:gd name="connsiteY4" fmla="*/ 122831 h 373525"/>
              <a:gd name="connsiteX5" fmla="*/ 289452 w 289460"/>
              <a:gd name="connsiteY5" fmla="*/ 265513 h 373525"/>
              <a:gd name="connsiteX6" fmla="*/ 145436 w 289460"/>
              <a:gd name="connsiteY6" fmla="*/ 373525 h 373525"/>
              <a:gd name="connsiteX7" fmla="*/ 1420 w 289460"/>
              <a:gd name="connsiteY7" fmla="*/ 265513 h 373525"/>
              <a:gd name="connsiteX0" fmla="*/ 187 w 288227"/>
              <a:gd name="connsiteY0" fmla="*/ 265513 h 373525"/>
              <a:gd name="connsiteX1" fmla="*/ 74800 w 288227"/>
              <a:gd name="connsiteY1" fmla="*/ 134735 h 373525"/>
              <a:gd name="connsiteX2" fmla="*/ 85620 w 288227"/>
              <a:gd name="connsiteY2" fmla="*/ 0 h 373525"/>
              <a:gd name="connsiteX3" fmla="*/ 200275 w 288227"/>
              <a:gd name="connsiteY3" fmla="*/ 5740 h 373525"/>
              <a:gd name="connsiteX4" fmla="*/ 203170 w 288227"/>
              <a:gd name="connsiteY4" fmla="*/ 122831 h 373525"/>
              <a:gd name="connsiteX5" fmla="*/ 288219 w 288227"/>
              <a:gd name="connsiteY5" fmla="*/ 265513 h 373525"/>
              <a:gd name="connsiteX6" fmla="*/ 144203 w 288227"/>
              <a:gd name="connsiteY6" fmla="*/ 373525 h 373525"/>
              <a:gd name="connsiteX7" fmla="*/ 187 w 288227"/>
              <a:gd name="connsiteY7" fmla="*/ 265513 h 373525"/>
              <a:gd name="connsiteX0" fmla="*/ 187 w 288219"/>
              <a:gd name="connsiteY0" fmla="*/ 265513 h 373525"/>
              <a:gd name="connsiteX1" fmla="*/ 74800 w 288219"/>
              <a:gd name="connsiteY1" fmla="*/ 134735 h 373525"/>
              <a:gd name="connsiteX2" fmla="*/ 85620 w 288219"/>
              <a:gd name="connsiteY2" fmla="*/ 0 h 373525"/>
              <a:gd name="connsiteX3" fmla="*/ 200275 w 288219"/>
              <a:gd name="connsiteY3" fmla="*/ 5740 h 373525"/>
              <a:gd name="connsiteX4" fmla="*/ 203170 w 288219"/>
              <a:gd name="connsiteY4" fmla="*/ 122831 h 373525"/>
              <a:gd name="connsiteX5" fmla="*/ 288219 w 288219"/>
              <a:gd name="connsiteY5" fmla="*/ 265513 h 373525"/>
              <a:gd name="connsiteX6" fmla="*/ 144203 w 288219"/>
              <a:gd name="connsiteY6" fmla="*/ 373525 h 373525"/>
              <a:gd name="connsiteX7" fmla="*/ 187 w 288219"/>
              <a:gd name="connsiteY7" fmla="*/ 265513 h 373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8219" h="373525">
                <a:moveTo>
                  <a:pt x="187" y="265513"/>
                </a:moveTo>
                <a:cubicBezTo>
                  <a:pt x="-3583" y="195504"/>
                  <a:pt x="50797" y="152737"/>
                  <a:pt x="74800" y="134735"/>
                </a:cubicBezTo>
                <a:cubicBezTo>
                  <a:pt x="96761" y="94665"/>
                  <a:pt x="82387" y="39448"/>
                  <a:pt x="85620" y="0"/>
                </a:cubicBezTo>
                <a:cubicBezTo>
                  <a:pt x="105522" y="3415"/>
                  <a:pt x="178844" y="8914"/>
                  <a:pt x="200275" y="5740"/>
                </a:cubicBezTo>
                <a:cubicBezTo>
                  <a:pt x="200275" y="52573"/>
                  <a:pt x="188513" y="79536"/>
                  <a:pt x="203170" y="122831"/>
                </a:cubicBezTo>
                <a:cubicBezTo>
                  <a:pt x="217827" y="166126"/>
                  <a:pt x="283909" y="152128"/>
                  <a:pt x="288219" y="265513"/>
                </a:cubicBezTo>
                <a:cubicBezTo>
                  <a:pt x="287416" y="324477"/>
                  <a:pt x="218402" y="373525"/>
                  <a:pt x="144203" y="373525"/>
                </a:cubicBezTo>
                <a:cubicBezTo>
                  <a:pt x="70004" y="373525"/>
                  <a:pt x="3957" y="335522"/>
                  <a:pt x="187" y="265513"/>
                </a:cubicBezTo>
                <a:close/>
              </a:path>
            </a:pathLst>
          </a:custGeom>
          <a:solidFill>
            <a:srgbClr val="FFFF99">
              <a:alpha val="81961"/>
            </a:srgb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60" name="Ellipse 49"/>
          <p:cNvSpPr/>
          <p:nvPr/>
        </p:nvSpPr>
        <p:spPr>
          <a:xfrm>
            <a:off x="6274505" y="4622339"/>
            <a:ext cx="188930" cy="200684"/>
          </a:xfrm>
          <a:custGeom>
            <a:avLst/>
            <a:gdLst>
              <a:gd name="connsiteX0" fmla="*/ 0 w 288032"/>
              <a:gd name="connsiteY0" fmla="*/ 108012 h 216024"/>
              <a:gd name="connsiteX1" fmla="*/ 144016 w 288032"/>
              <a:gd name="connsiteY1" fmla="*/ 0 h 216024"/>
              <a:gd name="connsiteX2" fmla="*/ 288032 w 288032"/>
              <a:gd name="connsiteY2" fmla="*/ 108012 h 216024"/>
              <a:gd name="connsiteX3" fmla="*/ 144016 w 288032"/>
              <a:gd name="connsiteY3" fmla="*/ 216024 h 216024"/>
              <a:gd name="connsiteX4" fmla="*/ 0 w 288032"/>
              <a:gd name="connsiteY4" fmla="*/ 108012 h 216024"/>
              <a:gd name="connsiteX0" fmla="*/ 1420 w 289452"/>
              <a:gd name="connsiteY0" fmla="*/ 116593 h 224605"/>
              <a:gd name="connsiteX1" fmla="*/ 76033 w 289452"/>
              <a:gd name="connsiteY1" fmla="*/ 19049 h 224605"/>
              <a:gd name="connsiteX2" fmla="*/ 145436 w 289452"/>
              <a:gd name="connsiteY2" fmla="*/ 8581 h 224605"/>
              <a:gd name="connsiteX3" fmla="*/ 289452 w 289452"/>
              <a:gd name="connsiteY3" fmla="*/ 116593 h 224605"/>
              <a:gd name="connsiteX4" fmla="*/ 145436 w 289452"/>
              <a:gd name="connsiteY4" fmla="*/ 224605 h 224605"/>
              <a:gd name="connsiteX5" fmla="*/ 1420 w 289452"/>
              <a:gd name="connsiteY5" fmla="*/ 116593 h 224605"/>
              <a:gd name="connsiteX0" fmla="*/ 1420 w 290920"/>
              <a:gd name="connsiteY0" fmla="*/ 109738 h 217750"/>
              <a:gd name="connsiteX1" fmla="*/ 76033 w 290920"/>
              <a:gd name="connsiteY1" fmla="*/ 12194 h 217750"/>
              <a:gd name="connsiteX2" fmla="*/ 145436 w 290920"/>
              <a:gd name="connsiteY2" fmla="*/ 1726 h 217750"/>
              <a:gd name="connsiteX3" fmla="*/ 226052 w 290920"/>
              <a:gd name="connsiteY3" fmla="*/ 14576 h 217750"/>
              <a:gd name="connsiteX4" fmla="*/ 289452 w 290920"/>
              <a:gd name="connsiteY4" fmla="*/ 109738 h 217750"/>
              <a:gd name="connsiteX5" fmla="*/ 145436 w 290920"/>
              <a:gd name="connsiteY5" fmla="*/ 217750 h 217750"/>
              <a:gd name="connsiteX6" fmla="*/ 1420 w 290920"/>
              <a:gd name="connsiteY6" fmla="*/ 109738 h 217750"/>
              <a:gd name="connsiteX0" fmla="*/ 1420 w 290920"/>
              <a:gd name="connsiteY0" fmla="*/ 277081 h 385093"/>
              <a:gd name="connsiteX1" fmla="*/ 76033 w 290920"/>
              <a:gd name="connsiteY1" fmla="*/ 179537 h 385093"/>
              <a:gd name="connsiteX2" fmla="*/ 143055 w 290920"/>
              <a:gd name="connsiteY2" fmla="*/ 0 h 385093"/>
              <a:gd name="connsiteX3" fmla="*/ 226052 w 290920"/>
              <a:gd name="connsiteY3" fmla="*/ 181919 h 385093"/>
              <a:gd name="connsiteX4" fmla="*/ 289452 w 290920"/>
              <a:gd name="connsiteY4" fmla="*/ 277081 h 385093"/>
              <a:gd name="connsiteX5" fmla="*/ 145436 w 290920"/>
              <a:gd name="connsiteY5" fmla="*/ 385093 h 385093"/>
              <a:gd name="connsiteX6" fmla="*/ 1420 w 290920"/>
              <a:gd name="connsiteY6" fmla="*/ 277081 h 385093"/>
              <a:gd name="connsiteX0" fmla="*/ 1420 w 290920"/>
              <a:gd name="connsiteY0" fmla="*/ 277081 h 385093"/>
              <a:gd name="connsiteX1" fmla="*/ 76033 w 290920"/>
              <a:gd name="connsiteY1" fmla="*/ 179537 h 385093"/>
              <a:gd name="connsiteX2" fmla="*/ 166867 w 290920"/>
              <a:gd name="connsiteY2" fmla="*/ 0 h 385093"/>
              <a:gd name="connsiteX3" fmla="*/ 226052 w 290920"/>
              <a:gd name="connsiteY3" fmla="*/ 181919 h 385093"/>
              <a:gd name="connsiteX4" fmla="*/ 289452 w 290920"/>
              <a:gd name="connsiteY4" fmla="*/ 277081 h 385093"/>
              <a:gd name="connsiteX5" fmla="*/ 145436 w 290920"/>
              <a:gd name="connsiteY5" fmla="*/ 385093 h 385093"/>
              <a:gd name="connsiteX6" fmla="*/ 1420 w 290920"/>
              <a:gd name="connsiteY6" fmla="*/ 277081 h 385093"/>
              <a:gd name="connsiteX0" fmla="*/ 1420 w 290920"/>
              <a:gd name="connsiteY0" fmla="*/ 299148 h 407160"/>
              <a:gd name="connsiteX1" fmla="*/ 76033 w 290920"/>
              <a:gd name="connsiteY1" fmla="*/ 201604 h 407160"/>
              <a:gd name="connsiteX2" fmla="*/ 111752 w 290920"/>
              <a:gd name="connsiteY2" fmla="*/ 23011 h 407160"/>
              <a:gd name="connsiteX3" fmla="*/ 166867 w 290920"/>
              <a:gd name="connsiteY3" fmla="*/ 22067 h 407160"/>
              <a:gd name="connsiteX4" fmla="*/ 226052 w 290920"/>
              <a:gd name="connsiteY4" fmla="*/ 203986 h 407160"/>
              <a:gd name="connsiteX5" fmla="*/ 289452 w 290920"/>
              <a:gd name="connsiteY5" fmla="*/ 299148 h 407160"/>
              <a:gd name="connsiteX6" fmla="*/ 145436 w 290920"/>
              <a:gd name="connsiteY6" fmla="*/ 407160 h 407160"/>
              <a:gd name="connsiteX7" fmla="*/ 1420 w 290920"/>
              <a:gd name="connsiteY7" fmla="*/ 299148 h 407160"/>
              <a:gd name="connsiteX0" fmla="*/ 1420 w 290920"/>
              <a:gd name="connsiteY0" fmla="*/ 289542 h 397554"/>
              <a:gd name="connsiteX1" fmla="*/ 76033 w 290920"/>
              <a:gd name="connsiteY1" fmla="*/ 191998 h 397554"/>
              <a:gd name="connsiteX2" fmla="*/ 111752 w 290920"/>
              <a:gd name="connsiteY2" fmla="*/ 13405 h 397554"/>
              <a:gd name="connsiteX3" fmla="*/ 166867 w 290920"/>
              <a:gd name="connsiteY3" fmla="*/ 12461 h 397554"/>
              <a:gd name="connsiteX4" fmla="*/ 226052 w 290920"/>
              <a:gd name="connsiteY4" fmla="*/ 194380 h 397554"/>
              <a:gd name="connsiteX5" fmla="*/ 289452 w 290920"/>
              <a:gd name="connsiteY5" fmla="*/ 289542 h 397554"/>
              <a:gd name="connsiteX6" fmla="*/ 145436 w 290920"/>
              <a:gd name="connsiteY6" fmla="*/ 397554 h 397554"/>
              <a:gd name="connsiteX7" fmla="*/ 1420 w 290920"/>
              <a:gd name="connsiteY7" fmla="*/ 289542 h 397554"/>
              <a:gd name="connsiteX0" fmla="*/ 1420 w 290920"/>
              <a:gd name="connsiteY0" fmla="*/ 279137 h 387149"/>
              <a:gd name="connsiteX1" fmla="*/ 76033 w 290920"/>
              <a:gd name="connsiteY1" fmla="*/ 181593 h 387149"/>
              <a:gd name="connsiteX2" fmla="*/ 111752 w 290920"/>
              <a:gd name="connsiteY2" fmla="*/ 3000 h 387149"/>
              <a:gd name="connsiteX3" fmla="*/ 166867 w 290920"/>
              <a:gd name="connsiteY3" fmla="*/ 2056 h 387149"/>
              <a:gd name="connsiteX4" fmla="*/ 226052 w 290920"/>
              <a:gd name="connsiteY4" fmla="*/ 183975 h 387149"/>
              <a:gd name="connsiteX5" fmla="*/ 289452 w 290920"/>
              <a:gd name="connsiteY5" fmla="*/ 279137 h 387149"/>
              <a:gd name="connsiteX6" fmla="*/ 145436 w 290920"/>
              <a:gd name="connsiteY6" fmla="*/ 387149 h 387149"/>
              <a:gd name="connsiteX7" fmla="*/ 1420 w 290920"/>
              <a:gd name="connsiteY7" fmla="*/ 279137 h 387149"/>
              <a:gd name="connsiteX0" fmla="*/ 252 w 289752"/>
              <a:gd name="connsiteY0" fmla="*/ 279137 h 387149"/>
              <a:gd name="connsiteX1" fmla="*/ 74865 w 289752"/>
              <a:gd name="connsiteY1" fmla="*/ 181593 h 387149"/>
              <a:gd name="connsiteX2" fmla="*/ 110584 w 289752"/>
              <a:gd name="connsiteY2" fmla="*/ 3000 h 387149"/>
              <a:gd name="connsiteX3" fmla="*/ 165699 w 289752"/>
              <a:gd name="connsiteY3" fmla="*/ 2056 h 387149"/>
              <a:gd name="connsiteX4" fmla="*/ 224884 w 289752"/>
              <a:gd name="connsiteY4" fmla="*/ 183975 h 387149"/>
              <a:gd name="connsiteX5" fmla="*/ 288284 w 289752"/>
              <a:gd name="connsiteY5" fmla="*/ 279137 h 387149"/>
              <a:gd name="connsiteX6" fmla="*/ 144268 w 289752"/>
              <a:gd name="connsiteY6" fmla="*/ 387149 h 387149"/>
              <a:gd name="connsiteX7" fmla="*/ 252 w 289752"/>
              <a:gd name="connsiteY7" fmla="*/ 279137 h 387149"/>
              <a:gd name="connsiteX0" fmla="*/ 252 w 288284"/>
              <a:gd name="connsiteY0" fmla="*/ 279137 h 387149"/>
              <a:gd name="connsiteX1" fmla="*/ 74865 w 288284"/>
              <a:gd name="connsiteY1" fmla="*/ 181593 h 387149"/>
              <a:gd name="connsiteX2" fmla="*/ 110584 w 288284"/>
              <a:gd name="connsiteY2" fmla="*/ 3000 h 387149"/>
              <a:gd name="connsiteX3" fmla="*/ 165699 w 288284"/>
              <a:gd name="connsiteY3" fmla="*/ 2056 h 387149"/>
              <a:gd name="connsiteX4" fmla="*/ 224884 w 288284"/>
              <a:gd name="connsiteY4" fmla="*/ 183975 h 387149"/>
              <a:gd name="connsiteX5" fmla="*/ 288284 w 288284"/>
              <a:gd name="connsiteY5" fmla="*/ 279137 h 387149"/>
              <a:gd name="connsiteX6" fmla="*/ 144268 w 288284"/>
              <a:gd name="connsiteY6" fmla="*/ 387149 h 387149"/>
              <a:gd name="connsiteX7" fmla="*/ 252 w 288284"/>
              <a:gd name="connsiteY7" fmla="*/ 279137 h 387149"/>
              <a:gd name="connsiteX0" fmla="*/ 252 w 291921"/>
              <a:gd name="connsiteY0" fmla="*/ 279137 h 387149"/>
              <a:gd name="connsiteX1" fmla="*/ 74865 w 291921"/>
              <a:gd name="connsiteY1" fmla="*/ 181593 h 387149"/>
              <a:gd name="connsiteX2" fmla="*/ 110584 w 291921"/>
              <a:gd name="connsiteY2" fmla="*/ 3000 h 387149"/>
              <a:gd name="connsiteX3" fmla="*/ 165699 w 291921"/>
              <a:gd name="connsiteY3" fmla="*/ 2056 h 387149"/>
              <a:gd name="connsiteX4" fmla="*/ 224884 w 291921"/>
              <a:gd name="connsiteY4" fmla="*/ 183975 h 387149"/>
              <a:gd name="connsiteX5" fmla="*/ 288284 w 291921"/>
              <a:gd name="connsiteY5" fmla="*/ 279137 h 387149"/>
              <a:gd name="connsiteX6" fmla="*/ 144268 w 291921"/>
              <a:gd name="connsiteY6" fmla="*/ 387149 h 387149"/>
              <a:gd name="connsiteX7" fmla="*/ 252 w 291921"/>
              <a:gd name="connsiteY7" fmla="*/ 279137 h 387149"/>
              <a:gd name="connsiteX0" fmla="*/ 252 w 288301"/>
              <a:gd name="connsiteY0" fmla="*/ 279137 h 387149"/>
              <a:gd name="connsiteX1" fmla="*/ 74865 w 288301"/>
              <a:gd name="connsiteY1" fmla="*/ 181593 h 387149"/>
              <a:gd name="connsiteX2" fmla="*/ 110584 w 288301"/>
              <a:gd name="connsiteY2" fmla="*/ 3000 h 387149"/>
              <a:gd name="connsiteX3" fmla="*/ 165699 w 288301"/>
              <a:gd name="connsiteY3" fmla="*/ 2056 h 387149"/>
              <a:gd name="connsiteX4" fmla="*/ 224884 w 288301"/>
              <a:gd name="connsiteY4" fmla="*/ 183975 h 387149"/>
              <a:gd name="connsiteX5" fmla="*/ 288284 w 288301"/>
              <a:gd name="connsiteY5" fmla="*/ 279137 h 387149"/>
              <a:gd name="connsiteX6" fmla="*/ 144268 w 288301"/>
              <a:gd name="connsiteY6" fmla="*/ 387149 h 387149"/>
              <a:gd name="connsiteX7" fmla="*/ 252 w 288301"/>
              <a:gd name="connsiteY7" fmla="*/ 279137 h 387149"/>
              <a:gd name="connsiteX0" fmla="*/ 252 w 288309"/>
              <a:gd name="connsiteY0" fmla="*/ 279137 h 387149"/>
              <a:gd name="connsiteX1" fmla="*/ 74865 w 288309"/>
              <a:gd name="connsiteY1" fmla="*/ 181593 h 387149"/>
              <a:gd name="connsiteX2" fmla="*/ 110584 w 288309"/>
              <a:gd name="connsiteY2" fmla="*/ 3000 h 387149"/>
              <a:gd name="connsiteX3" fmla="*/ 165699 w 288309"/>
              <a:gd name="connsiteY3" fmla="*/ 2056 h 387149"/>
              <a:gd name="connsiteX4" fmla="*/ 224884 w 288309"/>
              <a:gd name="connsiteY4" fmla="*/ 183975 h 387149"/>
              <a:gd name="connsiteX5" fmla="*/ 288284 w 288309"/>
              <a:gd name="connsiteY5" fmla="*/ 279137 h 387149"/>
              <a:gd name="connsiteX6" fmla="*/ 144268 w 288309"/>
              <a:gd name="connsiteY6" fmla="*/ 387149 h 387149"/>
              <a:gd name="connsiteX7" fmla="*/ 252 w 288309"/>
              <a:gd name="connsiteY7" fmla="*/ 279137 h 387149"/>
              <a:gd name="connsiteX0" fmla="*/ 252 w 288309"/>
              <a:gd name="connsiteY0" fmla="*/ 279137 h 387228"/>
              <a:gd name="connsiteX1" fmla="*/ 74865 w 288309"/>
              <a:gd name="connsiteY1" fmla="*/ 181593 h 387228"/>
              <a:gd name="connsiteX2" fmla="*/ 110584 w 288309"/>
              <a:gd name="connsiteY2" fmla="*/ 3000 h 387228"/>
              <a:gd name="connsiteX3" fmla="*/ 165699 w 288309"/>
              <a:gd name="connsiteY3" fmla="*/ 2056 h 387228"/>
              <a:gd name="connsiteX4" fmla="*/ 224884 w 288309"/>
              <a:gd name="connsiteY4" fmla="*/ 183975 h 387228"/>
              <a:gd name="connsiteX5" fmla="*/ 288284 w 288309"/>
              <a:gd name="connsiteY5" fmla="*/ 279137 h 387228"/>
              <a:gd name="connsiteX6" fmla="*/ 144268 w 288309"/>
              <a:gd name="connsiteY6" fmla="*/ 387149 h 387228"/>
              <a:gd name="connsiteX7" fmla="*/ 252 w 288309"/>
              <a:gd name="connsiteY7" fmla="*/ 279137 h 387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10584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10584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10584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10584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10584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01059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9137 h 387228"/>
              <a:gd name="connsiteX1" fmla="*/ 74865 w 288309"/>
              <a:gd name="connsiteY1" fmla="*/ 181593 h 387228"/>
              <a:gd name="connsiteX2" fmla="*/ 101059 w 288309"/>
              <a:gd name="connsiteY2" fmla="*/ 3000 h 387228"/>
              <a:gd name="connsiteX3" fmla="*/ 182368 w 288309"/>
              <a:gd name="connsiteY3" fmla="*/ 2055 h 387228"/>
              <a:gd name="connsiteX4" fmla="*/ 224884 w 288309"/>
              <a:gd name="connsiteY4" fmla="*/ 183975 h 387228"/>
              <a:gd name="connsiteX5" fmla="*/ 288284 w 288309"/>
              <a:gd name="connsiteY5" fmla="*/ 279137 h 387228"/>
              <a:gd name="connsiteX6" fmla="*/ 144268 w 288309"/>
              <a:gd name="connsiteY6" fmla="*/ 387149 h 387228"/>
              <a:gd name="connsiteX7" fmla="*/ 252 w 288309"/>
              <a:gd name="connsiteY7" fmla="*/ 279137 h 387228"/>
              <a:gd name="connsiteX0" fmla="*/ 252 w 288309"/>
              <a:gd name="connsiteY0" fmla="*/ 277082 h 385173"/>
              <a:gd name="connsiteX1" fmla="*/ 74865 w 288309"/>
              <a:gd name="connsiteY1" fmla="*/ 179538 h 385173"/>
              <a:gd name="connsiteX2" fmla="*/ 101059 w 288309"/>
              <a:gd name="connsiteY2" fmla="*/ 945 h 385173"/>
              <a:gd name="connsiteX3" fmla="*/ 182368 w 288309"/>
              <a:gd name="connsiteY3" fmla="*/ 0 h 385173"/>
              <a:gd name="connsiteX4" fmla="*/ 224884 w 288309"/>
              <a:gd name="connsiteY4" fmla="*/ 181920 h 385173"/>
              <a:gd name="connsiteX5" fmla="*/ 288284 w 288309"/>
              <a:gd name="connsiteY5" fmla="*/ 277082 h 385173"/>
              <a:gd name="connsiteX6" fmla="*/ 144268 w 288309"/>
              <a:gd name="connsiteY6" fmla="*/ 385094 h 385173"/>
              <a:gd name="connsiteX7" fmla="*/ 252 w 288309"/>
              <a:gd name="connsiteY7" fmla="*/ 277082 h 385173"/>
              <a:gd name="connsiteX0" fmla="*/ 252 w 288309"/>
              <a:gd name="connsiteY0" fmla="*/ 277082 h 385173"/>
              <a:gd name="connsiteX1" fmla="*/ 74865 w 288309"/>
              <a:gd name="connsiteY1" fmla="*/ 179538 h 385173"/>
              <a:gd name="connsiteX2" fmla="*/ 101059 w 288309"/>
              <a:gd name="connsiteY2" fmla="*/ 945 h 385173"/>
              <a:gd name="connsiteX3" fmla="*/ 182368 w 288309"/>
              <a:gd name="connsiteY3" fmla="*/ 0 h 385173"/>
              <a:gd name="connsiteX4" fmla="*/ 224884 w 288309"/>
              <a:gd name="connsiteY4" fmla="*/ 181920 h 385173"/>
              <a:gd name="connsiteX5" fmla="*/ 288284 w 288309"/>
              <a:gd name="connsiteY5" fmla="*/ 277082 h 385173"/>
              <a:gd name="connsiteX6" fmla="*/ 144268 w 288309"/>
              <a:gd name="connsiteY6" fmla="*/ 385094 h 385173"/>
              <a:gd name="connsiteX7" fmla="*/ 252 w 288309"/>
              <a:gd name="connsiteY7" fmla="*/ 277082 h 385173"/>
              <a:gd name="connsiteX0" fmla="*/ 252 w 289799"/>
              <a:gd name="connsiteY0" fmla="*/ 277082 h 385149"/>
              <a:gd name="connsiteX1" fmla="*/ 74865 w 289799"/>
              <a:gd name="connsiteY1" fmla="*/ 179538 h 385149"/>
              <a:gd name="connsiteX2" fmla="*/ 101059 w 289799"/>
              <a:gd name="connsiteY2" fmla="*/ 945 h 385149"/>
              <a:gd name="connsiteX3" fmla="*/ 182368 w 289799"/>
              <a:gd name="connsiteY3" fmla="*/ 0 h 385149"/>
              <a:gd name="connsiteX4" fmla="*/ 215359 w 289799"/>
              <a:gd name="connsiteY4" fmla="*/ 170014 h 385149"/>
              <a:gd name="connsiteX5" fmla="*/ 288284 w 289799"/>
              <a:gd name="connsiteY5" fmla="*/ 277082 h 385149"/>
              <a:gd name="connsiteX6" fmla="*/ 144268 w 289799"/>
              <a:gd name="connsiteY6" fmla="*/ 385094 h 385149"/>
              <a:gd name="connsiteX7" fmla="*/ 252 w 289799"/>
              <a:gd name="connsiteY7" fmla="*/ 277082 h 385149"/>
              <a:gd name="connsiteX0" fmla="*/ 252 w 288284"/>
              <a:gd name="connsiteY0" fmla="*/ 277082 h 385151"/>
              <a:gd name="connsiteX1" fmla="*/ 74865 w 288284"/>
              <a:gd name="connsiteY1" fmla="*/ 179538 h 385151"/>
              <a:gd name="connsiteX2" fmla="*/ 101059 w 288284"/>
              <a:gd name="connsiteY2" fmla="*/ 945 h 385151"/>
              <a:gd name="connsiteX3" fmla="*/ 182368 w 288284"/>
              <a:gd name="connsiteY3" fmla="*/ 0 h 385151"/>
              <a:gd name="connsiteX4" fmla="*/ 215359 w 288284"/>
              <a:gd name="connsiteY4" fmla="*/ 170014 h 385151"/>
              <a:gd name="connsiteX5" fmla="*/ 288284 w 288284"/>
              <a:gd name="connsiteY5" fmla="*/ 277082 h 385151"/>
              <a:gd name="connsiteX6" fmla="*/ 144268 w 288284"/>
              <a:gd name="connsiteY6" fmla="*/ 385094 h 385151"/>
              <a:gd name="connsiteX7" fmla="*/ 252 w 288284"/>
              <a:gd name="connsiteY7" fmla="*/ 277082 h 385151"/>
              <a:gd name="connsiteX0" fmla="*/ 1420 w 290967"/>
              <a:gd name="connsiteY0" fmla="*/ 277082 h 385149"/>
              <a:gd name="connsiteX1" fmla="*/ 76033 w 290967"/>
              <a:gd name="connsiteY1" fmla="*/ 179538 h 385149"/>
              <a:gd name="connsiteX2" fmla="*/ 102227 w 290967"/>
              <a:gd name="connsiteY2" fmla="*/ 945 h 385149"/>
              <a:gd name="connsiteX3" fmla="*/ 183536 w 290967"/>
              <a:gd name="connsiteY3" fmla="*/ 0 h 385149"/>
              <a:gd name="connsiteX4" fmla="*/ 216527 w 290967"/>
              <a:gd name="connsiteY4" fmla="*/ 170014 h 385149"/>
              <a:gd name="connsiteX5" fmla="*/ 289452 w 290967"/>
              <a:gd name="connsiteY5" fmla="*/ 277082 h 385149"/>
              <a:gd name="connsiteX6" fmla="*/ 145436 w 290967"/>
              <a:gd name="connsiteY6" fmla="*/ 385094 h 385149"/>
              <a:gd name="connsiteX7" fmla="*/ 1420 w 290967"/>
              <a:gd name="connsiteY7" fmla="*/ 277082 h 385149"/>
              <a:gd name="connsiteX0" fmla="*/ 58 w 289605"/>
              <a:gd name="connsiteY0" fmla="*/ 277082 h 385149"/>
              <a:gd name="connsiteX1" fmla="*/ 74671 w 289605"/>
              <a:gd name="connsiteY1" fmla="*/ 179538 h 385149"/>
              <a:gd name="connsiteX2" fmla="*/ 100865 w 289605"/>
              <a:gd name="connsiteY2" fmla="*/ 945 h 385149"/>
              <a:gd name="connsiteX3" fmla="*/ 182174 w 289605"/>
              <a:gd name="connsiteY3" fmla="*/ 0 h 385149"/>
              <a:gd name="connsiteX4" fmla="*/ 215165 w 289605"/>
              <a:gd name="connsiteY4" fmla="*/ 170014 h 385149"/>
              <a:gd name="connsiteX5" fmla="*/ 288090 w 289605"/>
              <a:gd name="connsiteY5" fmla="*/ 277082 h 385149"/>
              <a:gd name="connsiteX6" fmla="*/ 144074 w 289605"/>
              <a:gd name="connsiteY6" fmla="*/ 385094 h 385149"/>
              <a:gd name="connsiteX7" fmla="*/ 58 w 289605"/>
              <a:gd name="connsiteY7" fmla="*/ 277082 h 385149"/>
              <a:gd name="connsiteX0" fmla="*/ 58 w 288110"/>
              <a:gd name="connsiteY0" fmla="*/ 277082 h 385151"/>
              <a:gd name="connsiteX1" fmla="*/ 74671 w 288110"/>
              <a:gd name="connsiteY1" fmla="*/ 179538 h 385151"/>
              <a:gd name="connsiteX2" fmla="*/ 100865 w 288110"/>
              <a:gd name="connsiteY2" fmla="*/ 945 h 385151"/>
              <a:gd name="connsiteX3" fmla="*/ 182174 w 288110"/>
              <a:gd name="connsiteY3" fmla="*/ 0 h 385151"/>
              <a:gd name="connsiteX4" fmla="*/ 215165 w 288110"/>
              <a:gd name="connsiteY4" fmla="*/ 170014 h 385151"/>
              <a:gd name="connsiteX5" fmla="*/ 288090 w 288110"/>
              <a:gd name="connsiteY5" fmla="*/ 277082 h 385151"/>
              <a:gd name="connsiteX6" fmla="*/ 144074 w 288110"/>
              <a:gd name="connsiteY6" fmla="*/ 385094 h 385151"/>
              <a:gd name="connsiteX7" fmla="*/ 58 w 288110"/>
              <a:gd name="connsiteY7" fmla="*/ 277082 h 385151"/>
              <a:gd name="connsiteX0" fmla="*/ 58 w 288110"/>
              <a:gd name="connsiteY0" fmla="*/ 277082 h 385151"/>
              <a:gd name="connsiteX1" fmla="*/ 74671 w 288110"/>
              <a:gd name="connsiteY1" fmla="*/ 179538 h 385151"/>
              <a:gd name="connsiteX2" fmla="*/ 98484 w 288110"/>
              <a:gd name="connsiteY2" fmla="*/ 17613 h 385151"/>
              <a:gd name="connsiteX3" fmla="*/ 182174 w 288110"/>
              <a:gd name="connsiteY3" fmla="*/ 0 h 385151"/>
              <a:gd name="connsiteX4" fmla="*/ 215165 w 288110"/>
              <a:gd name="connsiteY4" fmla="*/ 170014 h 385151"/>
              <a:gd name="connsiteX5" fmla="*/ 288090 w 288110"/>
              <a:gd name="connsiteY5" fmla="*/ 277082 h 385151"/>
              <a:gd name="connsiteX6" fmla="*/ 144074 w 288110"/>
              <a:gd name="connsiteY6" fmla="*/ 385094 h 385151"/>
              <a:gd name="connsiteX7" fmla="*/ 58 w 288110"/>
              <a:gd name="connsiteY7" fmla="*/ 277082 h 385151"/>
              <a:gd name="connsiteX0" fmla="*/ 58 w 288110"/>
              <a:gd name="connsiteY0" fmla="*/ 265176 h 373245"/>
              <a:gd name="connsiteX1" fmla="*/ 74671 w 288110"/>
              <a:gd name="connsiteY1" fmla="*/ 167632 h 373245"/>
              <a:gd name="connsiteX2" fmla="*/ 98484 w 288110"/>
              <a:gd name="connsiteY2" fmla="*/ 5707 h 373245"/>
              <a:gd name="connsiteX3" fmla="*/ 184555 w 288110"/>
              <a:gd name="connsiteY3" fmla="*/ 0 h 373245"/>
              <a:gd name="connsiteX4" fmla="*/ 215165 w 288110"/>
              <a:gd name="connsiteY4" fmla="*/ 158108 h 373245"/>
              <a:gd name="connsiteX5" fmla="*/ 288090 w 288110"/>
              <a:gd name="connsiteY5" fmla="*/ 265176 h 373245"/>
              <a:gd name="connsiteX6" fmla="*/ 144074 w 288110"/>
              <a:gd name="connsiteY6" fmla="*/ 373188 h 373245"/>
              <a:gd name="connsiteX7" fmla="*/ 58 w 288110"/>
              <a:gd name="connsiteY7" fmla="*/ 265176 h 373245"/>
              <a:gd name="connsiteX0" fmla="*/ 58 w 288110"/>
              <a:gd name="connsiteY0" fmla="*/ 262795 h 370864"/>
              <a:gd name="connsiteX1" fmla="*/ 74671 w 288110"/>
              <a:gd name="connsiteY1" fmla="*/ 165251 h 370864"/>
              <a:gd name="connsiteX2" fmla="*/ 98484 w 288110"/>
              <a:gd name="connsiteY2" fmla="*/ 3326 h 370864"/>
              <a:gd name="connsiteX3" fmla="*/ 184555 w 288110"/>
              <a:gd name="connsiteY3" fmla="*/ 0 h 370864"/>
              <a:gd name="connsiteX4" fmla="*/ 215165 w 288110"/>
              <a:gd name="connsiteY4" fmla="*/ 155727 h 370864"/>
              <a:gd name="connsiteX5" fmla="*/ 288090 w 288110"/>
              <a:gd name="connsiteY5" fmla="*/ 262795 h 370864"/>
              <a:gd name="connsiteX6" fmla="*/ 144074 w 288110"/>
              <a:gd name="connsiteY6" fmla="*/ 370807 h 370864"/>
              <a:gd name="connsiteX7" fmla="*/ 58 w 288110"/>
              <a:gd name="connsiteY7" fmla="*/ 262795 h 370864"/>
              <a:gd name="connsiteX0" fmla="*/ 58 w 289126"/>
              <a:gd name="connsiteY0" fmla="*/ 262795 h 370862"/>
              <a:gd name="connsiteX1" fmla="*/ 74671 w 289126"/>
              <a:gd name="connsiteY1" fmla="*/ 165251 h 370862"/>
              <a:gd name="connsiteX2" fmla="*/ 98484 w 289126"/>
              <a:gd name="connsiteY2" fmla="*/ 3326 h 370862"/>
              <a:gd name="connsiteX3" fmla="*/ 184555 w 289126"/>
              <a:gd name="connsiteY3" fmla="*/ 0 h 370862"/>
              <a:gd name="connsiteX4" fmla="*/ 205640 w 289126"/>
              <a:gd name="connsiteY4" fmla="*/ 153346 h 370862"/>
              <a:gd name="connsiteX5" fmla="*/ 288090 w 289126"/>
              <a:gd name="connsiteY5" fmla="*/ 262795 h 370862"/>
              <a:gd name="connsiteX6" fmla="*/ 144074 w 289126"/>
              <a:gd name="connsiteY6" fmla="*/ 370807 h 370862"/>
              <a:gd name="connsiteX7" fmla="*/ 58 w 289126"/>
              <a:gd name="connsiteY7" fmla="*/ 262795 h 370862"/>
              <a:gd name="connsiteX0" fmla="*/ 58 w 289126"/>
              <a:gd name="connsiteY0" fmla="*/ 262795 h 370807"/>
              <a:gd name="connsiteX1" fmla="*/ 74671 w 289126"/>
              <a:gd name="connsiteY1" fmla="*/ 165251 h 370807"/>
              <a:gd name="connsiteX2" fmla="*/ 98484 w 289126"/>
              <a:gd name="connsiteY2" fmla="*/ 3326 h 370807"/>
              <a:gd name="connsiteX3" fmla="*/ 184555 w 289126"/>
              <a:gd name="connsiteY3" fmla="*/ 0 h 370807"/>
              <a:gd name="connsiteX4" fmla="*/ 205640 w 289126"/>
              <a:gd name="connsiteY4" fmla="*/ 153346 h 370807"/>
              <a:gd name="connsiteX5" fmla="*/ 288090 w 289126"/>
              <a:gd name="connsiteY5" fmla="*/ 262795 h 370807"/>
              <a:gd name="connsiteX6" fmla="*/ 144074 w 289126"/>
              <a:gd name="connsiteY6" fmla="*/ 370807 h 370807"/>
              <a:gd name="connsiteX7" fmla="*/ 58 w 289126"/>
              <a:gd name="connsiteY7" fmla="*/ 262795 h 370807"/>
              <a:gd name="connsiteX0" fmla="*/ 58 w 288423"/>
              <a:gd name="connsiteY0" fmla="*/ 262795 h 370807"/>
              <a:gd name="connsiteX1" fmla="*/ 74671 w 288423"/>
              <a:gd name="connsiteY1" fmla="*/ 165251 h 370807"/>
              <a:gd name="connsiteX2" fmla="*/ 98484 w 288423"/>
              <a:gd name="connsiteY2" fmla="*/ 3326 h 370807"/>
              <a:gd name="connsiteX3" fmla="*/ 184555 w 288423"/>
              <a:gd name="connsiteY3" fmla="*/ 0 h 370807"/>
              <a:gd name="connsiteX4" fmla="*/ 205640 w 288423"/>
              <a:gd name="connsiteY4" fmla="*/ 153346 h 370807"/>
              <a:gd name="connsiteX5" fmla="*/ 288090 w 288423"/>
              <a:gd name="connsiteY5" fmla="*/ 262795 h 370807"/>
              <a:gd name="connsiteX6" fmla="*/ 144074 w 288423"/>
              <a:gd name="connsiteY6" fmla="*/ 370807 h 370807"/>
              <a:gd name="connsiteX7" fmla="*/ 58 w 288423"/>
              <a:gd name="connsiteY7" fmla="*/ 262795 h 370807"/>
              <a:gd name="connsiteX0" fmla="*/ 58 w 288099"/>
              <a:gd name="connsiteY0" fmla="*/ 262795 h 370807"/>
              <a:gd name="connsiteX1" fmla="*/ 74671 w 288099"/>
              <a:gd name="connsiteY1" fmla="*/ 165251 h 370807"/>
              <a:gd name="connsiteX2" fmla="*/ 98484 w 288099"/>
              <a:gd name="connsiteY2" fmla="*/ 3326 h 370807"/>
              <a:gd name="connsiteX3" fmla="*/ 184555 w 288099"/>
              <a:gd name="connsiteY3" fmla="*/ 0 h 370807"/>
              <a:gd name="connsiteX4" fmla="*/ 205640 w 288099"/>
              <a:gd name="connsiteY4" fmla="*/ 153346 h 370807"/>
              <a:gd name="connsiteX5" fmla="*/ 288090 w 288099"/>
              <a:gd name="connsiteY5" fmla="*/ 262795 h 370807"/>
              <a:gd name="connsiteX6" fmla="*/ 144074 w 288099"/>
              <a:gd name="connsiteY6" fmla="*/ 370807 h 370807"/>
              <a:gd name="connsiteX7" fmla="*/ 58 w 288099"/>
              <a:gd name="connsiteY7" fmla="*/ 262795 h 370807"/>
              <a:gd name="connsiteX0" fmla="*/ 58 w 288099"/>
              <a:gd name="connsiteY0" fmla="*/ 262795 h 370807"/>
              <a:gd name="connsiteX1" fmla="*/ 74671 w 288099"/>
              <a:gd name="connsiteY1" fmla="*/ 165251 h 370807"/>
              <a:gd name="connsiteX2" fmla="*/ 98484 w 288099"/>
              <a:gd name="connsiteY2" fmla="*/ 3326 h 370807"/>
              <a:gd name="connsiteX3" fmla="*/ 184555 w 288099"/>
              <a:gd name="connsiteY3" fmla="*/ 0 h 370807"/>
              <a:gd name="connsiteX4" fmla="*/ 205640 w 288099"/>
              <a:gd name="connsiteY4" fmla="*/ 153346 h 370807"/>
              <a:gd name="connsiteX5" fmla="*/ 288090 w 288099"/>
              <a:gd name="connsiteY5" fmla="*/ 262795 h 370807"/>
              <a:gd name="connsiteX6" fmla="*/ 144074 w 288099"/>
              <a:gd name="connsiteY6" fmla="*/ 370807 h 370807"/>
              <a:gd name="connsiteX7" fmla="*/ 58 w 288099"/>
              <a:gd name="connsiteY7" fmla="*/ 262795 h 370807"/>
              <a:gd name="connsiteX0" fmla="*/ 58 w 288099"/>
              <a:gd name="connsiteY0" fmla="*/ 265513 h 373525"/>
              <a:gd name="connsiteX1" fmla="*/ 74671 w 288099"/>
              <a:gd name="connsiteY1" fmla="*/ 167969 h 373525"/>
              <a:gd name="connsiteX2" fmla="*/ 85491 w 288099"/>
              <a:gd name="connsiteY2" fmla="*/ 0 h 373525"/>
              <a:gd name="connsiteX3" fmla="*/ 184555 w 288099"/>
              <a:gd name="connsiteY3" fmla="*/ 2718 h 373525"/>
              <a:gd name="connsiteX4" fmla="*/ 205640 w 288099"/>
              <a:gd name="connsiteY4" fmla="*/ 156064 h 373525"/>
              <a:gd name="connsiteX5" fmla="*/ 288090 w 288099"/>
              <a:gd name="connsiteY5" fmla="*/ 265513 h 373525"/>
              <a:gd name="connsiteX6" fmla="*/ 144074 w 288099"/>
              <a:gd name="connsiteY6" fmla="*/ 373525 h 373525"/>
              <a:gd name="connsiteX7" fmla="*/ 58 w 288099"/>
              <a:gd name="connsiteY7" fmla="*/ 265513 h 373525"/>
              <a:gd name="connsiteX0" fmla="*/ 58 w 288098"/>
              <a:gd name="connsiteY0" fmla="*/ 265513 h 373525"/>
              <a:gd name="connsiteX1" fmla="*/ 74671 w 288098"/>
              <a:gd name="connsiteY1" fmla="*/ 167969 h 373525"/>
              <a:gd name="connsiteX2" fmla="*/ 85491 w 288098"/>
              <a:gd name="connsiteY2" fmla="*/ 0 h 373525"/>
              <a:gd name="connsiteX3" fmla="*/ 200146 w 288098"/>
              <a:gd name="connsiteY3" fmla="*/ 5740 h 373525"/>
              <a:gd name="connsiteX4" fmla="*/ 205640 w 288098"/>
              <a:gd name="connsiteY4" fmla="*/ 156064 h 373525"/>
              <a:gd name="connsiteX5" fmla="*/ 288090 w 288098"/>
              <a:gd name="connsiteY5" fmla="*/ 265513 h 373525"/>
              <a:gd name="connsiteX6" fmla="*/ 144074 w 288098"/>
              <a:gd name="connsiteY6" fmla="*/ 373525 h 373525"/>
              <a:gd name="connsiteX7" fmla="*/ 58 w 288098"/>
              <a:gd name="connsiteY7" fmla="*/ 265513 h 373525"/>
              <a:gd name="connsiteX0" fmla="*/ 58 w 288098"/>
              <a:gd name="connsiteY0" fmla="*/ 265513 h 373525"/>
              <a:gd name="connsiteX1" fmla="*/ 74671 w 288098"/>
              <a:gd name="connsiteY1" fmla="*/ 167969 h 373525"/>
              <a:gd name="connsiteX2" fmla="*/ 85491 w 288098"/>
              <a:gd name="connsiteY2" fmla="*/ 0 h 373525"/>
              <a:gd name="connsiteX3" fmla="*/ 200146 w 288098"/>
              <a:gd name="connsiteY3" fmla="*/ 5740 h 373525"/>
              <a:gd name="connsiteX4" fmla="*/ 203041 w 288098"/>
              <a:gd name="connsiteY4" fmla="*/ 122831 h 373525"/>
              <a:gd name="connsiteX5" fmla="*/ 288090 w 288098"/>
              <a:gd name="connsiteY5" fmla="*/ 265513 h 373525"/>
              <a:gd name="connsiteX6" fmla="*/ 144074 w 288098"/>
              <a:gd name="connsiteY6" fmla="*/ 373525 h 373525"/>
              <a:gd name="connsiteX7" fmla="*/ 58 w 288098"/>
              <a:gd name="connsiteY7" fmla="*/ 265513 h 373525"/>
              <a:gd name="connsiteX0" fmla="*/ 1420 w 289460"/>
              <a:gd name="connsiteY0" fmla="*/ 265513 h 373525"/>
              <a:gd name="connsiteX1" fmla="*/ 76033 w 289460"/>
              <a:gd name="connsiteY1" fmla="*/ 134735 h 373525"/>
              <a:gd name="connsiteX2" fmla="*/ 86853 w 289460"/>
              <a:gd name="connsiteY2" fmla="*/ 0 h 373525"/>
              <a:gd name="connsiteX3" fmla="*/ 201508 w 289460"/>
              <a:gd name="connsiteY3" fmla="*/ 5740 h 373525"/>
              <a:gd name="connsiteX4" fmla="*/ 204403 w 289460"/>
              <a:gd name="connsiteY4" fmla="*/ 122831 h 373525"/>
              <a:gd name="connsiteX5" fmla="*/ 289452 w 289460"/>
              <a:gd name="connsiteY5" fmla="*/ 265513 h 373525"/>
              <a:gd name="connsiteX6" fmla="*/ 145436 w 289460"/>
              <a:gd name="connsiteY6" fmla="*/ 373525 h 373525"/>
              <a:gd name="connsiteX7" fmla="*/ 1420 w 289460"/>
              <a:gd name="connsiteY7" fmla="*/ 265513 h 373525"/>
              <a:gd name="connsiteX0" fmla="*/ 187 w 288227"/>
              <a:gd name="connsiteY0" fmla="*/ 265513 h 373525"/>
              <a:gd name="connsiteX1" fmla="*/ 74800 w 288227"/>
              <a:gd name="connsiteY1" fmla="*/ 134735 h 373525"/>
              <a:gd name="connsiteX2" fmla="*/ 85620 w 288227"/>
              <a:gd name="connsiteY2" fmla="*/ 0 h 373525"/>
              <a:gd name="connsiteX3" fmla="*/ 200275 w 288227"/>
              <a:gd name="connsiteY3" fmla="*/ 5740 h 373525"/>
              <a:gd name="connsiteX4" fmla="*/ 203170 w 288227"/>
              <a:gd name="connsiteY4" fmla="*/ 122831 h 373525"/>
              <a:gd name="connsiteX5" fmla="*/ 288219 w 288227"/>
              <a:gd name="connsiteY5" fmla="*/ 265513 h 373525"/>
              <a:gd name="connsiteX6" fmla="*/ 144203 w 288227"/>
              <a:gd name="connsiteY6" fmla="*/ 373525 h 373525"/>
              <a:gd name="connsiteX7" fmla="*/ 187 w 288227"/>
              <a:gd name="connsiteY7" fmla="*/ 265513 h 373525"/>
              <a:gd name="connsiteX0" fmla="*/ 187 w 288219"/>
              <a:gd name="connsiteY0" fmla="*/ 265513 h 373525"/>
              <a:gd name="connsiteX1" fmla="*/ 74800 w 288219"/>
              <a:gd name="connsiteY1" fmla="*/ 134735 h 373525"/>
              <a:gd name="connsiteX2" fmla="*/ 85620 w 288219"/>
              <a:gd name="connsiteY2" fmla="*/ 0 h 373525"/>
              <a:gd name="connsiteX3" fmla="*/ 200275 w 288219"/>
              <a:gd name="connsiteY3" fmla="*/ 5740 h 373525"/>
              <a:gd name="connsiteX4" fmla="*/ 203170 w 288219"/>
              <a:gd name="connsiteY4" fmla="*/ 122831 h 373525"/>
              <a:gd name="connsiteX5" fmla="*/ 288219 w 288219"/>
              <a:gd name="connsiteY5" fmla="*/ 265513 h 373525"/>
              <a:gd name="connsiteX6" fmla="*/ 144203 w 288219"/>
              <a:gd name="connsiteY6" fmla="*/ 373525 h 373525"/>
              <a:gd name="connsiteX7" fmla="*/ 187 w 288219"/>
              <a:gd name="connsiteY7" fmla="*/ 265513 h 373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8219" h="373525">
                <a:moveTo>
                  <a:pt x="187" y="265513"/>
                </a:moveTo>
                <a:cubicBezTo>
                  <a:pt x="-3583" y="195504"/>
                  <a:pt x="50797" y="152737"/>
                  <a:pt x="74800" y="134735"/>
                </a:cubicBezTo>
                <a:cubicBezTo>
                  <a:pt x="96761" y="94665"/>
                  <a:pt x="82387" y="39448"/>
                  <a:pt x="85620" y="0"/>
                </a:cubicBezTo>
                <a:cubicBezTo>
                  <a:pt x="105522" y="3415"/>
                  <a:pt x="178844" y="8914"/>
                  <a:pt x="200275" y="5740"/>
                </a:cubicBezTo>
                <a:cubicBezTo>
                  <a:pt x="200275" y="52573"/>
                  <a:pt x="188513" y="79536"/>
                  <a:pt x="203170" y="122831"/>
                </a:cubicBezTo>
                <a:cubicBezTo>
                  <a:pt x="217827" y="166126"/>
                  <a:pt x="283909" y="152128"/>
                  <a:pt x="288219" y="265513"/>
                </a:cubicBezTo>
                <a:cubicBezTo>
                  <a:pt x="287416" y="324477"/>
                  <a:pt x="218402" y="373525"/>
                  <a:pt x="144203" y="373525"/>
                </a:cubicBezTo>
                <a:cubicBezTo>
                  <a:pt x="70004" y="373525"/>
                  <a:pt x="3957" y="335522"/>
                  <a:pt x="187" y="265513"/>
                </a:cubicBezTo>
                <a:close/>
              </a:path>
            </a:pathLst>
          </a:custGeom>
          <a:solidFill>
            <a:srgbClr val="FFFF99">
              <a:alpha val="81961"/>
            </a:srgb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61" name="Ellipse 49"/>
          <p:cNvSpPr/>
          <p:nvPr/>
        </p:nvSpPr>
        <p:spPr>
          <a:xfrm>
            <a:off x="5930587" y="4622339"/>
            <a:ext cx="188930" cy="200684"/>
          </a:xfrm>
          <a:custGeom>
            <a:avLst/>
            <a:gdLst>
              <a:gd name="connsiteX0" fmla="*/ 0 w 288032"/>
              <a:gd name="connsiteY0" fmla="*/ 108012 h 216024"/>
              <a:gd name="connsiteX1" fmla="*/ 144016 w 288032"/>
              <a:gd name="connsiteY1" fmla="*/ 0 h 216024"/>
              <a:gd name="connsiteX2" fmla="*/ 288032 w 288032"/>
              <a:gd name="connsiteY2" fmla="*/ 108012 h 216024"/>
              <a:gd name="connsiteX3" fmla="*/ 144016 w 288032"/>
              <a:gd name="connsiteY3" fmla="*/ 216024 h 216024"/>
              <a:gd name="connsiteX4" fmla="*/ 0 w 288032"/>
              <a:gd name="connsiteY4" fmla="*/ 108012 h 216024"/>
              <a:gd name="connsiteX0" fmla="*/ 1420 w 289452"/>
              <a:gd name="connsiteY0" fmla="*/ 116593 h 224605"/>
              <a:gd name="connsiteX1" fmla="*/ 76033 w 289452"/>
              <a:gd name="connsiteY1" fmla="*/ 19049 h 224605"/>
              <a:gd name="connsiteX2" fmla="*/ 145436 w 289452"/>
              <a:gd name="connsiteY2" fmla="*/ 8581 h 224605"/>
              <a:gd name="connsiteX3" fmla="*/ 289452 w 289452"/>
              <a:gd name="connsiteY3" fmla="*/ 116593 h 224605"/>
              <a:gd name="connsiteX4" fmla="*/ 145436 w 289452"/>
              <a:gd name="connsiteY4" fmla="*/ 224605 h 224605"/>
              <a:gd name="connsiteX5" fmla="*/ 1420 w 289452"/>
              <a:gd name="connsiteY5" fmla="*/ 116593 h 224605"/>
              <a:gd name="connsiteX0" fmla="*/ 1420 w 290920"/>
              <a:gd name="connsiteY0" fmla="*/ 109738 h 217750"/>
              <a:gd name="connsiteX1" fmla="*/ 76033 w 290920"/>
              <a:gd name="connsiteY1" fmla="*/ 12194 h 217750"/>
              <a:gd name="connsiteX2" fmla="*/ 145436 w 290920"/>
              <a:gd name="connsiteY2" fmla="*/ 1726 h 217750"/>
              <a:gd name="connsiteX3" fmla="*/ 226052 w 290920"/>
              <a:gd name="connsiteY3" fmla="*/ 14576 h 217750"/>
              <a:gd name="connsiteX4" fmla="*/ 289452 w 290920"/>
              <a:gd name="connsiteY4" fmla="*/ 109738 h 217750"/>
              <a:gd name="connsiteX5" fmla="*/ 145436 w 290920"/>
              <a:gd name="connsiteY5" fmla="*/ 217750 h 217750"/>
              <a:gd name="connsiteX6" fmla="*/ 1420 w 290920"/>
              <a:gd name="connsiteY6" fmla="*/ 109738 h 217750"/>
              <a:gd name="connsiteX0" fmla="*/ 1420 w 290920"/>
              <a:gd name="connsiteY0" fmla="*/ 277081 h 385093"/>
              <a:gd name="connsiteX1" fmla="*/ 76033 w 290920"/>
              <a:gd name="connsiteY1" fmla="*/ 179537 h 385093"/>
              <a:gd name="connsiteX2" fmla="*/ 143055 w 290920"/>
              <a:gd name="connsiteY2" fmla="*/ 0 h 385093"/>
              <a:gd name="connsiteX3" fmla="*/ 226052 w 290920"/>
              <a:gd name="connsiteY3" fmla="*/ 181919 h 385093"/>
              <a:gd name="connsiteX4" fmla="*/ 289452 w 290920"/>
              <a:gd name="connsiteY4" fmla="*/ 277081 h 385093"/>
              <a:gd name="connsiteX5" fmla="*/ 145436 w 290920"/>
              <a:gd name="connsiteY5" fmla="*/ 385093 h 385093"/>
              <a:gd name="connsiteX6" fmla="*/ 1420 w 290920"/>
              <a:gd name="connsiteY6" fmla="*/ 277081 h 385093"/>
              <a:gd name="connsiteX0" fmla="*/ 1420 w 290920"/>
              <a:gd name="connsiteY0" fmla="*/ 277081 h 385093"/>
              <a:gd name="connsiteX1" fmla="*/ 76033 w 290920"/>
              <a:gd name="connsiteY1" fmla="*/ 179537 h 385093"/>
              <a:gd name="connsiteX2" fmla="*/ 166867 w 290920"/>
              <a:gd name="connsiteY2" fmla="*/ 0 h 385093"/>
              <a:gd name="connsiteX3" fmla="*/ 226052 w 290920"/>
              <a:gd name="connsiteY3" fmla="*/ 181919 h 385093"/>
              <a:gd name="connsiteX4" fmla="*/ 289452 w 290920"/>
              <a:gd name="connsiteY4" fmla="*/ 277081 h 385093"/>
              <a:gd name="connsiteX5" fmla="*/ 145436 w 290920"/>
              <a:gd name="connsiteY5" fmla="*/ 385093 h 385093"/>
              <a:gd name="connsiteX6" fmla="*/ 1420 w 290920"/>
              <a:gd name="connsiteY6" fmla="*/ 277081 h 385093"/>
              <a:gd name="connsiteX0" fmla="*/ 1420 w 290920"/>
              <a:gd name="connsiteY0" fmla="*/ 299148 h 407160"/>
              <a:gd name="connsiteX1" fmla="*/ 76033 w 290920"/>
              <a:gd name="connsiteY1" fmla="*/ 201604 h 407160"/>
              <a:gd name="connsiteX2" fmla="*/ 111752 w 290920"/>
              <a:gd name="connsiteY2" fmla="*/ 23011 h 407160"/>
              <a:gd name="connsiteX3" fmla="*/ 166867 w 290920"/>
              <a:gd name="connsiteY3" fmla="*/ 22067 h 407160"/>
              <a:gd name="connsiteX4" fmla="*/ 226052 w 290920"/>
              <a:gd name="connsiteY4" fmla="*/ 203986 h 407160"/>
              <a:gd name="connsiteX5" fmla="*/ 289452 w 290920"/>
              <a:gd name="connsiteY5" fmla="*/ 299148 h 407160"/>
              <a:gd name="connsiteX6" fmla="*/ 145436 w 290920"/>
              <a:gd name="connsiteY6" fmla="*/ 407160 h 407160"/>
              <a:gd name="connsiteX7" fmla="*/ 1420 w 290920"/>
              <a:gd name="connsiteY7" fmla="*/ 299148 h 407160"/>
              <a:gd name="connsiteX0" fmla="*/ 1420 w 290920"/>
              <a:gd name="connsiteY0" fmla="*/ 289542 h 397554"/>
              <a:gd name="connsiteX1" fmla="*/ 76033 w 290920"/>
              <a:gd name="connsiteY1" fmla="*/ 191998 h 397554"/>
              <a:gd name="connsiteX2" fmla="*/ 111752 w 290920"/>
              <a:gd name="connsiteY2" fmla="*/ 13405 h 397554"/>
              <a:gd name="connsiteX3" fmla="*/ 166867 w 290920"/>
              <a:gd name="connsiteY3" fmla="*/ 12461 h 397554"/>
              <a:gd name="connsiteX4" fmla="*/ 226052 w 290920"/>
              <a:gd name="connsiteY4" fmla="*/ 194380 h 397554"/>
              <a:gd name="connsiteX5" fmla="*/ 289452 w 290920"/>
              <a:gd name="connsiteY5" fmla="*/ 289542 h 397554"/>
              <a:gd name="connsiteX6" fmla="*/ 145436 w 290920"/>
              <a:gd name="connsiteY6" fmla="*/ 397554 h 397554"/>
              <a:gd name="connsiteX7" fmla="*/ 1420 w 290920"/>
              <a:gd name="connsiteY7" fmla="*/ 289542 h 397554"/>
              <a:gd name="connsiteX0" fmla="*/ 1420 w 290920"/>
              <a:gd name="connsiteY0" fmla="*/ 279137 h 387149"/>
              <a:gd name="connsiteX1" fmla="*/ 76033 w 290920"/>
              <a:gd name="connsiteY1" fmla="*/ 181593 h 387149"/>
              <a:gd name="connsiteX2" fmla="*/ 111752 w 290920"/>
              <a:gd name="connsiteY2" fmla="*/ 3000 h 387149"/>
              <a:gd name="connsiteX3" fmla="*/ 166867 w 290920"/>
              <a:gd name="connsiteY3" fmla="*/ 2056 h 387149"/>
              <a:gd name="connsiteX4" fmla="*/ 226052 w 290920"/>
              <a:gd name="connsiteY4" fmla="*/ 183975 h 387149"/>
              <a:gd name="connsiteX5" fmla="*/ 289452 w 290920"/>
              <a:gd name="connsiteY5" fmla="*/ 279137 h 387149"/>
              <a:gd name="connsiteX6" fmla="*/ 145436 w 290920"/>
              <a:gd name="connsiteY6" fmla="*/ 387149 h 387149"/>
              <a:gd name="connsiteX7" fmla="*/ 1420 w 290920"/>
              <a:gd name="connsiteY7" fmla="*/ 279137 h 387149"/>
              <a:gd name="connsiteX0" fmla="*/ 252 w 289752"/>
              <a:gd name="connsiteY0" fmla="*/ 279137 h 387149"/>
              <a:gd name="connsiteX1" fmla="*/ 74865 w 289752"/>
              <a:gd name="connsiteY1" fmla="*/ 181593 h 387149"/>
              <a:gd name="connsiteX2" fmla="*/ 110584 w 289752"/>
              <a:gd name="connsiteY2" fmla="*/ 3000 h 387149"/>
              <a:gd name="connsiteX3" fmla="*/ 165699 w 289752"/>
              <a:gd name="connsiteY3" fmla="*/ 2056 h 387149"/>
              <a:gd name="connsiteX4" fmla="*/ 224884 w 289752"/>
              <a:gd name="connsiteY4" fmla="*/ 183975 h 387149"/>
              <a:gd name="connsiteX5" fmla="*/ 288284 w 289752"/>
              <a:gd name="connsiteY5" fmla="*/ 279137 h 387149"/>
              <a:gd name="connsiteX6" fmla="*/ 144268 w 289752"/>
              <a:gd name="connsiteY6" fmla="*/ 387149 h 387149"/>
              <a:gd name="connsiteX7" fmla="*/ 252 w 289752"/>
              <a:gd name="connsiteY7" fmla="*/ 279137 h 387149"/>
              <a:gd name="connsiteX0" fmla="*/ 252 w 288284"/>
              <a:gd name="connsiteY0" fmla="*/ 279137 h 387149"/>
              <a:gd name="connsiteX1" fmla="*/ 74865 w 288284"/>
              <a:gd name="connsiteY1" fmla="*/ 181593 h 387149"/>
              <a:gd name="connsiteX2" fmla="*/ 110584 w 288284"/>
              <a:gd name="connsiteY2" fmla="*/ 3000 h 387149"/>
              <a:gd name="connsiteX3" fmla="*/ 165699 w 288284"/>
              <a:gd name="connsiteY3" fmla="*/ 2056 h 387149"/>
              <a:gd name="connsiteX4" fmla="*/ 224884 w 288284"/>
              <a:gd name="connsiteY4" fmla="*/ 183975 h 387149"/>
              <a:gd name="connsiteX5" fmla="*/ 288284 w 288284"/>
              <a:gd name="connsiteY5" fmla="*/ 279137 h 387149"/>
              <a:gd name="connsiteX6" fmla="*/ 144268 w 288284"/>
              <a:gd name="connsiteY6" fmla="*/ 387149 h 387149"/>
              <a:gd name="connsiteX7" fmla="*/ 252 w 288284"/>
              <a:gd name="connsiteY7" fmla="*/ 279137 h 387149"/>
              <a:gd name="connsiteX0" fmla="*/ 252 w 291921"/>
              <a:gd name="connsiteY0" fmla="*/ 279137 h 387149"/>
              <a:gd name="connsiteX1" fmla="*/ 74865 w 291921"/>
              <a:gd name="connsiteY1" fmla="*/ 181593 h 387149"/>
              <a:gd name="connsiteX2" fmla="*/ 110584 w 291921"/>
              <a:gd name="connsiteY2" fmla="*/ 3000 h 387149"/>
              <a:gd name="connsiteX3" fmla="*/ 165699 w 291921"/>
              <a:gd name="connsiteY3" fmla="*/ 2056 h 387149"/>
              <a:gd name="connsiteX4" fmla="*/ 224884 w 291921"/>
              <a:gd name="connsiteY4" fmla="*/ 183975 h 387149"/>
              <a:gd name="connsiteX5" fmla="*/ 288284 w 291921"/>
              <a:gd name="connsiteY5" fmla="*/ 279137 h 387149"/>
              <a:gd name="connsiteX6" fmla="*/ 144268 w 291921"/>
              <a:gd name="connsiteY6" fmla="*/ 387149 h 387149"/>
              <a:gd name="connsiteX7" fmla="*/ 252 w 291921"/>
              <a:gd name="connsiteY7" fmla="*/ 279137 h 387149"/>
              <a:gd name="connsiteX0" fmla="*/ 252 w 288301"/>
              <a:gd name="connsiteY0" fmla="*/ 279137 h 387149"/>
              <a:gd name="connsiteX1" fmla="*/ 74865 w 288301"/>
              <a:gd name="connsiteY1" fmla="*/ 181593 h 387149"/>
              <a:gd name="connsiteX2" fmla="*/ 110584 w 288301"/>
              <a:gd name="connsiteY2" fmla="*/ 3000 h 387149"/>
              <a:gd name="connsiteX3" fmla="*/ 165699 w 288301"/>
              <a:gd name="connsiteY3" fmla="*/ 2056 h 387149"/>
              <a:gd name="connsiteX4" fmla="*/ 224884 w 288301"/>
              <a:gd name="connsiteY4" fmla="*/ 183975 h 387149"/>
              <a:gd name="connsiteX5" fmla="*/ 288284 w 288301"/>
              <a:gd name="connsiteY5" fmla="*/ 279137 h 387149"/>
              <a:gd name="connsiteX6" fmla="*/ 144268 w 288301"/>
              <a:gd name="connsiteY6" fmla="*/ 387149 h 387149"/>
              <a:gd name="connsiteX7" fmla="*/ 252 w 288301"/>
              <a:gd name="connsiteY7" fmla="*/ 279137 h 387149"/>
              <a:gd name="connsiteX0" fmla="*/ 252 w 288309"/>
              <a:gd name="connsiteY0" fmla="*/ 279137 h 387149"/>
              <a:gd name="connsiteX1" fmla="*/ 74865 w 288309"/>
              <a:gd name="connsiteY1" fmla="*/ 181593 h 387149"/>
              <a:gd name="connsiteX2" fmla="*/ 110584 w 288309"/>
              <a:gd name="connsiteY2" fmla="*/ 3000 h 387149"/>
              <a:gd name="connsiteX3" fmla="*/ 165699 w 288309"/>
              <a:gd name="connsiteY3" fmla="*/ 2056 h 387149"/>
              <a:gd name="connsiteX4" fmla="*/ 224884 w 288309"/>
              <a:gd name="connsiteY4" fmla="*/ 183975 h 387149"/>
              <a:gd name="connsiteX5" fmla="*/ 288284 w 288309"/>
              <a:gd name="connsiteY5" fmla="*/ 279137 h 387149"/>
              <a:gd name="connsiteX6" fmla="*/ 144268 w 288309"/>
              <a:gd name="connsiteY6" fmla="*/ 387149 h 387149"/>
              <a:gd name="connsiteX7" fmla="*/ 252 w 288309"/>
              <a:gd name="connsiteY7" fmla="*/ 279137 h 387149"/>
              <a:gd name="connsiteX0" fmla="*/ 252 w 288309"/>
              <a:gd name="connsiteY0" fmla="*/ 279137 h 387228"/>
              <a:gd name="connsiteX1" fmla="*/ 74865 w 288309"/>
              <a:gd name="connsiteY1" fmla="*/ 181593 h 387228"/>
              <a:gd name="connsiteX2" fmla="*/ 110584 w 288309"/>
              <a:gd name="connsiteY2" fmla="*/ 3000 h 387228"/>
              <a:gd name="connsiteX3" fmla="*/ 165699 w 288309"/>
              <a:gd name="connsiteY3" fmla="*/ 2056 h 387228"/>
              <a:gd name="connsiteX4" fmla="*/ 224884 w 288309"/>
              <a:gd name="connsiteY4" fmla="*/ 183975 h 387228"/>
              <a:gd name="connsiteX5" fmla="*/ 288284 w 288309"/>
              <a:gd name="connsiteY5" fmla="*/ 279137 h 387228"/>
              <a:gd name="connsiteX6" fmla="*/ 144268 w 288309"/>
              <a:gd name="connsiteY6" fmla="*/ 387149 h 387228"/>
              <a:gd name="connsiteX7" fmla="*/ 252 w 288309"/>
              <a:gd name="connsiteY7" fmla="*/ 279137 h 387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10584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10584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10584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10584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10584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01059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9137 h 387228"/>
              <a:gd name="connsiteX1" fmla="*/ 74865 w 288309"/>
              <a:gd name="connsiteY1" fmla="*/ 181593 h 387228"/>
              <a:gd name="connsiteX2" fmla="*/ 101059 w 288309"/>
              <a:gd name="connsiteY2" fmla="*/ 3000 h 387228"/>
              <a:gd name="connsiteX3" fmla="*/ 182368 w 288309"/>
              <a:gd name="connsiteY3" fmla="*/ 2055 h 387228"/>
              <a:gd name="connsiteX4" fmla="*/ 224884 w 288309"/>
              <a:gd name="connsiteY4" fmla="*/ 183975 h 387228"/>
              <a:gd name="connsiteX5" fmla="*/ 288284 w 288309"/>
              <a:gd name="connsiteY5" fmla="*/ 279137 h 387228"/>
              <a:gd name="connsiteX6" fmla="*/ 144268 w 288309"/>
              <a:gd name="connsiteY6" fmla="*/ 387149 h 387228"/>
              <a:gd name="connsiteX7" fmla="*/ 252 w 288309"/>
              <a:gd name="connsiteY7" fmla="*/ 279137 h 387228"/>
              <a:gd name="connsiteX0" fmla="*/ 252 w 288309"/>
              <a:gd name="connsiteY0" fmla="*/ 277082 h 385173"/>
              <a:gd name="connsiteX1" fmla="*/ 74865 w 288309"/>
              <a:gd name="connsiteY1" fmla="*/ 179538 h 385173"/>
              <a:gd name="connsiteX2" fmla="*/ 101059 w 288309"/>
              <a:gd name="connsiteY2" fmla="*/ 945 h 385173"/>
              <a:gd name="connsiteX3" fmla="*/ 182368 w 288309"/>
              <a:gd name="connsiteY3" fmla="*/ 0 h 385173"/>
              <a:gd name="connsiteX4" fmla="*/ 224884 w 288309"/>
              <a:gd name="connsiteY4" fmla="*/ 181920 h 385173"/>
              <a:gd name="connsiteX5" fmla="*/ 288284 w 288309"/>
              <a:gd name="connsiteY5" fmla="*/ 277082 h 385173"/>
              <a:gd name="connsiteX6" fmla="*/ 144268 w 288309"/>
              <a:gd name="connsiteY6" fmla="*/ 385094 h 385173"/>
              <a:gd name="connsiteX7" fmla="*/ 252 w 288309"/>
              <a:gd name="connsiteY7" fmla="*/ 277082 h 385173"/>
              <a:gd name="connsiteX0" fmla="*/ 252 w 288309"/>
              <a:gd name="connsiteY0" fmla="*/ 277082 h 385173"/>
              <a:gd name="connsiteX1" fmla="*/ 74865 w 288309"/>
              <a:gd name="connsiteY1" fmla="*/ 179538 h 385173"/>
              <a:gd name="connsiteX2" fmla="*/ 101059 w 288309"/>
              <a:gd name="connsiteY2" fmla="*/ 945 h 385173"/>
              <a:gd name="connsiteX3" fmla="*/ 182368 w 288309"/>
              <a:gd name="connsiteY3" fmla="*/ 0 h 385173"/>
              <a:gd name="connsiteX4" fmla="*/ 224884 w 288309"/>
              <a:gd name="connsiteY4" fmla="*/ 181920 h 385173"/>
              <a:gd name="connsiteX5" fmla="*/ 288284 w 288309"/>
              <a:gd name="connsiteY5" fmla="*/ 277082 h 385173"/>
              <a:gd name="connsiteX6" fmla="*/ 144268 w 288309"/>
              <a:gd name="connsiteY6" fmla="*/ 385094 h 385173"/>
              <a:gd name="connsiteX7" fmla="*/ 252 w 288309"/>
              <a:gd name="connsiteY7" fmla="*/ 277082 h 385173"/>
              <a:gd name="connsiteX0" fmla="*/ 252 w 289799"/>
              <a:gd name="connsiteY0" fmla="*/ 277082 h 385149"/>
              <a:gd name="connsiteX1" fmla="*/ 74865 w 289799"/>
              <a:gd name="connsiteY1" fmla="*/ 179538 h 385149"/>
              <a:gd name="connsiteX2" fmla="*/ 101059 w 289799"/>
              <a:gd name="connsiteY2" fmla="*/ 945 h 385149"/>
              <a:gd name="connsiteX3" fmla="*/ 182368 w 289799"/>
              <a:gd name="connsiteY3" fmla="*/ 0 h 385149"/>
              <a:gd name="connsiteX4" fmla="*/ 215359 w 289799"/>
              <a:gd name="connsiteY4" fmla="*/ 170014 h 385149"/>
              <a:gd name="connsiteX5" fmla="*/ 288284 w 289799"/>
              <a:gd name="connsiteY5" fmla="*/ 277082 h 385149"/>
              <a:gd name="connsiteX6" fmla="*/ 144268 w 289799"/>
              <a:gd name="connsiteY6" fmla="*/ 385094 h 385149"/>
              <a:gd name="connsiteX7" fmla="*/ 252 w 289799"/>
              <a:gd name="connsiteY7" fmla="*/ 277082 h 385149"/>
              <a:gd name="connsiteX0" fmla="*/ 252 w 288284"/>
              <a:gd name="connsiteY0" fmla="*/ 277082 h 385151"/>
              <a:gd name="connsiteX1" fmla="*/ 74865 w 288284"/>
              <a:gd name="connsiteY1" fmla="*/ 179538 h 385151"/>
              <a:gd name="connsiteX2" fmla="*/ 101059 w 288284"/>
              <a:gd name="connsiteY2" fmla="*/ 945 h 385151"/>
              <a:gd name="connsiteX3" fmla="*/ 182368 w 288284"/>
              <a:gd name="connsiteY3" fmla="*/ 0 h 385151"/>
              <a:gd name="connsiteX4" fmla="*/ 215359 w 288284"/>
              <a:gd name="connsiteY4" fmla="*/ 170014 h 385151"/>
              <a:gd name="connsiteX5" fmla="*/ 288284 w 288284"/>
              <a:gd name="connsiteY5" fmla="*/ 277082 h 385151"/>
              <a:gd name="connsiteX6" fmla="*/ 144268 w 288284"/>
              <a:gd name="connsiteY6" fmla="*/ 385094 h 385151"/>
              <a:gd name="connsiteX7" fmla="*/ 252 w 288284"/>
              <a:gd name="connsiteY7" fmla="*/ 277082 h 385151"/>
              <a:gd name="connsiteX0" fmla="*/ 1420 w 290967"/>
              <a:gd name="connsiteY0" fmla="*/ 277082 h 385149"/>
              <a:gd name="connsiteX1" fmla="*/ 76033 w 290967"/>
              <a:gd name="connsiteY1" fmla="*/ 179538 h 385149"/>
              <a:gd name="connsiteX2" fmla="*/ 102227 w 290967"/>
              <a:gd name="connsiteY2" fmla="*/ 945 h 385149"/>
              <a:gd name="connsiteX3" fmla="*/ 183536 w 290967"/>
              <a:gd name="connsiteY3" fmla="*/ 0 h 385149"/>
              <a:gd name="connsiteX4" fmla="*/ 216527 w 290967"/>
              <a:gd name="connsiteY4" fmla="*/ 170014 h 385149"/>
              <a:gd name="connsiteX5" fmla="*/ 289452 w 290967"/>
              <a:gd name="connsiteY5" fmla="*/ 277082 h 385149"/>
              <a:gd name="connsiteX6" fmla="*/ 145436 w 290967"/>
              <a:gd name="connsiteY6" fmla="*/ 385094 h 385149"/>
              <a:gd name="connsiteX7" fmla="*/ 1420 w 290967"/>
              <a:gd name="connsiteY7" fmla="*/ 277082 h 385149"/>
              <a:gd name="connsiteX0" fmla="*/ 58 w 289605"/>
              <a:gd name="connsiteY0" fmla="*/ 277082 h 385149"/>
              <a:gd name="connsiteX1" fmla="*/ 74671 w 289605"/>
              <a:gd name="connsiteY1" fmla="*/ 179538 h 385149"/>
              <a:gd name="connsiteX2" fmla="*/ 100865 w 289605"/>
              <a:gd name="connsiteY2" fmla="*/ 945 h 385149"/>
              <a:gd name="connsiteX3" fmla="*/ 182174 w 289605"/>
              <a:gd name="connsiteY3" fmla="*/ 0 h 385149"/>
              <a:gd name="connsiteX4" fmla="*/ 215165 w 289605"/>
              <a:gd name="connsiteY4" fmla="*/ 170014 h 385149"/>
              <a:gd name="connsiteX5" fmla="*/ 288090 w 289605"/>
              <a:gd name="connsiteY5" fmla="*/ 277082 h 385149"/>
              <a:gd name="connsiteX6" fmla="*/ 144074 w 289605"/>
              <a:gd name="connsiteY6" fmla="*/ 385094 h 385149"/>
              <a:gd name="connsiteX7" fmla="*/ 58 w 289605"/>
              <a:gd name="connsiteY7" fmla="*/ 277082 h 385149"/>
              <a:gd name="connsiteX0" fmla="*/ 58 w 288110"/>
              <a:gd name="connsiteY0" fmla="*/ 277082 h 385151"/>
              <a:gd name="connsiteX1" fmla="*/ 74671 w 288110"/>
              <a:gd name="connsiteY1" fmla="*/ 179538 h 385151"/>
              <a:gd name="connsiteX2" fmla="*/ 100865 w 288110"/>
              <a:gd name="connsiteY2" fmla="*/ 945 h 385151"/>
              <a:gd name="connsiteX3" fmla="*/ 182174 w 288110"/>
              <a:gd name="connsiteY3" fmla="*/ 0 h 385151"/>
              <a:gd name="connsiteX4" fmla="*/ 215165 w 288110"/>
              <a:gd name="connsiteY4" fmla="*/ 170014 h 385151"/>
              <a:gd name="connsiteX5" fmla="*/ 288090 w 288110"/>
              <a:gd name="connsiteY5" fmla="*/ 277082 h 385151"/>
              <a:gd name="connsiteX6" fmla="*/ 144074 w 288110"/>
              <a:gd name="connsiteY6" fmla="*/ 385094 h 385151"/>
              <a:gd name="connsiteX7" fmla="*/ 58 w 288110"/>
              <a:gd name="connsiteY7" fmla="*/ 277082 h 385151"/>
              <a:gd name="connsiteX0" fmla="*/ 58 w 288110"/>
              <a:gd name="connsiteY0" fmla="*/ 277082 h 385151"/>
              <a:gd name="connsiteX1" fmla="*/ 74671 w 288110"/>
              <a:gd name="connsiteY1" fmla="*/ 179538 h 385151"/>
              <a:gd name="connsiteX2" fmla="*/ 98484 w 288110"/>
              <a:gd name="connsiteY2" fmla="*/ 17613 h 385151"/>
              <a:gd name="connsiteX3" fmla="*/ 182174 w 288110"/>
              <a:gd name="connsiteY3" fmla="*/ 0 h 385151"/>
              <a:gd name="connsiteX4" fmla="*/ 215165 w 288110"/>
              <a:gd name="connsiteY4" fmla="*/ 170014 h 385151"/>
              <a:gd name="connsiteX5" fmla="*/ 288090 w 288110"/>
              <a:gd name="connsiteY5" fmla="*/ 277082 h 385151"/>
              <a:gd name="connsiteX6" fmla="*/ 144074 w 288110"/>
              <a:gd name="connsiteY6" fmla="*/ 385094 h 385151"/>
              <a:gd name="connsiteX7" fmla="*/ 58 w 288110"/>
              <a:gd name="connsiteY7" fmla="*/ 277082 h 385151"/>
              <a:gd name="connsiteX0" fmla="*/ 58 w 288110"/>
              <a:gd name="connsiteY0" fmla="*/ 265176 h 373245"/>
              <a:gd name="connsiteX1" fmla="*/ 74671 w 288110"/>
              <a:gd name="connsiteY1" fmla="*/ 167632 h 373245"/>
              <a:gd name="connsiteX2" fmla="*/ 98484 w 288110"/>
              <a:gd name="connsiteY2" fmla="*/ 5707 h 373245"/>
              <a:gd name="connsiteX3" fmla="*/ 184555 w 288110"/>
              <a:gd name="connsiteY3" fmla="*/ 0 h 373245"/>
              <a:gd name="connsiteX4" fmla="*/ 215165 w 288110"/>
              <a:gd name="connsiteY4" fmla="*/ 158108 h 373245"/>
              <a:gd name="connsiteX5" fmla="*/ 288090 w 288110"/>
              <a:gd name="connsiteY5" fmla="*/ 265176 h 373245"/>
              <a:gd name="connsiteX6" fmla="*/ 144074 w 288110"/>
              <a:gd name="connsiteY6" fmla="*/ 373188 h 373245"/>
              <a:gd name="connsiteX7" fmla="*/ 58 w 288110"/>
              <a:gd name="connsiteY7" fmla="*/ 265176 h 373245"/>
              <a:gd name="connsiteX0" fmla="*/ 58 w 288110"/>
              <a:gd name="connsiteY0" fmla="*/ 262795 h 370864"/>
              <a:gd name="connsiteX1" fmla="*/ 74671 w 288110"/>
              <a:gd name="connsiteY1" fmla="*/ 165251 h 370864"/>
              <a:gd name="connsiteX2" fmla="*/ 98484 w 288110"/>
              <a:gd name="connsiteY2" fmla="*/ 3326 h 370864"/>
              <a:gd name="connsiteX3" fmla="*/ 184555 w 288110"/>
              <a:gd name="connsiteY3" fmla="*/ 0 h 370864"/>
              <a:gd name="connsiteX4" fmla="*/ 215165 w 288110"/>
              <a:gd name="connsiteY4" fmla="*/ 155727 h 370864"/>
              <a:gd name="connsiteX5" fmla="*/ 288090 w 288110"/>
              <a:gd name="connsiteY5" fmla="*/ 262795 h 370864"/>
              <a:gd name="connsiteX6" fmla="*/ 144074 w 288110"/>
              <a:gd name="connsiteY6" fmla="*/ 370807 h 370864"/>
              <a:gd name="connsiteX7" fmla="*/ 58 w 288110"/>
              <a:gd name="connsiteY7" fmla="*/ 262795 h 370864"/>
              <a:gd name="connsiteX0" fmla="*/ 58 w 289126"/>
              <a:gd name="connsiteY0" fmla="*/ 262795 h 370862"/>
              <a:gd name="connsiteX1" fmla="*/ 74671 w 289126"/>
              <a:gd name="connsiteY1" fmla="*/ 165251 h 370862"/>
              <a:gd name="connsiteX2" fmla="*/ 98484 w 289126"/>
              <a:gd name="connsiteY2" fmla="*/ 3326 h 370862"/>
              <a:gd name="connsiteX3" fmla="*/ 184555 w 289126"/>
              <a:gd name="connsiteY3" fmla="*/ 0 h 370862"/>
              <a:gd name="connsiteX4" fmla="*/ 205640 w 289126"/>
              <a:gd name="connsiteY4" fmla="*/ 153346 h 370862"/>
              <a:gd name="connsiteX5" fmla="*/ 288090 w 289126"/>
              <a:gd name="connsiteY5" fmla="*/ 262795 h 370862"/>
              <a:gd name="connsiteX6" fmla="*/ 144074 w 289126"/>
              <a:gd name="connsiteY6" fmla="*/ 370807 h 370862"/>
              <a:gd name="connsiteX7" fmla="*/ 58 w 289126"/>
              <a:gd name="connsiteY7" fmla="*/ 262795 h 370862"/>
              <a:gd name="connsiteX0" fmla="*/ 58 w 289126"/>
              <a:gd name="connsiteY0" fmla="*/ 262795 h 370807"/>
              <a:gd name="connsiteX1" fmla="*/ 74671 w 289126"/>
              <a:gd name="connsiteY1" fmla="*/ 165251 h 370807"/>
              <a:gd name="connsiteX2" fmla="*/ 98484 w 289126"/>
              <a:gd name="connsiteY2" fmla="*/ 3326 h 370807"/>
              <a:gd name="connsiteX3" fmla="*/ 184555 w 289126"/>
              <a:gd name="connsiteY3" fmla="*/ 0 h 370807"/>
              <a:gd name="connsiteX4" fmla="*/ 205640 w 289126"/>
              <a:gd name="connsiteY4" fmla="*/ 153346 h 370807"/>
              <a:gd name="connsiteX5" fmla="*/ 288090 w 289126"/>
              <a:gd name="connsiteY5" fmla="*/ 262795 h 370807"/>
              <a:gd name="connsiteX6" fmla="*/ 144074 w 289126"/>
              <a:gd name="connsiteY6" fmla="*/ 370807 h 370807"/>
              <a:gd name="connsiteX7" fmla="*/ 58 w 289126"/>
              <a:gd name="connsiteY7" fmla="*/ 262795 h 370807"/>
              <a:gd name="connsiteX0" fmla="*/ 58 w 288423"/>
              <a:gd name="connsiteY0" fmla="*/ 262795 h 370807"/>
              <a:gd name="connsiteX1" fmla="*/ 74671 w 288423"/>
              <a:gd name="connsiteY1" fmla="*/ 165251 h 370807"/>
              <a:gd name="connsiteX2" fmla="*/ 98484 w 288423"/>
              <a:gd name="connsiteY2" fmla="*/ 3326 h 370807"/>
              <a:gd name="connsiteX3" fmla="*/ 184555 w 288423"/>
              <a:gd name="connsiteY3" fmla="*/ 0 h 370807"/>
              <a:gd name="connsiteX4" fmla="*/ 205640 w 288423"/>
              <a:gd name="connsiteY4" fmla="*/ 153346 h 370807"/>
              <a:gd name="connsiteX5" fmla="*/ 288090 w 288423"/>
              <a:gd name="connsiteY5" fmla="*/ 262795 h 370807"/>
              <a:gd name="connsiteX6" fmla="*/ 144074 w 288423"/>
              <a:gd name="connsiteY6" fmla="*/ 370807 h 370807"/>
              <a:gd name="connsiteX7" fmla="*/ 58 w 288423"/>
              <a:gd name="connsiteY7" fmla="*/ 262795 h 370807"/>
              <a:gd name="connsiteX0" fmla="*/ 58 w 288099"/>
              <a:gd name="connsiteY0" fmla="*/ 262795 h 370807"/>
              <a:gd name="connsiteX1" fmla="*/ 74671 w 288099"/>
              <a:gd name="connsiteY1" fmla="*/ 165251 h 370807"/>
              <a:gd name="connsiteX2" fmla="*/ 98484 w 288099"/>
              <a:gd name="connsiteY2" fmla="*/ 3326 h 370807"/>
              <a:gd name="connsiteX3" fmla="*/ 184555 w 288099"/>
              <a:gd name="connsiteY3" fmla="*/ 0 h 370807"/>
              <a:gd name="connsiteX4" fmla="*/ 205640 w 288099"/>
              <a:gd name="connsiteY4" fmla="*/ 153346 h 370807"/>
              <a:gd name="connsiteX5" fmla="*/ 288090 w 288099"/>
              <a:gd name="connsiteY5" fmla="*/ 262795 h 370807"/>
              <a:gd name="connsiteX6" fmla="*/ 144074 w 288099"/>
              <a:gd name="connsiteY6" fmla="*/ 370807 h 370807"/>
              <a:gd name="connsiteX7" fmla="*/ 58 w 288099"/>
              <a:gd name="connsiteY7" fmla="*/ 262795 h 370807"/>
              <a:gd name="connsiteX0" fmla="*/ 58 w 288099"/>
              <a:gd name="connsiteY0" fmla="*/ 262795 h 370807"/>
              <a:gd name="connsiteX1" fmla="*/ 74671 w 288099"/>
              <a:gd name="connsiteY1" fmla="*/ 165251 h 370807"/>
              <a:gd name="connsiteX2" fmla="*/ 98484 w 288099"/>
              <a:gd name="connsiteY2" fmla="*/ 3326 h 370807"/>
              <a:gd name="connsiteX3" fmla="*/ 184555 w 288099"/>
              <a:gd name="connsiteY3" fmla="*/ 0 h 370807"/>
              <a:gd name="connsiteX4" fmla="*/ 205640 w 288099"/>
              <a:gd name="connsiteY4" fmla="*/ 153346 h 370807"/>
              <a:gd name="connsiteX5" fmla="*/ 288090 w 288099"/>
              <a:gd name="connsiteY5" fmla="*/ 262795 h 370807"/>
              <a:gd name="connsiteX6" fmla="*/ 144074 w 288099"/>
              <a:gd name="connsiteY6" fmla="*/ 370807 h 370807"/>
              <a:gd name="connsiteX7" fmla="*/ 58 w 288099"/>
              <a:gd name="connsiteY7" fmla="*/ 262795 h 370807"/>
              <a:gd name="connsiteX0" fmla="*/ 58 w 288099"/>
              <a:gd name="connsiteY0" fmla="*/ 265513 h 373525"/>
              <a:gd name="connsiteX1" fmla="*/ 74671 w 288099"/>
              <a:gd name="connsiteY1" fmla="*/ 167969 h 373525"/>
              <a:gd name="connsiteX2" fmla="*/ 85491 w 288099"/>
              <a:gd name="connsiteY2" fmla="*/ 0 h 373525"/>
              <a:gd name="connsiteX3" fmla="*/ 184555 w 288099"/>
              <a:gd name="connsiteY3" fmla="*/ 2718 h 373525"/>
              <a:gd name="connsiteX4" fmla="*/ 205640 w 288099"/>
              <a:gd name="connsiteY4" fmla="*/ 156064 h 373525"/>
              <a:gd name="connsiteX5" fmla="*/ 288090 w 288099"/>
              <a:gd name="connsiteY5" fmla="*/ 265513 h 373525"/>
              <a:gd name="connsiteX6" fmla="*/ 144074 w 288099"/>
              <a:gd name="connsiteY6" fmla="*/ 373525 h 373525"/>
              <a:gd name="connsiteX7" fmla="*/ 58 w 288099"/>
              <a:gd name="connsiteY7" fmla="*/ 265513 h 373525"/>
              <a:gd name="connsiteX0" fmla="*/ 58 w 288098"/>
              <a:gd name="connsiteY0" fmla="*/ 265513 h 373525"/>
              <a:gd name="connsiteX1" fmla="*/ 74671 w 288098"/>
              <a:gd name="connsiteY1" fmla="*/ 167969 h 373525"/>
              <a:gd name="connsiteX2" fmla="*/ 85491 w 288098"/>
              <a:gd name="connsiteY2" fmla="*/ 0 h 373525"/>
              <a:gd name="connsiteX3" fmla="*/ 200146 w 288098"/>
              <a:gd name="connsiteY3" fmla="*/ 5740 h 373525"/>
              <a:gd name="connsiteX4" fmla="*/ 205640 w 288098"/>
              <a:gd name="connsiteY4" fmla="*/ 156064 h 373525"/>
              <a:gd name="connsiteX5" fmla="*/ 288090 w 288098"/>
              <a:gd name="connsiteY5" fmla="*/ 265513 h 373525"/>
              <a:gd name="connsiteX6" fmla="*/ 144074 w 288098"/>
              <a:gd name="connsiteY6" fmla="*/ 373525 h 373525"/>
              <a:gd name="connsiteX7" fmla="*/ 58 w 288098"/>
              <a:gd name="connsiteY7" fmla="*/ 265513 h 373525"/>
              <a:gd name="connsiteX0" fmla="*/ 58 w 288098"/>
              <a:gd name="connsiteY0" fmla="*/ 265513 h 373525"/>
              <a:gd name="connsiteX1" fmla="*/ 74671 w 288098"/>
              <a:gd name="connsiteY1" fmla="*/ 167969 h 373525"/>
              <a:gd name="connsiteX2" fmla="*/ 85491 w 288098"/>
              <a:gd name="connsiteY2" fmla="*/ 0 h 373525"/>
              <a:gd name="connsiteX3" fmla="*/ 200146 w 288098"/>
              <a:gd name="connsiteY3" fmla="*/ 5740 h 373525"/>
              <a:gd name="connsiteX4" fmla="*/ 203041 w 288098"/>
              <a:gd name="connsiteY4" fmla="*/ 122831 h 373525"/>
              <a:gd name="connsiteX5" fmla="*/ 288090 w 288098"/>
              <a:gd name="connsiteY5" fmla="*/ 265513 h 373525"/>
              <a:gd name="connsiteX6" fmla="*/ 144074 w 288098"/>
              <a:gd name="connsiteY6" fmla="*/ 373525 h 373525"/>
              <a:gd name="connsiteX7" fmla="*/ 58 w 288098"/>
              <a:gd name="connsiteY7" fmla="*/ 265513 h 373525"/>
              <a:gd name="connsiteX0" fmla="*/ 1420 w 289460"/>
              <a:gd name="connsiteY0" fmla="*/ 265513 h 373525"/>
              <a:gd name="connsiteX1" fmla="*/ 76033 w 289460"/>
              <a:gd name="connsiteY1" fmla="*/ 134735 h 373525"/>
              <a:gd name="connsiteX2" fmla="*/ 86853 w 289460"/>
              <a:gd name="connsiteY2" fmla="*/ 0 h 373525"/>
              <a:gd name="connsiteX3" fmla="*/ 201508 w 289460"/>
              <a:gd name="connsiteY3" fmla="*/ 5740 h 373525"/>
              <a:gd name="connsiteX4" fmla="*/ 204403 w 289460"/>
              <a:gd name="connsiteY4" fmla="*/ 122831 h 373525"/>
              <a:gd name="connsiteX5" fmla="*/ 289452 w 289460"/>
              <a:gd name="connsiteY5" fmla="*/ 265513 h 373525"/>
              <a:gd name="connsiteX6" fmla="*/ 145436 w 289460"/>
              <a:gd name="connsiteY6" fmla="*/ 373525 h 373525"/>
              <a:gd name="connsiteX7" fmla="*/ 1420 w 289460"/>
              <a:gd name="connsiteY7" fmla="*/ 265513 h 373525"/>
              <a:gd name="connsiteX0" fmla="*/ 187 w 288227"/>
              <a:gd name="connsiteY0" fmla="*/ 265513 h 373525"/>
              <a:gd name="connsiteX1" fmla="*/ 74800 w 288227"/>
              <a:gd name="connsiteY1" fmla="*/ 134735 h 373525"/>
              <a:gd name="connsiteX2" fmla="*/ 85620 w 288227"/>
              <a:gd name="connsiteY2" fmla="*/ 0 h 373525"/>
              <a:gd name="connsiteX3" fmla="*/ 200275 w 288227"/>
              <a:gd name="connsiteY3" fmla="*/ 5740 h 373525"/>
              <a:gd name="connsiteX4" fmla="*/ 203170 w 288227"/>
              <a:gd name="connsiteY4" fmla="*/ 122831 h 373525"/>
              <a:gd name="connsiteX5" fmla="*/ 288219 w 288227"/>
              <a:gd name="connsiteY5" fmla="*/ 265513 h 373525"/>
              <a:gd name="connsiteX6" fmla="*/ 144203 w 288227"/>
              <a:gd name="connsiteY6" fmla="*/ 373525 h 373525"/>
              <a:gd name="connsiteX7" fmla="*/ 187 w 288227"/>
              <a:gd name="connsiteY7" fmla="*/ 265513 h 373525"/>
              <a:gd name="connsiteX0" fmla="*/ 187 w 288219"/>
              <a:gd name="connsiteY0" fmla="*/ 265513 h 373525"/>
              <a:gd name="connsiteX1" fmla="*/ 74800 w 288219"/>
              <a:gd name="connsiteY1" fmla="*/ 134735 h 373525"/>
              <a:gd name="connsiteX2" fmla="*/ 85620 w 288219"/>
              <a:gd name="connsiteY2" fmla="*/ 0 h 373525"/>
              <a:gd name="connsiteX3" fmla="*/ 200275 w 288219"/>
              <a:gd name="connsiteY3" fmla="*/ 5740 h 373525"/>
              <a:gd name="connsiteX4" fmla="*/ 203170 w 288219"/>
              <a:gd name="connsiteY4" fmla="*/ 122831 h 373525"/>
              <a:gd name="connsiteX5" fmla="*/ 288219 w 288219"/>
              <a:gd name="connsiteY5" fmla="*/ 265513 h 373525"/>
              <a:gd name="connsiteX6" fmla="*/ 144203 w 288219"/>
              <a:gd name="connsiteY6" fmla="*/ 373525 h 373525"/>
              <a:gd name="connsiteX7" fmla="*/ 187 w 288219"/>
              <a:gd name="connsiteY7" fmla="*/ 265513 h 373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8219" h="373525">
                <a:moveTo>
                  <a:pt x="187" y="265513"/>
                </a:moveTo>
                <a:cubicBezTo>
                  <a:pt x="-3583" y="195504"/>
                  <a:pt x="50797" y="152737"/>
                  <a:pt x="74800" y="134735"/>
                </a:cubicBezTo>
                <a:cubicBezTo>
                  <a:pt x="96761" y="94665"/>
                  <a:pt x="82387" y="39448"/>
                  <a:pt x="85620" y="0"/>
                </a:cubicBezTo>
                <a:cubicBezTo>
                  <a:pt x="105522" y="3415"/>
                  <a:pt x="178844" y="8914"/>
                  <a:pt x="200275" y="5740"/>
                </a:cubicBezTo>
                <a:cubicBezTo>
                  <a:pt x="200275" y="52573"/>
                  <a:pt x="188513" y="79536"/>
                  <a:pt x="203170" y="122831"/>
                </a:cubicBezTo>
                <a:cubicBezTo>
                  <a:pt x="217827" y="166126"/>
                  <a:pt x="283909" y="152128"/>
                  <a:pt x="288219" y="265513"/>
                </a:cubicBezTo>
                <a:cubicBezTo>
                  <a:pt x="287416" y="324477"/>
                  <a:pt x="218402" y="373525"/>
                  <a:pt x="144203" y="373525"/>
                </a:cubicBezTo>
                <a:cubicBezTo>
                  <a:pt x="70004" y="373525"/>
                  <a:pt x="3957" y="335522"/>
                  <a:pt x="187" y="265513"/>
                </a:cubicBezTo>
                <a:close/>
              </a:path>
            </a:pathLst>
          </a:custGeom>
          <a:solidFill>
            <a:srgbClr val="FFFF99">
              <a:alpha val="81961"/>
            </a:srgb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62" name="Ellipse 49"/>
          <p:cNvSpPr/>
          <p:nvPr/>
        </p:nvSpPr>
        <p:spPr>
          <a:xfrm>
            <a:off x="5574470" y="4622339"/>
            <a:ext cx="188930" cy="200684"/>
          </a:xfrm>
          <a:custGeom>
            <a:avLst/>
            <a:gdLst>
              <a:gd name="connsiteX0" fmla="*/ 0 w 288032"/>
              <a:gd name="connsiteY0" fmla="*/ 108012 h 216024"/>
              <a:gd name="connsiteX1" fmla="*/ 144016 w 288032"/>
              <a:gd name="connsiteY1" fmla="*/ 0 h 216024"/>
              <a:gd name="connsiteX2" fmla="*/ 288032 w 288032"/>
              <a:gd name="connsiteY2" fmla="*/ 108012 h 216024"/>
              <a:gd name="connsiteX3" fmla="*/ 144016 w 288032"/>
              <a:gd name="connsiteY3" fmla="*/ 216024 h 216024"/>
              <a:gd name="connsiteX4" fmla="*/ 0 w 288032"/>
              <a:gd name="connsiteY4" fmla="*/ 108012 h 216024"/>
              <a:gd name="connsiteX0" fmla="*/ 1420 w 289452"/>
              <a:gd name="connsiteY0" fmla="*/ 116593 h 224605"/>
              <a:gd name="connsiteX1" fmla="*/ 76033 w 289452"/>
              <a:gd name="connsiteY1" fmla="*/ 19049 h 224605"/>
              <a:gd name="connsiteX2" fmla="*/ 145436 w 289452"/>
              <a:gd name="connsiteY2" fmla="*/ 8581 h 224605"/>
              <a:gd name="connsiteX3" fmla="*/ 289452 w 289452"/>
              <a:gd name="connsiteY3" fmla="*/ 116593 h 224605"/>
              <a:gd name="connsiteX4" fmla="*/ 145436 w 289452"/>
              <a:gd name="connsiteY4" fmla="*/ 224605 h 224605"/>
              <a:gd name="connsiteX5" fmla="*/ 1420 w 289452"/>
              <a:gd name="connsiteY5" fmla="*/ 116593 h 224605"/>
              <a:gd name="connsiteX0" fmla="*/ 1420 w 290920"/>
              <a:gd name="connsiteY0" fmla="*/ 109738 h 217750"/>
              <a:gd name="connsiteX1" fmla="*/ 76033 w 290920"/>
              <a:gd name="connsiteY1" fmla="*/ 12194 h 217750"/>
              <a:gd name="connsiteX2" fmla="*/ 145436 w 290920"/>
              <a:gd name="connsiteY2" fmla="*/ 1726 h 217750"/>
              <a:gd name="connsiteX3" fmla="*/ 226052 w 290920"/>
              <a:gd name="connsiteY3" fmla="*/ 14576 h 217750"/>
              <a:gd name="connsiteX4" fmla="*/ 289452 w 290920"/>
              <a:gd name="connsiteY4" fmla="*/ 109738 h 217750"/>
              <a:gd name="connsiteX5" fmla="*/ 145436 w 290920"/>
              <a:gd name="connsiteY5" fmla="*/ 217750 h 217750"/>
              <a:gd name="connsiteX6" fmla="*/ 1420 w 290920"/>
              <a:gd name="connsiteY6" fmla="*/ 109738 h 217750"/>
              <a:gd name="connsiteX0" fmla="*/ 1420 w 290920"/>
              <a:gd name="connsiteY0" fmla="*/ 277081 h 385093"/>
              <a:gd name="connsiteX1" fmla="*/ 76033 w 290920"/>
              <a:gd name="connsiteY1" fmla="*/ 179537 h 385093"/>
              <a:gd name="connsiteX2" fmla="*/ 143055 w 290920"/>
              <a:gd name="connsiteY2" fmla="*/ 0 h 385093"/>
              <a:gd name="connsiteX3" fmla="*/ 226052 w 290920"/>
              <a:gd name="connsiteY3" fmla="*/ 181919 h 385093"/>
              <a:gd name="connsiteX4" fmla="*/ 289452 w 290920"/>
              <a:gd name="connsiteY4" fmla="*/ 277081 h 385093"/>
              <a:gd name="connsiteX5" fmla="*/ 145436 w 290920"/>
              <a:gd name="connsiteY5" fmla="*/ 385093 h 385093"/>
              <a:gd name="connsiteX6" fmla="*/ 1420 w 290920"/>
              <a:gd name="connsiteY6" fmla="*/ 277081 h 385093"/>
              <a:gd name="connsiteX0" fmla="*/ 1420 w 290920"/>
              <a:gd name="connsiteY0" fmla="*/ 277081 h 385093"/>
              <a:gd name="connsiteX1" fmla="*/ 76033 w 290920"/>
              <a:gd name="connsiteY1" fmla="*/ 179537 h 385093"/>
              <a:gd name="connsiteX2" fmla="*/ 166867 w 290920"/>
              <a:gd name="connsiteY2" fmla="*/ 0 h 385093"/>
              <a:gd name="connsiteX3" fmla="*/ 226052 w 290920"/>
              <a:gd name="connsiteY3" fmla="*/ 181919 h 385093"/>
              <a:gd name="connsiteX4" fmla="*/ 289452 w 290920"/>
              <a:gd name="connsiteY4" fmla="*/ 277081 h 385093"/>
              <a:gd name="connsiteX5" fmla="*/ 145436 w 290920"/>
              <a:gd name="connsiteY5" fmla="*/ 385093 h 385093"/>
              <a:gd name="connsiteX6" fmla="*/ 1420 w 290920"/>
              <a:gd name="connsiteY6" fmla="*/ 277081 h 385093"/>
              <a:gd name="connsiteX0" fmla="*/ 1420 w 290920"/>
              <a:gd name="connsiteY0" fmla="*/ 299148 h 407160"/>
              <a:gd name="connsiteX1" fmla="*/ 76033 w 290920"/>
              <a:gd name="connsiteY1" fmla="*/ 201604 h 407160"/>
              <a:gd name="connsiteX2" fmla="*/ 111752 w 290920"/>
              <a:gd name="connsiteY2" fmla="*/ 23011 h 407160"/>
              <a:gd name="connsiteX3" fmla="*/ 166867 w 290920"/>
              <a:gd name="connsiteY3" fmla="*/ 22067 h 407160"/>
              <a:gd name="connsiteX4" fmla="*/ 226052 w 290920"/>
              <a:gd name="connsiteY4" fmla="*/ 203986 h 407160"/>
              <a:gd name="connsiteX5" fmla="*/ 289452 w 290920"/>
              <a:gd name="connsiteY5" fmla="*/ 299148 h 407160"/>
              <a:gd name="connsiteX6" fmla="*/ 145436 w 290920"/>
              <a:gd name="connsiteY6" fmla="*/ 407160 h 407160"/>
              <a:gd name="connsiteX7" fmla="*/ 1420 w 290920"/>
              <a:gd name="connsiteY7" fmla="*/ 299148 h 407160"/>
              <a:gd name="connsiteX0" fmla="*/ 1420 w 290920"/>
              <a:gd name="connsiteY0" fmla="*/ 289542 h 397554"/>
              <a:gd name="connsiteX1" fmla="*/ 76033 w 290920"/>
              <a:gd name="connsiteY1" fmla="*/ 191998 h 397554"/>
              <a:gd name="connsiteX2" fmla="*/ 111752 w 290920"/>
              <a:gd name="connsiteY2" fmla="*/ 13405 h 397554"/>
              <a:gd name="connsiteX3" fmla="*/ 166867 w 290920"/>
              <a:gd name="connsiteY3" fmla="*/ 12461 h 397554"/>
              <a:gd name="connsiteX4" fmla="*/ 226052 w 290920"/>
              <a:gd name="connsiteY4" fmla="*/ 194380 h 397554"/>
              <a:gd name="connsiteX5" fmla="*/ 289452 w 290920"/>
              <a:gd name="connsiteY5" fmla="*/ 289542 h 397554"/>
              <a:gd name="connsiteX6" fmla="*/ 145436 w 290920"/>
              <a:gd name="connsiteY6" fmla="*/ 397554 h 397554"/>
              <a:gd name="connsiteX7" fmla="*/ 1420 w 290920"/>
              <a:gd name="connsiteY7" fmla="*/ 289542 h 397554"/>
              <a:gd name="connsiteX0" fmla="*/ 1420 w 290920"/>
              <a:gd name="connsiteY0" fmla="*/ 279137 h 387149"/>
              <a:gd name="connsiteX1" fmla="*/ 76033 w 290920"/>
              <a:gd name="connsiteY1" fmla="*/ 181593 h 387149"/>
              <a:gd name="connsiteX2" fmla="*/ 111752 w 290920"/>
              <a:gd name="connsiteY2" fmla="*/ 3000 h 387149"/>
              <a:gd name="connsiteX3" fmla="*/ 166867 w 290920"/>
              <a:gd name="connsiteY3" fmla="*/ 2056 h 387149"/>
              <a:gd name="connsiteX4" fmla="*/ 226052 w 290920"/>
              <a:gd name="connsiteY4" fmla="*/ 183975 h 387149"/>
              <a:gd name="connsiteX5" fmla="*/ 289452 w 290920"/>
              <a:gd name="connsiteY5" fmla="*/ 279137 h 387149"/>
              <a:gd name="connsiteX6" fmla="*/ 145436 w 290920"/>
              <a:gd name="connsiteY6" fmla="*/ 387149 h 387149"/>
              <a:gd name="connsiteX7" fmla="*/ 1420 w 290920"/>
              <a:gd name="connsiteY7" fmla="*/ 279137 h 387149"/>
              <a:gd name="connsiteX0" fmla="*/ 252 w 289752"/>
              <a:gd name="connsiteY0" fmla="*/ 279137 h 387149"/>
              <a:gd name="connsiteX1" fmla="*/ 74865 w 289752"/>
              <a:gd name="connsiteY1" fmla="*/ 181593 h 387149"/>
              <a:gd name="connsiteX2" fmla="*/ 110584 w 289752"/>
              <a:gd name="connsiteY2" fmla="*/ 3000 h 387149"/>
              <a:gd name="connsiteX3" fmla="*/ 165699 w 289752"/>
              <a:gd name="connsiteY3" fmla="*/ 2056 h 387149"/>
              <a:gd name="connsiteX4" fmla="*/ 224884 w 289752"/>
              <a:gd name="connsiteY4" fmla="*/ 183975 h 387149"/>
              <a:gd name="connsiteX5" fmla="*/ 288284 w 289752"/>
              <a:gd name="connsiteY5" fmla="*/ 279137 h 387149"/>
              <a:gd name="connsiteX6" fmla="*/ 144268 w 289752"/>
              <a:gd name="connsiteY6" fmla="*/ 387149 h 387149"/>
              <a:gd name="connsiteX7" fmla="*/ 252 w 289752"/>
              <a:gd name="connsiteY7" fmla="*/ 279137 h 387149"/>
              <a:gd name="connsiteX0" fmla="*/ 252 w 288284"/>
              <a:gd name="connsiteY0" fmla="*/ 279137 h 387149"/>
              <a:gd name="connsiteX1" fmla="*/ 74865 w 288284"/>
              <a:gd name="connsiteY1" fmla="*/ 181593 h 387149"/>
              <a:gd name="connsiteX2" fmla="*/ 110584 w 288284"/>
              <a:gd name="connsiteY2" fmla="*/ 3000 h 387149"/>
              <a:gd name="connsiteX3" fmla="*/ 165699 w 288284"/>
              <a:gd name="connsiteY3" fmla="*/ 2056 h 387149"/>
              <a:gd name="connsiteX4" fmla="*/ 224884 w 288284"/>
              <a:gd name="connsiteY4" fmla="*/ 183975 h 387149"/>
              <a:gd name="connsiteX5" fmla="*/ 288284 w 288284"/>
              <a:gd name="connsiteY5" fmla="*/ 279137 h 387149"/>
              <a:gd name="connsiteX6" fmla="*/ 144268 w 288284"/>
              <a:gd name="connsiteY6" fmla="*/ 387149 h 387149"/>
              <a:gd name="connsiteX7" fmla="*/ 252 w 288284"/>
              <a:gd name="connsiteY7" fmla="*/ 279137 h 387149"/>
              <a:gd name="connsiteX0" fmla="*/ 252 w 291921"/>
              <a:gd name="connsiteY0" fmla="*/ 279137 h 387149"/>
              <a:gd name="connsiteX1" fmla="*/ 74865 w 291921"/>
              <a:gd name="connsiteY1" fmla="*/ 181593 h 387149"/>
              <a:gd name="connsiteX2" fmla="*/ 110584 w 291921"/>
              <a:gd name="connsiteY2" fmla="*/ 3000 h 387149"/>
              <a:gd name="connsiteX3" fmla="*/ 165699 w 291921"/>
              <a:gd name="connsiteY3" fmla="*/ 2056 h 387149"/>
              <a:gd name="connsiteX4" fmla="*/ 224884 w 291921"/>
              <a:gd name="connsiteY4" fmla="*/ 183975 h 387149"/>
              <a:gd name="connsiteX5" fmla="*/ 288284 w 291921"/>
              <a:gd name="connsiteY5" fmla="*/ 279137 h 387149"/>
              <a:gd name="connsiteX6" fmla="*/ 144268 w 291921"/>
              <a:gd name="connsiteY6" fmla="*/ 387149 h 387149"/>
              <a:gd name="connsiteX7" fmla="*/ 252 w 291921"/>
              <a:gd name="connsiteY7" fmla="*/ 279137 h 387149"/>
              <a:gd name="connsiteX0" fmla="*/ 252 w 288301"/>
              <a:gd name="connsiteY0" fmla="*/ 279137 h 387149"/>
              <a:gd name="connsiteX1" fmla="*/ 74865 w 288301"/>
              <a:gd name="connsiteY1" fmla="*/ 181593 h 387149"/>
              <a:gd name="connsiteX2" fmla="*/ 110584 w 288301"/>
              <a:gd name="connsiteY2" fmla="*/ 3000 h 387149"/>
              <a:gd name="connsiteX3" fmla="*/ 165699 w 288301"/>
              <a:gd name="connsiteY3" fmla="*/ 2056 h 387149"/>
              <a:gd name="connsiteX4" fmla="*/ 224884 w 288301"/>
              <a:gd name="connsiteY4" fmla="*/ 183975 h 387149"/>
              <a:gd name="connsiteX5" fmla="*/ 288284 w 288301"/>
              <a:gd name="connsiteY5" fmla="*/ 279137 h 387149"/>
              <a:gd name="connsiteX6" fmla="*/ 144268 w 288301"/>
              <a:gd name="connsiteY6" fmla="*/ 387149 h 387149"/>
              <a:gd name="connsiteX7" fmla="*/ 252 w 288301"/>
              <a:gd name="connsiteY7" fmla="*/ 279137 h 387149"/>
              <a:gd name="connsiteX0" fmla="*/ 252 w 288309"/>
              <a:gd name="connsiteY0" fmla="*/ 279137 h 387149"/>
              <a:gd name="connsiteX1" fmla="*/ 74865 w 288309"/>
              <a:gd name="connsiteY1" fmla="*/ 181593 h 387149"/>
              <a:gd name="connsiteX2" fmla="*/ 110584 w 288309"/>
              <a:gd name="connsiteY2" fmla="*/ 3000 h 387149"/>
              <a:gd name="connsiteX3" fmla="*/ 165699 w 288309"/>
              <a:gd name="connsiteY3" fmla="*/ 2056 h 387149"/>
              <a:gd name="connsiteX4" fmla="*/ 224884 w 288309"/>
              <a:gd name="connsiteY4" fmla="*/ 183975 h 387149"/>
              <a:gd name="connsiteX5" fmla="*/ 288284 w 288309"/>
              <a:gd name="connsiteY5" fmla="*/ 279137 h 387149"/>
              <a:gd name="connsiteX6" fmla="*/ 144268 w 288309"/>
              <a:gd name="connsiteY6" fmla="*/ 387149 h 387149"/>
              <a:gd name="connsiteX7" fmla="*/ 252 w 288309"/>
              <a:gd name="connsiteY7" fmla="*/ 279137 h 387149"/>
              <a:gd name="connsiteX0" fmla="*/ 252 w 288309"/>
              <a:gd name="connsiteY0" fmla="*/ 279137 h 387228"/>
              <a:gd name="connsiteX1" fmla="*/ 74865 w 288309"/>
              <a:gd name="connsiteY1" fmla="*/ 181593 h 387228"/>
              <a:gd name="connsiteX2" fmla="*/ 110584 w 288309"/>
              <a:gd name="connsiteY2" fmla="*/ 3000 h 387228"/>
              <a:gd name="connsiteX3" fmla="*/ 165699 w 288309"/>
              <a:gd name="connsiteY3" fmla="*/ 2056 h 387228"/>
              <a:gd name="connsiteX4" fmla="*/ 224884 w 288309"/>
              <a:gd name="connsiteY4" fmla="*/ 183975 h 387228"/>
              <a:gd name="connsiteX5" fmla="*/ 288284 w 288309"/>
              <a:gd name="connsiteY5" fmla="*/ 279137 h 387228"/>
              <a:gd name="connsiteX6" fmla="*/ 144268 w 288309"/>
              <a:gd name="connsiteY6" fmla="*/ 387149 h 387228"/>
              <a:gd name="connsiteX7" fmla="*/ 252 w 288309"/>
              <a:gd name="connsiteY7" fmla="*/ 279137 h 387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10584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10584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10584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10584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10584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01059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9137 h 387228"/>
              <a:gd name="connsiteX1" fmla="*/ 74865 w 288309"/>
              <a:gd name="connsiteY1" fmla="*/ 181593 h 387228"/>
              <a:gd name="connsiteX2" fmla="*/ 101059 w 288309"/>
              <a:gd name="connsiteY2" fmla="*/ 3000 h 387228"/>
              <a:gd name="connsiteX3" fmla="*/ 182368 w 288309"/>
              <a:gd name="connsiteY3" fmla="*/ 2055 h 387228"/>
              <a:gd name="connsiteX4" fmla="*/ 224884 w 288309"/>
              <a:gd name="connsiteY4" fmla="*/ 183975 h 387228"/>
              <a:gd name="connsiteX5" fmla="*/ 288284 w 288309"/>
              <a:gd name="connsiteY5" fmla="*/ 279137 h 387228"/>
              <a:gd name="connsiteX6" fmla="*/ 144268 w 288309"/>
              <a:gd name="connsiteY6" fmla="*/ 387149 h 387228"/>
              <a:gd name="connsiteX7" fmla="*/ 252 w 288309"/>
              <a:gd name="connsiteY7" fmla="*/ 279137 h 387228"/>
              <a:gd name="connsiteX0" fmla="*/ 252 w 288309"/>
              <a:gd name="connsiteY0" fmla="*/ 277082 h 385173"/>
              <a:gd name="connsiteX1" fmla="*/ 74865 w 288309"/>
              <a:gd name="connsiteY1" fmla="*/ 179538 h 385173"/>
              <a:gd name="connsiteX2" fmla="*/ 101059 w 288309"/>
              <a:gd name="connsiteY2" fmla="*/ 945 h 385173"/>
              <a:gd name="connsiteX3" fmla="*/ 182368 w 288309"/>
              <a:gd name="connsiteY3" fmla="*/ 0 h 385173"/>
              <a:gd name="connsiteX4" fmla="*/ 224884 w 288309"/>
              <a:gd name="connsiteY4" fmla="*/ 181920 h 385173"/>
              <a:gd name="connsiteX5" fmla="*/ 288284 w 288309"/>
              <a:gd name="connsiteY5" fmla="*/ 277082 h 385173"/>
              <a:gd name="connsiteX6" fmla="*/ 144268 w 288309"/>
              <a:gd name="connsiteY6" fmla="*/ 385094 h 385173"/>
              <a:gd name="connsiteX7" fmla="*/ 252 w 288309"/>
              <a:gd name="connsiteY7" fmla="*/ 277082 h 385173"/>
              <a:gd name="connsiteX0" fmla="*/ 252 w 288309"/>
              <a:gd name="connsiteY0" fmla="*/ 277082 h 385173"/>
              <a:gd name="connsiteX1" fmla="*/ 74865 w 288309"/>
              <a:gd name="connsiteY1" fmla="*/ 179538 h 385173"/>
              <a:gd name="connsiteX2" fmla="*/ 101059 w 288309"/>
              <a:gd name="connsiteY2" fmla="*/ 945 h 385173"/>
              <a:gd name="connsiteX3" fmla="*/ 182368 w 288309"/>
              <a:gd name="connsiteY3" fmla="*/ 0 h 385173"/>
              <a:gd name="connsiteX4" fmla="*/ 224884 w 288309"/>
              <a:gd name="connsiteY4" fmla="*/ 181920 h 385173"/>
              <a:gd name="connsiteX5" fmla="*/ 288284 w 288309"/>
              <a:gd name="connsiteY5" fmla="*/ 277082 h 385173"/>
              <a:gd name="connsiteX6" fmla="*/ 144268 w 288309"/>
              <a:gd name="connsiteY6" fmla="*/ 385094 h 385173"/>
              <a:gd name="connsiteX7" fmla="*/ 252 w 288309"/>
              <a:gd name="connsiteY7" fmla="*/ 277082 h 385173"/>
              <a:gd name="connsiteX0" fmla="*/ 252 w 289799"/>
              <a:gd name="connsiteY0" fmla="*/ 277082 h 385149"/>
              <a:gd name="connsiteX1" fmla="*/ 74865 w 289799"/>
              <a:gd name="connsiteY1" fmla="*/ 179538 h 385149"/>
              <a:gd name="connsiteX2" fmla="*/ 101059 w 289799"/>
              <a:gd name="connsiteY2" fmla="*/ 945 h 385149"/>
              <a:gd name="connsiteX3" fmla="*/ 182368 w 289799"/>
              <a:gd name="connsiteY3" fmla="*/ 0 h 385149"/>
              <a:gd name="connsiteX4" fmla="*/ 215359 w 289799"/>
              <a:gd name="connsiteY4" fmla="*/ 170014 h 385149"/>
              <a:gd name="connsiteX5" fmla="*/ 288284 w 289799"/>
              <a:gd name="connsiteY5" fmla="*/ 277082 h 385149"/>
              <a:gd name="connsiteX6" fmla="*/ 144268 w 289799"/>
              <a:gd name="connsiteY6" fmla="*/ 385094 h 385149"/>
              <a:gd name="connsiteX7" fmla="*/ 252 w 289799"/>
              <a:gd name="connsiteY7" fmla="*/ 277082 h 385149"/>
              <a:gd name="connsiteX0" fmla="*/ 252 w 288284"/>
              <a:gd name="connsiteY0" fmla="*/ 277082 h 385151"/>
              <a:gd name="connsiteX1" fmla="*/ 74865 w 288284"/>
              <a:gd name="connsiteY1" fmla="*/ 179538 h 385151"/>
              <a:gd name="connsiteX2" fmla="*/ 101059 w 288284"/>
              <a:gd name="connsiteY2" fmla="*/ 945 h 385151"/>
              <a:gd name="connsiteX3" fmla="*/ 182368 w 288284"/>
              <a:gd name="connsiteY3" fmla="*/ 0 h 385151"/>
              <a:gd name="connsiteX4" fmla="*/ 215359 w 288284"/>
              <a:gd name="connsiteY4" fmla="*/ 170014 h 385151"/>
              <a:gd name="connsiteX5" fmla="*/ 288284 w 288284"/>
              <a:gd name="connsiteY5" fmla="*/ 277082 h 385151"/>
              <a:gd name="connsiteX6" fmla="*/ 144268 w 288284"/>
              <a:gd name="connsiteY6" fmla="*/ 385094 h 385151"/>
              <a:gd name="connsiteX7" fmla="*/ 252 w 288284"/>
              <a:gd name="connsiteY7" fmla="*/ 277082 h 385151"/>
              <a:gd name="connsiteX0" fmla="*/ 1420 w 290967"/>
              <a:gd name="connsiteY0" fmla="*/ 277082 h 385149"/>
              <a:gd name="connsiteX1" fmla="*/ 76033 w 290967"/>
              <a:gd name="connsiteY1" fmla="*/ 179538 h 385149"/>
              <a:gd name="connsiteX2" fmla="*/ 102227 w 290967"/>
              <a:gd name="connsiteY2" fmla="*/ 945 h 385149"/>
              <a:gd name="connsiteX3" fmla="*/ 183536 w 290967"/>
              <a:gd name="connsiteY3" fmla="*/ 0 h 385149"/>
              <a:gd name="connsiteX4" fmla="*/ 216527 w 290967"/>
              <a:gd name="connsiteY4" fmla="*/ 170014 h 385149"/>
              <a:gd name="connsiteX5" fmla="*/ 289452 w 290967"/>
              <a:gd name="connsiteY5" fmla="*/ 277082 h 385149"/>
              <a:gd name="connsiteX6" fmla="*/ 145436 w 290967"/>
              <a:gd name="connsiteY6" fmla="*/ 385094 h 385149"/>
              <a:gd name="connsiteX7" fmla="*/ 1420 w 290967"/>
              <a:gd name="connsiteY7" fmla="*/ 277082 h 385149"/>
              <a:gd name="connsiteX0" fmla="*/ 58 w 289605"/>
              <a:gd name="connsiteY0" fmla="*/ 277082 h 385149"/>
              <a:gd name="connsiteX1" fmla="*/ 74671 w 289605"/>
              <a:gd name="connsiteY1" fmla="*/ 179538 h 385149"/>
              <a:gd name="connsiteX2" fmla="*/ 100865 w 289605"/>
              <a:gd name="connsiteY2" fmla="*/ 945 h 385149"/>
              <a:gd name="connsiteX3" fmla="*/ 182174 w 289605"/>
              <a:gd name="connsiteY3" fmla="*/ 0 h 385149"/>
              <a:gd name="connsiteX4" fmla="*/ 215165 w 289605"/>
              <a:gd name="connsiteY4" fmla="*/ 170014 h 385149"/>
              <a:gd name="connsiteX5" fmla="*/ 288090 w 289605"/>
              <a:gd name="connsiteY5" fmla="*/ 277082 h 385149"/>
              <a:gd name="connsiteX6" fmla="*/ 144074 w 289605"/>
              <a:gd name="connsiteY6" fmla="*/ 385094 h 385149"/>
              <a:gd name="connsiteX7" fmla="*/ 58 w 289605"/>
              <a:gd name="connsiteY7" fmla="*/ 277082 h 385149"/>
              <a:gd name="connsiteX0" fmla="*/ 58 w 288110"/>
              <a:gd name="connsiteY0" fmla="*/ 277082 h 385151"/>
              <a:gd name="connsiteX1" fmla="*/ 74671 w 288110"/>
              <a:gd name="connsiteY1" fmla="*/ 179538 h 385151"/>
              <a:gd name="connsiteX2" fmla="*/ 100865 w 288110"/>
              <a:gd name="connsiteY2" fmla="*/ 945 h 385151"/>
              <a:gd name="connsiteX3" fmla="*/ 182174 w 288110"/>
              <a:gd name="connsiteY3" fmla="*/ 0 h 385151"/>
              <a:gd name="connsiteX4" fmla="*/ 215165 w 288110"/>
              <a:gd name="connsiteY4" fmla="*/ 170014 h 385151"/>
              <a:gd name="connsiteX5" fmla="*/ 288090 w 288110"/>
              <a:gd name="connsiteY5" fmla="*/ 277082 h 385151"/>
              <a:gd name="connsiteX6" fmla="*/ 144074 w 288110"/>
              <a:gd name="connsiteY6" fmla="*/ 385094 h 385151"/>
              <a:gd name="connsiteX7" fmla="*/ 58 w 288110"/>
              <a:gd name="connsiteY7" fmla="*/ 277082 h 385151"/>
              <a:gd name="connsiteX0" fmla="*/ 58 w 288110"/>
              <a:gd name="connsiteY0" fmla="*/ 277082 h 385151"/>
              <a:gd name="connsiteX1" fmla="*/ 74671 w 288110"/>
              <a:gd name="connsiteY1" fmla="*/ 179538 h 385151"/>
              <a:gd name="connsiteX2" fmla="*/ 98484 w 288110"/>
              <a:gd name="connsiteY2" fmla="*/ 17613 h 385151"/>
              <a:gd name="connsiteX3" fmla="*/ 182174 w 288110"/>
              <a:gd name="connsiteY3" fmla="*/ 0 h 385151"/>
              <a:gd name="connsiteX4" fmla="*/ 215165 w 288110"/>
              <a:gd name="connsiteY4" fmla="*/ 170014 h 385151"/>
              <a:gd name="connsiteX5" fmla="*/ 288090 w 288110"/>
              <a:gd name="connsiteY5" fmla="*/ 277082 h 385151"/>
              <a:gd name="connsiteX6" fmla="*/ 144074 w 288110"/>
              <a:gd name="connsiteY6" fmla="*/ 385094 h 385151"/>
              <a:gd name="connsiteX7" fmla="*/ 58 w 288110"/>
              <a:gd name="connsiteY7" fmla="*/ 277082 h 385151"/>
              <a:gd name="connsiteX0" fmla="*/ 58 w 288110"/>
              <a:gd name="connsiteY0" fmla="*/ 265176 h 373245"/>
              <a:gd name="connsiteX1" fmla="*/ 74671 w 288110"/>
              <a:gd name="connsiteY1" fmla="*/ 167632 h 373245"/>
              <a:gd name="connsiteX2" fmla="*/ 98484 w 288110"/>
              <a:gd name="connsiteY2" fmla="*/ 5707 h 373245"/>
              <a:gd name="connsiteX3" fmla="*/ 184555 w 288110"/>
              <a:gd name="connsiteY3" fmla="*/ 0 h 373245"/>
              <a:gd name="connsiteX4" fmla="*/ 215165 w 288110"/>
              <a:gd name="connsiteY4" fmla="*/ 158108 h 373245"/>
              <a:gd name="connsiteX5" fmla="*/ 288090 w 288110"/>
              <a:gd name="connsiteY5" fmla="*/ 265176 h 373245"/>
              <a:gd name="connsiteX6" fmla="*/ 144074 w 288110"/>
              <a:gd name="connsiteY6" fmla="*/ 373188 h 373245"/>
              <a:gd name="connsiteX7" fmla="*/ 58 w 288110"/>
              <a:gd name="connsiteY7" fmla="*/ 265176 h 373245"/>
              <a:gd name="connsiteX0" fmla="*/ 58 w 288110"/>
              <a:gd name="connsiteY0" fmla="*/ 262795 h 370864"/>
              <a:gd name="connsiteX1" fmla="*/ 74671 w 288110"/>
              <a:gd name="connsiteY1" fmla="*/ 165251 h 370864"/>
              <a:gd name="connsiteX2" fmla="*/ 98484 w 288110"/>
              <a:gd name="connsiteY2" fmla="*/ 3326 h 370864"/>
              <a:gd name="connsiteX3" fmla="*/ 184555 w 288110"/>
              <a:gd name="connsiteY3" fmla="*/ 0 h 370864"/>
              <a:gd name="connsiteX4" fmla="*/ 215165 w 288110"/>
              <a:gd name="connsiteY4" fmla="*/ 155727 h 370864"/>
              <a:gd name="connsiteX5" fmla="*/ 288090 w 288110"/>
              <a:gd name="connsiteY5" fmla="*/ 262795 h 370864"/>
              <a:gd name="connsiteX6" fmla="*/ 144074 w 288110"/>
              <a:gd name="connsiteY6" fmla="*/ 370807 h 370864"/>
              <a:gd name="connsiteX7" fmla="*/ 58 w 288110"/>
              <a:gd name="connsiteY7" fmla="*/ 262795 h 370864"/>
              <a:gd name="connsiteX0" fmla="*/ 58 w 289126"/>
              <a:gd name="connsiteY0" fmla="*/ 262795 h 370862"/>
              <a:gd name="connsiteX1" fmla="*/ 74671 w 289126"/>
              <a:gd name="connsiteY1" fmla="*/ 165251 h 370862"/>
              <a:gd name="connsiteX2" fmla="*/ 98484 w 289126"/>
              <a:gd name="connsiteY2" fmla="*/ 3326 h 370862"/>
              <a:gd name="connsiteX3" fmla="*/ 184555 w 289126"/>
              <a:gd name="connsiteY3" fmla="*/ 0 h 370862"/>
              <a:gd name="connsiteX4" fmla="*/ 205640 w 289126"/>
              <a:gd name="connsiteY4" fmla="*/ 153346 h 370862"/>
              <a:gd name="connsiteX5" fmla="*/ 288090 w 289126"/>
              <a:gd name="connsiteY5" fmla="*/ 262795 h 370862"/>
              <a:gd name="connsiteX6" fmla="*/ 144074 w 289126"/>
              <a:gd name="connsiteY6" fmla="*/ 370807 h 370862"/>
              <a:gd name="connsiteX7" fmla="*/ 58 w 289126"/>
              <a:gd name="connsiteY7" fmla="*/ 262795 h 370862"/>
              <a:gd name="connsiteX0" fmla="*/ 58 w 289126"/>
              <a:gd name="connsiteY0" fmla="*/ 262795 h 370807"/>
              <a:gd name="connsiteX1" fmla="*/ 74671 w 289126"/>
              <a:gd name="connsiteY1" fmla="*/ 165251 h 370807"/>
              <a:gd name="connsiteX2" fmla="*/ 98484 w 289126"/>
              <a:gd name="connsiteY2" fmla="*/ 3326 h 370807"/>
              <a:gd name="connsiteX3" fmla="*/ 184555 w 289126"/>
              <a:gd name="connsiteY3" fmla="*/ 0 h 370807"/>
              <a:gd name="connsiteX4" fmla="*/ 205640 w 289126"/>
              <a:gd name="connsiteY4" fmla="*/ 153346 h 370807"/>
              <a:gd name="connsiteX5" fmla="*/ 288090 w 289126"/>
              <a:gd name="connsiteY5" fmla="*/ 262795 h 370807"/>
              <a:gd name="connsiteX6" fmla="*/ 144074 w 289126"/>
              <a:gd name="connsiteY6" fmla="*/ 370807 h 370807"/>
              <a:gd name="connsiteX7" fmla="*/ 58 w 289126"/>
              <a:gd name="connsiteY7" fmla="*/ 262795 h 370807"/>
              <a:gd name="connsiteX0" fmla="*/ 58 w 288423"/>
              <a:gd name="connsiteY0" fmla="*/ 262795 h 370807"/>
              <a:gd name="connsiteX1" fmla="*/ 74671 w 288423"/>
              <a:gd name="connsiteY1" fmla="*/ 165251 h 370807"/>
              <a:gd name="connsiteX2" fmla="*/ 98484 w 288423"/>
              <a:gd name="connsiteY2" fmla="*/ 3326 h 370807"/>
              <a:gd name="connsiteX3" fmla="*/ 184555 w 288423"/>
              <a:gd name="connsiteY3" fmla="*/ 0 h 370807"/>
              <a:gd name="connsiteX4" fmla="*/ 205640 w 288423"/>
              <a:gd name="connsiteY4" fmla="*/ 153346 h 370807"/>
              <a:gd name="connsiteX5" fmla="*/ 288090 w 288423"/>
              <a:gd name="connsiteY5" fmla="*/ 262795 h 370807"/>
              <a:gd name="connsiteX6" fmla="*/ 144074 w 288423"/>
              <a:gd name="connsiteY6" fmla="*/ 370807 h 370807"/>
              <a:gd name="connsiteX7" fmla="*/ 58 w 288423"/>
              <a:gd name="connsiteY7" fmla="*/ 262795 h 370807"/>
              <a:gd name="connsiteX0" fmla="*/ 58 w 288099"/>
              <a:gd name="connsiteY0" fmla="*/ 262795 h 370807"/>
              <a:gd name="connsiteX1" fmla="*/ 74671 w 288099"/>
              <a:gd name="connsiteY1" fmla="*/ 165251 h 370807"/>
              <a:gd name="connsiteX2" fmla="*/ 98484 w 288099"/>
              <a:gd name="connsiteY2" fmla="*/ 3326 h 370807"/>
              <a:gd name="connsiteX3" fmla="*/ 184555 w 288099"/>
              <a:gd name="connsiteY3" fmla="*/ 0 h 370807"/>
              <a:gd name="connsiteX4" fmla="*/ 205640 w 288099"/>
              <a:gd name="connsiteY4" fmla="*/ 153346 h 370807"/>
              <a:gd name="connsiteX5" fmla="*/ 288090 w 288099"/>
              <a:gd name="connsiteY5" fmla="*/ 262795 h 370807"/>
              <a:gd name="connsiteX6" fmla="*/ 144074 w 288099"/>
              <a:gd name="connsiteY6" fmla="*/ 370807 h 370807"/>
              <a:gd name="connsiteX7" fmla="*/ 58 w 288099"/>
              <a:gd name="connsiteY7" fmla="*/ 262795 h 370807"/>
              <a:gd name="connsiteX0" fmla="*/ 58 w 288099"/>
              <a:gd name="connsiteY0" fmla="*/ 262795 h 370807"/>
              <a:gd name="connsiteX1" fmla="*/ 74671 w 288099"/>
              <a:gd name="connsiteY1" fmla="*/ 165251 h 370807"/>
              <a:gd name="connsiteX2" fmla="*/ 98484 w 288099"/>
              <a:gd name="connsiteY2" fmla="*/ 3326 h 370807"/>
              <a:gd name="connsiteX3" fmla="*/ 184555 w 288099"/>
              <a:gd name="connsiteY3" fmla="*/ 0 h 370807"/>
              <a:gd name="connsiteX4" fmla="*/ 205640 w 288099"/>
              <a:gd name="connsiteY4" fmla="*/ 153346 h 370807"/>
              <a:gd name="connsiteX5" fmla="*/ 288090 w 288099"/>
              <a:gd name="connsiteY5" fmla="*/ 262795 h 370807"/>
              <a:gd name="connsiteX6" fmla="*/ 144074 w 288099"/>
              <a:gd name="connsiteY6" fmla="*/ 370807 h 370807"/>
              <a:gd name="connsiteX7" fmla="*/ 58 w 288099"/>
              <a:gd name="connsiteY7" fmla="*/ 262795 h 370807"/>
              <a:gd name="connsiteX0" fmla="*/ 58 w 288099"/>
              <a:gd name="connsiteY0" fmla="*/ 265513 h 373525"/>
              <a:gd name="connsiteX1" fmla="*/ 74671 w 288099"/>
              <a:gd name="connsiteY1" fmla="*/ 167969 h 373525"/>
              <a:gd name="connsiteX2" fmla="*/ 85491 w 288099"/>
              <a:gd name="connsiteY2" fmla="*/ 0 h 373525"/>
              <a:gd name="connsiteX3" fmla="*/ 184555 w 288099"/>
              <a:gd name="connsiteY3" fmla="*/ 2718 h 373525"/>
              <a:gd name="connsiteX4" fmla="*/ 205640 w 288099"/>
              <a:gd name="connsiteY4" fmla="*/ 156064 h 373525"/>
              <a:gd name="connsiteX5" fmla="*/ 288090 w 288099"/>
              <a:gd name="connsiteY5" fmla="*/ 265513 h 373525"/>
              <a:gd name="connsiteX6" fmla="*/ 144074 w 288099"/>
              <a:gd name="connsiteY6" fmla="*/ 373525 h 373525"/>
              <a:gd name="connsiteX7" fmla="*/ 58 w 288099"/>
              <a:gd name="connsiteY7" fmla="*/ 265513 h 373525"/>
              <a:gd name="connsiteX0" fmla="*/ 58 w 288098"/>
              <a:gd name="connsiteY0" fmla="*/ 265513 h 373525"/>
              <a:gd name="connsiteX1" fmla="*/ 74671 w 288098"/>
              <a:gd name="connsiteY1" fmla="*/ 167969 h 373525"/>
              <a:gd name="connsiteX2" fmla="*/ 85491 w 288098"/>
              <a:gd name="connsiteY2" fmla="*/ 0 h 373525"/>
              <a:gd name="connsiteX3" fmla="*/ 200146 w 288098"/>
              <a:gd name="connsiteY3" fmla="*/ 5740 h 373525"/>
              <a:gd name="connsiteX4" fmla="*/ 205640 w 288098"/>
              <a:gd name="connsiteY4" fmla="*/ 156064 h 373525"/>
              <a:gd name="connsiteX5" fmla="*/ 288090 w 288098"/>
              <a:gd name="connsiteY5" fmla="*/ 265513 h 373525"/>
              <a:gd name="connsiteX6" fmla="*/ 144074 w 288098"/>
              <a:gd name="connsiteY6" fmla="*/ 373525 h 373525"/>
              <a:gd name="connsiteX7" fmla="*/ 58 w 288098"/>
              <a:gd name="connsiteY7" fmla="*/ 265513 h 373525"/>
              <a:gd name="connsiteX0" fmla="*/ 58 w 288098"/>
              <a:gd name="connsiteY0" fmla="*/ 265513 h 373525"/>
              <a:gd name="connsiteX1" fmla="*/ 74671 w 288098"/>
              <a:gd name="connsiteY1" fmla="*/ 167969 h 373525"/>
              <a:gd name="connsiteX2" fmla="*/ 85491 w 288098"/>
              <a:gd name="connsiteY2" fmla="*/ 0 h 373525"/>
              <a:gd name="connsiteX3" fmla="*/ 200146 w 288098"/>
              <a:gd name="connsiteY3" fmla="*/ 5740 h 373525"/>
              <a:gd name="connsiteX4" fmla="*/ 203041 w 288098"/>
              <a:gd name="connsiteY4" fmla="*/ 122831 h 373525"/>
              <a:gd name="connsiteX5" fmla="*/ 288090 w 288098"/>
              <a:gd name="connsiteY5" fmla="*/ 265513 h 373525"/>
              <a:gd name="connsiteX6" fmla="*/ 144074 w 288098"/>
              <a:gd name="connsiteY6" fmla="*/ 373525 h 373525"/>
              <a:gd name="connsiteX7" fmla="*/ 58 w 288098"/>
              <a:gd name="connsiteY7" fmla="*/ 265513 h 373525"/>
              <a:gd name="connsiteX0" fmla="*/ 1420 w 289460"/>
              <a:gd name="connsiteY0" fmla="*/ 265513 h 373525"/>
              <a:gd name="connsiteX1" fmla="*/ 76033 w 289460"/>
              <a:gd name="connsiteY1" fmla="*/ 134735 h 373525"/>
              <a:gd name="connsiteX2" fmla="*/ 86853 w 289460"/>
              <a:gd name="connsiteY2" fmla="*/ 0 h 373525"/>
              <a:gd name="connsiteX3" fmla="*/ 201508 w 289460"/>
              <a:gd name="connsiteY3" fmla="*/ 5740 h 373525"/>
              <a:gd name="connsiteX4" fmla="*/ 204403 w 289460"/>
              <a:gd name="connsiteY4" fmla="*/ 122831 h 373525"/>
              <a:gd name="connsiteX5" fmla="*/ 289452 w 289460"/>
              <a:gd name="connsiteY5" fmla="*/ 265513 h 373525"/>
              <a:gd name="connsiteX6" fmla="*/ 145436 w 289460"/>
              <a:gd name="connsiteY6" fmla="*/ 373525 h 373525"/>
              <a:gd name="connsiteX7" fmla="*/ 1420 w 289460"/>
              <a:gd name="connsiteY7" fmla="*/ 265513 h 373525"/>
              <a:gd name="connsiteX0" fmla="*/ 187 w 288227"/>
              <a:gd name="connsiteY0" fmla="*/ 265513 h 373525"/>
              <a:gd name="connsiteX1" fmla="*/ 74800 w 288227"/>
              <a:gd name="connsiteY1" fmla="*/ 134735 h 373525"/>
              <a:gd name="connsiteX2" fmla="*/ 85620 w 288227"/>
              <a:gd name="connsiteY2" fmla="*/ 0 h 373525"/>
              <a:gd name="connsiteX3" fmla="*/ 200275 w 288227"/>
              <a:gd name="connsiteY3" fmla="*/ 5740 h 373525"/>
              <a:gd name="connsiteX4" fmla="*/ 203170 w 288227"/>
              <a:gd name="connsiteY4" fmla="*/ 122831 h 373525"/>
              <a:gd name="connsiteX5" fmla="*/ 288219 w 288227"/>
              <a:gd name="connsiteY5" fmla="*/ 265513 h 373525"/>
              <a:gd name="connsiteX6" fmla="*/ 144203 w 288227"/>
              <a:gd name="connsiteY6" fmla="*/ 373525 h 373525"/>
              <a:gd name="connsiteX7" fmla="*/ 187 w 288227"/>
              <a:gd name="connsiteY7" fmla="*/ 265513 h 373525"/>
              <a:gd name="connsiteX0" fmla="*/ 187 w 288219"/>
              <a:gd name="connsiteY0" fmla="*/ 265513 h 373525"/>
              <a:gd name="connsiteX1" fmla="*/ 74800 w 288219"/>
              <a:gd name="connsiteY1" fmla="*/ 134735 h 373525"/>
              <a:gd name="connsiteX2" fmla="*/ 85620 w 288219"/>
              <a:gd name="connsiteY2" fmla="*/ 0 h 373525"/>
              <a:gd name="connsiteX3" fmla="*/ 200275 w 288219"/>
              <a:gd name="connsiteY3" fmla="*/ 5740 h 373525"/>
              <a:gd name="connsiteX4" fmla="*/ 203170 w 288219"/>
              <a:gd name="connsiteY4" fmla="*/ 122831 h 373525"/>
              <a:gd name="connsiteX5" fmla="*/ 288219 w 288219"/>
              <a:gd name="connsiteY5" fmla="*/ 265513 h 373525"/>
              <a:gd name="connsiteX6" fmla="*/ 144203 w 288219"/>
              <a:gd name="connsiteY6" fmla="*/ 373525 h 373525"/>
              <a:gd name="connsiteX7" fmla="*/ 187 w 288219"/>
              <a:gd name="connsiteY7" fmla="*/ 265513 h 373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8219" h="373525">
                <a:moveTo>
                  <a:pt x="187" y="265513"/>
                </a:moveTo>
                <a:cubicBezTo>
                  <a:pt x="-3583" y="195504"/>
                  <a:pt x="50797" y="152737"/>
                  <a:pt x="74800" y="134735"/>
                </a:cubicBezTo>
                <a:cubicBezTo>
                  <a:pt x="96761" y="94665"/>
                  <a:pt x="82387" y="39448"/>
                  <a:pt x="85620" y="0"/>
                </a:cubicBezTo>
                <a:cubicBezTo>
                  <a:pt x="105522" y="3415"/>
                  <a:pt x="178844" y="8914"/>
                  <a:pt x="200275" y="5740"/>
                </a:cubicBezTo>
                <a:cubicBezTo>
                  <a:pt x="200275" y="52573"/>
                  <a:pt x="188513" y="79536"/>
                  <a:pt x="203170" y="122831"/>
                </a:cubicBezTo>
                <a:cubicBezTo>
                  <a:pt x="217827" y="166126"/>
                  <a:pt x="283909" y="152128"/>
                  <a:pt x="288219" y="265513"/>
                </a:cubicBezTo>
                <a:cubicBezTo>
                  <a:pt x="287416" y="324477"/>
                  <a:pt x="218402" y="373525"/>
                  <a:pt x="144203" y="373525"/>
                </a:cubicBezTo>
                <a:cubicBezTo>
                  <a:pt x="70004" y="373525"/>
                  <a:pt x="3957" y="335522"/>
                  <a:pt x="187" y="265513"/>
                </a:cubicBezTo>
                <a:close/>
              </a:path>
            </a:pathLst>
          </a:custGeom>
          <a:solidFill>
            <a:srgbClr val="FFFF99">
              <a:alpha val="81961"/>
            </a:srgb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63" name="Ellipse 49"/>
          <p:cNvSpPr/>
          <p:nvPr/>
        </p:nvSpPr>
        <p:spPr>
          <a:xfrm>
            <a:off x="8427780" y="3525663"/>
            <a:ext cx="188930" cy="200684"/>
          </a:xfrm>
          <a:custGeom>
            <a:avLst/>
            <a:gdLst>
              <a:gd name="connsiteX0" fmla="*/ 0 w 288032"/>
              <a:gd name="connsiteY0" fmla="*/ 108012 h 216024"/>
              <a:gd name="connsiteX1" fmla="*/ 144016 w 288032"/>
              <a:gd name="connsiteY1" fmla="*/ 0 h 216024"/>
              <a:gd name="connsiteX2" fmla="*/ 288032 w 288032"/>
              <a:gd name="connsiteY2" fmla="*/ 108012 h 216024"/>
              <a:gd name="connsiteX3" fmla="*/ 144016 w 288032"/>
              <a:gd name="connsiteY3" fmla="*/ 216024 h 216024"/>
              <a:gd name="connsiteX4" fmla="*/ 0 w 288032"/>
              <a:gd name="connsiteY4" fmla="*/ 108012 h 216024"/>
              <a:gd name="connsiteX0" fmla="*/ 1420 w 289452"/>
              <a:gd name="connsiteY0" fmla="*/ 116593 h 224605"/>
              <a:gd name="connsiteX1" fmla="*/ 76033 w 289452"/>
              <a:gd name="connsiteY1" fmla="*/ 19049 h 224605"/>
              <a:gd name="connsiteX2" fmla="*/ 145436 w 289452"/>
              <a:gd name="connsiteY2" fmla="*/ 8581 h 224605"/>
              <a:gd name="connsiteX3" fmla="*/ 289452 w 289452"/>
              <a:gd name="connsiteY3" fmla="*/ 116593 h 224605"/>
              <a:gd name="connsiteX4" fmla="*/ 145436 w 289452"/>
              <a:gd name="connsiteY4" fmla="*/ 224605 h 224605"/>
              <a:gd name="connsiteX5" fmla="*/ 1420 w 289452"/>
              <a:gd name="connsiteY5" fmla="*/ 116593 h 224605"/>
              <a:gd name="connsiteX0" fmla="*/ 1420 w 290920"/>
              <a:gd name="connsiteY0" fmla="*/ 109738 h 217750"/>
              <a:gd name="connsiteX1" fmla="*/ 76033 w 290920"/>
              <a:gd name="connsiteY1" fmla="*/ 12194 h 217750"/>
              <a:gd name="connsiteX2" fmla="*/ 145436 w 290920"/>
              <a:gd name="connsiteY2" fmla="*/ 1726 h 217750"/>
              <a:gd name="connsiteX3" fmla="*/ 226052 w 290920"/>
              <a:gd name="connsiteY3" fmla="*/ 14576 h 217750"/>
              <a:gd name="connsiteX4" fmla="*/ 289452 w 290920"/>
              <a:gd name="connsiteY4" fmla="*/ 109738 h 217750"/>
              <a:gd name="connsiteX5" fmla="*/ 145436 w 290920"/>
              <a:gd name="connsiteY5" fmla="*/ 217750 h 217750"/>
              <a:gd name="connsiteX6" fmla="*/ 1420 w 290920"/>
              <a:gd name="connsiteY6" fmla="*/ 109738 h 217750"/>
              <a:gd name="connsiteX0" fmla="*/ 1420 w 290920"/>
              <a:gd name="connsiteY0" fmla="*/ 277081 h 385093"/>
              <a:gd name="connsiteX1" fmla="*/ 76033 w 290920"/>
              <a:gd name="connsiteY1" fmla="*/ 179537 h 385093"/>
              <a:gd name="connsiteX2" fmla="*/ 143055 w 290920"/>
              <a:gd name="connsiteY2" fmla="*/ 0 h 385093"/>
              <a:gd name="connsiteX3" fmla="*/ 226052 w 290920"/>
              <a:gd name="connsiteY3" fmla="*/ 181919 h 385093"/>
              <a:gd name="connsiteX4" fmla="*/ 289452 w 290920"/>
              <a:gd name="connsiteY4" fmla="*/ 277081 h 385093"/>
              <a:gd name="connsiteX5" fmla="*/ 145436 w 290920"/>
              <a:gd name="connsiteY5" fmla="*/ 385093 h 385093"/>
              <a:gd name="connsiteX6" fmla="*/ 1420 w 290920"/>
              <a:gd name="connsiteY6" fmla="*/ 277081 h 385093"/>
              <a:gd name="connsiteX0" fmla="*/ 1420 w 290920"/>
              <a:gd name="connsiteY0" fmla="*/ 277081 h 385093"/>
              <a:gd name="connsiteX1" fmla="*/ 76033 w 290920"/>
              <a:gd name="connsiteY1" fmla="*/ 179537 h 385093"/>
              <a:gd name="connsiteX2" fmla="*/ 166867 w 290920"/>
              <a:gd name="connsiteY2" fmla="*/ 0 h 385093"/>
              <a:gd name="connsiteX3" fmla="*/ 226052 w 290920"/>
              <a:gd name="connsiteY3" fmla="*/ 181919 h 385093"/>
              <a:gd name="connsiteX4" fmla="*/ 289452 w 290920"/>
              <a:gd name="connsiteY4" fmla="*/ 277081 h 385093"/>
              <a:gd name="connsiteX5" fmla="*/ 145436 w 290920"/>
              <a:gd name="connsiteY5" fmla="*/ 385093 h 385093"/>
              <a:gd name="connsiteX6" fmla="*/ 1420 w 290920"/>
              <a:gd name="connsiteY6" fmla="*/ 277081 h 385093"/>
              <a:gd name="connsiteX0" fmla="*/ 1420 w 290920"/>
              <a:gd name="connsiteY0" fmla="*/ 299148 h 407160"/>
              <a:gd name="connsiteX1" fmla="*/ 76033 w 290920"/>
              <a:gd name="connsiteY1" fmla="*/ 201604 h 407160"/>
              <a:gd name="connsiteX2" fmla="*/ 111752 w 290920"/>
              <a:gd name="connsiteY2" fmla="*/ 23011 h 407160"/>
              <a:gd name="connsiteX3" fmla="*/ 166867 w 290920"/>
              <a:gd name="connsiteY3" fmla="*/ 22067 h 407160"/>
              <a:gd name="connsiteX4" fmla="*/ 226052 w 290920"/>
              <a:gd name="connsiteY4" fmla="*/ 203986 h 407160"/>
              <a:gd name="connsiteX5" fmla="*/ 289452 w 290920"/>
              <a:gd name="connsiteY5" fmla="*/ 299148 h 407160"/>
              <a:gd name="connsiteX6" fmla="*/ 145436 w 290920"/>
              <a:gd name="connsiteY6" fmla="*/ 407160 h 407160"/>
              <a:gd name="connsiteX7" fmla="*/ 1420 w 290920"/>
              <a:gd name="connsiteY7" fmla="*/ 299148 h 407160"/>
              <a:gd name="connsiteX0" fmla="*/ 1420 w 290920"/>
              <a:gd name="connsiteY0" fmla="*/ 289542 h 397554"/>
              <a:gd name="connsiteX1" fmla="*/ 76033 w 290920"/>
              <a:gd name="connsiteY1" fmla="*/ 191998 h 397554"/>
              <a:gd name="connsiteX2" fmla="*/ 111752 w 290920"/>
              <a:gd name="connsiteY2" fmla="*/ 13405 h 397554"/>
              <a:gd name="connsiteX3" fmla="*/ 166867 w 290920"/>
              <a:gd name="connsiteY3" fmla="*/ 12461 h 397554"/>
              <a:gd name="connsiteX4" fmla="*/ 226052 w 290920"/>
              <a:gd name="connsiteY4" fmla="*/ 194380 h 397554"/>
              <a:gd name="connsiteX5" fmla="*/ 289452 w 290920"/>
              <a:gd name="connsiteY5" fmla="*/ 289542 h 397554"/>
              <a:gd name="connsiteX6" fmla="*/ 145436 w 290920"/>
              <a:gd name="connsiteY6" fmla="*/ 397554 h 397554"/>
              <a:gd name="connsiteX7" fmla="*/ 1420 w 290920"/>
              <a:gd name="connsiteY7" fmla="*/ 289542 h 397554"/>
              <a:gd name="connsiteX0" fmla="*/ 1420 w 290920"/>
              <a:gd name="connsiteY0" fmla="*/ 279137 h 387149"/>
              <a:gd name="connsiteX1" fmla="*/ 76033 w 290920"/>
              <a:gd name="connsiteY1" fmla="*/ 181593 h 387149"/>
              <a:gd name="connsiteX2" fmla="*/ 111752 w 290920"/>
              <a:gd name="connsiteY2" fmla="*/ 3000 h 387149"/>
              <a:gd name="connsiteX3" fmla="*/ 166867 w 290920"/>
              <a:gd name="connsiteY3" fmla="*/ 2056 h 387149"/>
              <a:gd name="connsiteX4" fmla="*/ 226052 w 290920"/>
              <a:gd name="connsiteY4" fmla="*/ 183975 h 387149"/>
              <a:gd name="connsiteX5" fmla="*/ 289452 w 290920"/>
              <a:gd name="connsiteY5" fmla="*/ 279137 h 387149"/>
              <a:gd name="connsiteX6" fmla="*/ 145436 w 290920"/>
              <a:gd name="connsiteY6" fmla="*/ 387149 h 387149"/>
              <a:gd name="connsiteX7" fmla="*/ 1420 w 290920"/>
              <a:gd name="connsiteY7" fmla="*/ 279137 h 387149"/>
              <a:gd name="connsiteX0" fmla="*/ 252 w 289752"/>
              <a:gd name="connsiteY0" fmla="*/ 279137 h 387149"/>
              <a:gd name="connsiteX1" fmla="*/ 74865 w 289752"/>
              <a:gd name="connsiteY1" fmla="*/ 181593 h 387149"/>
              <a:gd name="connsiteX2" fmla="*/ 110584 w 289752"/>
              <a:gd name="connsiteY2" fmla="*/ 3000 h 387149"/>
              <a:gd name="connsiteX3" fmla="*/ 165699 w 289752"/>
              <a:gd name="connsiteY3" fmla="*/ 2056 h 387149"/>
              <a:gd name="connsiteX4" fmla="*/ 224884 w 289752"/>
              <a:gd name="connsiteY4" fmla="*/ 183975 h 387149"/>
              <a:gd name="connsiteX5" fmla="*/ 288284 w 289752"/>
              <a:gd name="connsiteY5" fmla="*/ 279137 h 387149"/>
              <a:gd name="connsiteX6" fmla="*/ 144268 w 289752"/>
              <a:gd name="connsiteY6" fmla="*/ 387149 h 387149"/>
              <a:gd name="connsiteX7" fmla="*/ 252 w 289752"/>
              <a:gd name="connsiteY7" fmla="*/ 279137 h 387149"/>
              <a:gd name="connsiteX0" fmla="*/ 252 w 288284"/>
              <a:gd name="connsiteY0" fmla="*/ 279137 h 387149"/>
              <a:gd name="connsiteX1" fmla="*/ 74865 w 288284"/>
              <a:gd name="connsiteY1" fmla="*/ 181593 h 387149"/>
              <a:gd name="connsiteX2" fmla="*/ 110584 w 288284"/>
              <a:gd name="connsiteY2" fmla="*/ 3000 h 387149"/>
              <a:gd name="connsiteX3" fmla="*/ 165699 w 288284"/>
              <a:gd name="connsiteY3" fmla="*/ 2056 h 387149"/>
              <a:gd name="connsiteX4" fmla="*/ 224884 w 288284"/>
              <a:gd name="connsiteY4" fmla="*/ 183975 h 387149"/>
              <a:gd name="connsiteX5" fmla="*/ 288284 w 288284"/>
              <a:gd name="connsiteY5" fmla="*/ 279137 h 387149"/>
              <a:gd name="connsiteX6" fmla="*/ 144268 w 288284"/>
              <a:gd name="connsiteY6" fmla="*/ 387149 h 387149"/>
              <a:gd name="connsiteX7" fmla="*/ 252 w 288284"/>
              <a:gd name="connsiteY7" fmla="*/ 279137 h 387149"/>
              <a:gd name="connsiteX0" fmla="*/ 252 w 291921"/>
              <a:gd name="connsiteY0" fmla="*/ 279137 h 387149"/>
              <a:gd name="connsiteX1" fmla="*/ 74865 w 291921"/>
              <a:gd name="connsiteY1" fmla="*/ 181593 h 387149"/>
              <a:gd name="connsiteX2" fmla="*/ 110584 w 291921"/>
              <a:gd name="connsiteY2" fmla="*/ 3000 h 387149"/>
              <a:gd name="connsiteX3" fmla="*/ 165699 w 291921"/>
              <a:gd name="connsiteY3" fmla="*/ 2056 h 387149"/>
              <a:gd name="connsiteX4" fmla="*/ 224884 w 291921"/>
              <a:gd name="connsiteY4" fmla="*/ 183975 h 387149"/>
              <a:gd name="connsiteX5" fmla="*/ 288284 w 291921"/>
              <a:gd name="connsiteY5" fmla="*/ 279137 h 387149"/>
              <a:gd name="connsiteX6" fmla="*/ 144268 w 291921"/>
              <a:gd name="connsiteY6" fmla="*/ 387149 h 387149"/>
              <a:gd name="connsiteX7" fmla="*/ 252 w 291921"/>
              <a:gd name="connsiteY7" fmla="*/ 279137 h 387149"/>
              <a:gd name="connsiteX0" fmla="*/ 252 w 288301"/>
              <a:gd name="connsiteY0" fmla="*/ 279137 h 387149"/>
              <a:gd name="connsiteX1" fmla="*/ 74865 w 288301"/>
              <a:gd name="connsiteY1" fmla="*/ 181593 h 387149"/>
              <a:gd name="connsiteX2" fmla="*/ 110584 w 288301"/>
              <a:gd name="connsiteY2" fmla="*/ 3000 h 387149"/>
              <a:gd name="connsiteX3" fmla="*/ 165699 w 288301"/>
              <a:gd name="connsiteY3" fmla="*/ 2056 h 387149"/>
              <a:gd name="connsiteX4" fmla="*/ 224884 w 288301"/>
              <a:gd name="connsiteY4" fmla="*/ 183975 h 387149"/>
              <a:gd name="connsiteX5" fmla="*/ 288284 w 288301"/>
              <a:gd name="connsiteY5" fmla="*/ 279137 h 387149"/>
              <a:gd name="connsiteX6" fmla="*/ 144268 w 288301"/>
              <a:gd name="connsiteY6" fmla="*/ 387149 h 387149"/>
              <a:gd name="connsiteX7" fmla="*/ 252 w 288301"/>
              <a:gd name="connsiteY7" fmla="*/ 279137 h 387149"/>
              <a:gd name="connsiteX0" fmla="*/ 252 w 288309"/>
              <a:gd name="connsiteY0" fmla="*/ 279137 h 387149"/>
              <a:gd name="connsiteX1" fmla="*/ 74865 w 288309"/>
              <a:gd name="connsiteY1" fmla="*/ 181593 h 387149"/>
              <a:gd name="connsiteX2" fmla="*/ 110584 w 288309"/>
              <a:gd name="connsiteY2" fmla="*/ 3000 h 387149"/>
              <a:gd name="connsiteX3" fmla="*/ 165699 w 288309"/>
              <a:gd name="connsiteY3" fmla="*/ 2056 h 387149"/>
              <a:gd name="connsiteX4" fmla="*/ 224884 w 288309"/>
              <a:gd name="connsiteY4" fmla="*/ 183975 h 387149"/>
              <a:gd name="connsiteX5" fmla="*/ 288284 w 288309"/>
              <a:gd name="connsiteY5" fmla="*/ 279137 h 387149"/>
              <a:gd name="connsiteX6" fmla="*/ 144268 w 288309"/>
              <a:gd name="connsiteY6" fmla="*/ 387149 h 387149"/>
              <a:gd name="connsiteX7" fmla="*/ 252 w 288309"/>
              <a:gd name="connsiteY7" fmla="*/ 279137 h 387149"/>
              <a:gd name="connsiteX0" fmla="*/ 252 w 288309"/>
              <a:gd name="connsiteY0" fmla="*/ 279137 h 387228"/>
              <a:gd name="connsiteX1" fmla="*/ 74865 w 288309"/>
              <a:gd name="connsiteY1" fmla="*/ 181593 h 387228"/>
              <a:gd name="connsiteX2" fmla="*/ 110584 w 288309"/>
              <a:gd name="connsiteY2" fmla="*/ 3000 h 387228"/>
              <a:gd name="connsiteX3" fmla="*/ 165699 w 288309"/>
              <a:gd name="connsiteY3" fmla="*/ 2056 h 387228"/>
              <a:gd name="connsiteX4" fmla="*/ 224884 w 288309"/>
              <a:gd name="connsiteY4" fmla="*/ 183975 h 387228"/>
              <a:gd name="connsiteX5" fmla="*/ 288284 w 288309"/>
              <a:gd name="connsiteY5" fmla="*/ 279137 h 387228"/>
              <a:gd name="connsiteX6" fmla="*/ 144268 w 288309"/>
              <a:gd name="connsiteY6" fmla="*/ 387149 h 387228"/>
              <a:gd name="connsiteX7" fmla="*/ 252 w 288309"/>
              <a:gd name="connsiteY7" fmla="*/ 279137 h 387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10584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10584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10584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10584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10584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01059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9137 h 387228"/>
              <a:gd name="connsiteX1" fmla="*/ 74865 w 288309"/>
              <a:gd name="connsiteY1" fmla="*/ 181593 h 387228"/>
              <a:gd name="connsiteX2" fmla="*/ 101059 w 288309"/>
              <a:gd name="connsiteY2" fmla="*/ 3000 h 387228"/>
              <a:gd name="connsiteX3" fmla="*/ 182368 w 288309"/>
              <a:gd name="connsiteY3" fmla="*/ 2055 h 387228"/>
              <a:gd name="connsiteX4" fmla="*/ 224884 w 288309"/>
              <a:gd name="connsiteY4" fmla="*/ 183975 h 387228"/>
              <a:gd name="connsiteX5" fmla="*/ 288284 w 288309"/>
              <a:gd name="connsiteY5" fmla="*/ 279137 h 387228"/>
              <a:gd name="connsiteX6" fmla="*/ 144268 w 288309"/>
              <a:gd name="connsiteY6" fmla="*/ 387149 h 387228"/>
              <a:gd name="connsiteX7" fmla="*/ 252 w 288309"/>
              <a:gd name="connsiteY7" fmla="*/ 279137 h 387228"/>
              <a:gd name="connsiteX0" fmla="*/ 252 w 288309"/>
              <a:gd name="connsiteY0" fmla="*/ 277082 h 385173"/>
              <a:gd name="connsiteX1" fmla="*/ 74865 w 288309"/>
              <a:gd name="connsiteY1" fmla="*/ 179538 h 385173"/>
              <a:gd name="connsiteX2" fmla="*/ 101059 w 288309"/>
              <a:gd name="connsiteY2" fmla="*/ 945 h 385173"/>
              <a:gd name="connsiteX3" fmla="*/ 182368 w 288309"/>
              <a:gd name="connsiteY3" fmla="*/ 0 h 385173"/>
              <a:gd name="connsiteX4" fmla="*/ 224884 w 288309"/>
              <a:gd name="connsiteY4" fmla="*/ 181920 h 385173"/>
              <a:gd name="connsiteX5" fmla="*/ 288284 w 288309"/>
              <a:gd name="connsiteY5" fmla="*/ 277082 h 385173"/>
              <a:gd name="connsiteX6" fmla="*/ 144268 w 288309"/>
              <a:gd name="connsiteY6" fmla="*/ 385094 h 385173"/>
              <a:gd name="connsiteX7" fmla="*/ 252 w 288309"/>
              <a:gd name="connsiteY7" fmla="*/ 277082 h 385173"/>
              <a:gd name="connsiteX0" fmla="*/ 252 w 288309"/>
              <a:gd name="connsiteY0" fmla="*/ 277082 h 385173"/>
              <a:gd name="connsiteX1" fmla="*/ 74865 w 288309"/>
              <a:gd name="connsiteY1" fmla="*/ 179538 h 385173"/>
              <a:gd name="connsiteX2" fmla="*/ 101059 w 288309"/>
              <a:gd name="connsiteY2" fmla="*/ 945 h 385173"/>
              <a:gd name="connsiteX3" fmla="*/ 182368 w 288309"/>
              <a:gd name="connsiteY3" fmla="*/ 0 h 385173"/>
              <a:gd name="connsiteX4" fmla="*/ 224884 w 288309"/>
              <a:gd name="connsiteY4" fmla="*/ 181920 h 385173"/>
              <a:gd name="connsiteX5" fmla="*/ 288284 w 288309"/>
              <a:gd name="connsiteY5" fmla="*/ 277082 h 385173"/>
              <a:gd name="connsiteX6" fmla="*/ 144268 w 288309"/>
              <a:gd name="connsiteY6" fmla="*/ 385094 h 385173"/>
              <a:gd name="connsiteX7" fmla="*/ 252 w 288309"/>
              <a:gd name="connsiteY7" fmla="*/ 277082 h 385173"/>
              <a:gd name="connsiteX0" fmla="*/ 252 w 289799"/>
              <a:gd name="connsiteY0" fmla="*/ 277082 h 385149"/>
              <a:gd name="connsiteX1" fmla="*/ 74865 w 289799"/>
              <a:gd name="connsiteY1" fmla="*/ 179538 h 385149"/>
              <a:gd name="connsiteX2" fmla="*/ 101059 w 289799"/>
              <a:gd name="connsiteY2" fmla="*/ 945 h 385149"/>
              <a:gd name="connsiteX3" fmla="*/ 182368 w 289799"/>
              <a:gd name="connsiteY3" fmla="*/ 0 h 385149"/>
              <a:gd name="connsiteX4" fmla="*/ 215359 w 289799"/>
              <a:gd name="connsiteY4" fmla="*/ 170014 h 385149"/>
              <a:gd name="connsiteX5" fmla="*/ 288284 w 289799"/>
              <a:gd name="connsiteY5" fmla="*/ 277082 h 385149"/>
              <a:gd name="connsiteX6" fmla="*/ 144268 w 289799"/>
              <a:gd name="connsiteY6" fmla="*/ 385094 h 385149"/>
              <a:gd name="connsiteX7" fmla="*/ 252 w 289799"/>
              <a:gd name="connsiteY7" fmla="*/ 277082 h 385149"/>
              <a:gd name="connsiteX0" fmla="*/ 252 w 288284"/>
              <a:gd name="connsiteY0" fmla="*/ 277082 h 385151"/>
              <a:gd name="connsiteX1" fmla="*/ 74865 w 288284"/>
              <a:gd name="connsiteY1" fmla="*/ 179538 h 385151"/>
              <a:gd name="connsiteX2" fmla="*/ 101059 w 288284"/>
              <a:gd name="connsiteY2" fmla="*/ 945 h 385151"/>
              <a:gd name="connsiteX3" fmla="*/ 182368 w 288284"/>
              <a:gd name="connsiteY3" fmla="*/ 0 h 385151"/>
              <a:gd name="connsiteX4" fmla="*/ 215359 w 288284"/>
              <a:gd name="connsiteY4" fmla="*/ 170014 h 385151"/>
              <a:gd name="connsiteX5" fmla="*/ 288284 w 288284"/>
              <a:gd name="connsiteY5" fmla="*/ 277082 h 385151"/>
              <a:gd name="connsiteX6" fmla="*/ 144268 w 288284"/>
              <a:gd name="connsiteY6" fmla="*/ 385094 h 385151"/>
              <a:gd name="connsiteX7" fmla="*/ 252 w 288284"/>
              <a:gd name="connsiteY7" fmla="*/ 277082 h 385151"/>
              <a:gd name="connsiteX0" fmla="*/ 1420 w 290967"/>
              <a:gd name="connsiteY0" fmla="*/ 277082 h 385149"/>
              <a:gd name="connsiteX1" fmla="*/ 76033 w 290967"/>
              <a:gd name="connsiteY1" fmla="*/ 179538 h 385149"/>
              <a:gd name="connsiteX2" fmla="*/ 102227 w 290967"/>
              <a:gd name="connsiteY2" fmla="*/ 945 h 385149"/>
              <a:gd name="connsiteX3" fmla="*/ 183536 w 290967"/>
              <a:gd name="connsiteY3" fmla="*/ 0 h 385149"/>
              <a:gd name="connsiteX4" fmla="*/ 216527 w 290967"/>
              <a:gd name="connsiteY4" fmla="*/ 170014 h 385149"/>
              <a:gd name="connsiteX5" fmla="*/ 289452 w 290967"/>
              <a:gd name="connsiteY5" fmla="*/ 277082 h 385149"/>
              <a:gd name="connsiteX6" fmla="*/ 145436 w 290967"/>
              <a:gd name="connsiteY6" fmla="*/ 385094 h 385149"/>
              <a:gd name="connsiteX7" fmla="*/ 1420 w 290967"/>
              <a:gd name="connsiteY7" fmla="*/ 277082 h 385149"/>
              <a:gd name="connsiteX0" fmla="*/ 58 w 289605"/>
              <a:gd name="connsiteY0" fmla="*/ 277082 h 385149"/>
              <a:gd name="connsiteX1" fmla="*/ 74671 w 289605"/>
              <a:gd name="connsiteY1" fmla="*/ 179538 h 385149"/>
              <a:gd name="connsiteX2" fmla="*/ 100865 w 289605"/>
              <a:gd name="connsiteY2" fmla="*/ 945 h 385149"/>
              <a:gd name="connsiteX3" fmla="*/ 182174 w 289605"/>
              <a:gd name="connsiteY3" fmla="*/ 0 h 385149"/>
              <a:gd name="connsiteX4" fmla="*/ 215165 w 289605"/>
              <a:gd name="connsiteY4" fmla="*/ 170014 h 385149"/>
              <a:gd name="connsiteX5" fmla="*/ 288090 w 289605"/>
              <a:gd name="connsiteY5" fmla="*/ 277082 h 385149"/>
              <a:gd name="connsiteX6" fmla="*/ 144074 w 289605"/>
              <a:gd name="connsiteY6" fmla="*/ 385094 h 385149"/>
              <a:gd name="connsiteX7" fmla="*/ 58 w 289605"/>
              <a:gd name="connsiteY7" fmla="*/ 277082 h 385149"/>
              <a:gd name="connsiteX0" fmla="*/ 58 w 288110"/>
              <a:gd name="connsiteY0" fmla="*/ 277082 h 385151"/>
              <a:gd name="connsiteX1" fmla="*/ 74671 w 288110"/>
              <a:gd name="connsiteY1" fmla="*/ 179538 h 385151"/>
              <a:gd name="connsiteX2" fmla="*/ 100865 w 288110"/>
              <a:gd name="connsiteY2" fmla="*/ 945 h 385151"/>
              <a:gd name="connsiteX3" fmla="*/ 182174 w 288110"/>
              <a:gd name="connsiteY3" fmla="*/ 0 h 385151"/>
              <a:gd name="connsiteX4" fmla="*/ 215165 w 288110"/>
              <a:gd name="connsiteY4" fmla="*/ 170014 h 385151"/>
              <a:gd name="connsiteX5" fmla="*/ 288090 w 288110"/>
              <a:gd name="connsiteY5" fmla="*/ 277082 h 385151"/>
              <a:gd name="connsiteX6" fmla="*/ 144074 w 288110"/>
              <a:gd name="connsiteY6" fmla="*/ 385094 h 385151"/>
              <a:gd name="connsiteX7" fmla="*/ 58 w 288110"/>
              <a:gd name="connsiteY7" fmla="*/ 277082 h 385151"/>
              <a:gd name="connsiteX0" fmla="*/ 58 w 288110"/>
              <a:gd name="connsiteY0" fmla="*/ 277082 h 385151"/>
              <a:gd name="connsiteX1" fmla="*/ 74671 w 288110"/>
              <a:gd name="connsiteY1" fmla="*/ 179538 h 385151"/>
              <a:gd name="connsiteX2" fmla="*/ 98484 w 288110"/>
              <a:gd name="connsiteY2" fmla="*/ 17613 h 385151"/>
              <a:gd name="connsiteX3" fmla="*/ 182174 w 288110"/>
              <a:gd name="connsiteY3" fmla="*/ 0 h 385151"/>
              <a:gd name="connsiteX4" fmla="*/ 215165 w 288110"/>
              <a:gd name="connsiteY4" fmla="*/ 170014 h 385151"/>
              <a:gd name="connsiteX5" fmla="*/ 288090 w 288110"/>
              <a:gd name="connsiteY5" fmla="*/ 277082 h 385151"/>
              <a:gd name="connsiteX6" fmla="*/ 144074 w 288110"/>
              <a:gd name="connsiteY6" fmla="*/ 385094 h 385151"/>
              <a:gd name="connsiteX7" fmla="*/ 58 w 288110"/>
              <a:gd name="connsiteY7" fmla="*/ 277082 h 385151"/>
              <a:gd name="connsiteX0" fmla="*/ 58 w 288110"/>
              <a:gd name="connsiteY0" fmla="*/ 265176 h 373245"/>
              <a:gd name="connsiteX1" fmla="*/ 74671 w 288110"/>
              <a:gd name="connsiteY1" fmla="*/ 167632 h 373245"/>
              <a:gd name="connsiteX2" fmla="*/ 98484 w 288110"/>
              <a:gd name="connsiteY2" fmla="*/ 5707 h 373245"/>
              <a:gd name="connsiteX3" fmla="*/ 184555 w 288110"/>
              <a:gd name="connsiteY3" fmla="*/ 0 h 373245"/>
              <a:gd name="connsiteX4" fmla="*/ 215165 w 288110"/>
              <a:gd name="connsiteY4" fmla="*/ 158108 h 373245"/>
              <a:gd name="connsiteX5" fmla="*/ 288090 w 288110"/>
              <a:gd name="connsiteY5" fmla="*/ 265176 h 373245"/>
              <a:gd name="connsiteX6" fmla="*/ 144074 w 288110"/>
              <a:gd name="connsiteY6" fmla="*/ 373188 h 373245"/>
              <a:gd name="connsiteX7" fmla="*/ 58 w 288110"/>
              <a:gd name="connsiteY7" fmla="*/ 265176 h 373245"/>
              <a:gd name="connsiteX0" fmla="*/ 58 w 288110"/>
              <a:gd name="connsiteY0" fmla="*/ 262795 h 370864"/>
              <a:gd name="connsiteX1" fmla="*/ 74671 w 288110"/>
              <a:gd name="connsiteY1" fmla="*/ 165251 h 370864"/>
              <a:gd name="connsiteX2" fmla="*/ 98484 w 288110"/>
              <a:gd name="connsiteY2" fmla="*/ 3326 h 370864"/>
              <a:gd name="connsiteX3" fmla="*/ 184555 w 288110"/>
              <a:gd name="connsiteY3" fmla="*/ 0 h 370864"/>
              <a:gd name="connsiteX4" fmla="*/ 215165 w 288110"/>
              <a:gd name="connsiteY4" fmla="*/ 155727 h 370864"/>
              <a:gd name="connsiteX5" fmla="*/ 288090 w 288110"/>
              <a:gd name="connsiteY5" fmla="*/ 262795 h 370864"/>
              <a:gd name="connsiteX6" fmla="*/ 144074 w 288110"/>
              <a:gd name="connsiteY6" fmla="*/ 370807 h 370864"/>
              <a:gd name="connsiteX7" fmla="*/ 58 w 288110"/>
              <a:gd name="connsiteY7" fmla="*/ 262795 h 370864"/>
              <a:gd name="connsiteX0" fmla="*/ 58 w 289126"/>
              <a:gd name="connsiteY0" fmla="*/ 262795 h 370862"/>
              <a:gd name="connsiteX1" fmla="*/ 74671 w 289126"/>
              <a:gd name="connsiteY1" fmla="*/ 165251 h 370862"/>
              <a:gd name="connsiteX2" fmla="*/ 98484 w 289126"/>
              <a:gd name="connsiteY2" fmla="*/ 3326 h 370862"/>
              <a:gd name="connsiteX3" fmla="*/ 184555 w 289126"/>
              <a:gd name="connsiteY3" fmla="*/ 0 h 370862"/>
              <a:gd name="connsiteX4" fmla="*/ 205640 w 289126"/>
              <a:gd name="connsiteY4" fmla="*/ 153346 h 370862"/>
              <a:gd name="connsiteX5" fmla="*/ 288090 w 289126"/>
              <a:gd name="connsiteY5" fmla="*/ 262795 h 370862"/>
              <a:gd name="connsiteX6" fmla="*/ 144074 w 289126"/>
              <a:gd name="connsiteY6" fmla="*/ 370807 h 370862"/>
              <a:gd name="connsiteX7" fmla="*/ 58 w 289126"/>
              <a:gd name="connsiteY7" fmla="*/ 262795 h 370862"/>
              <a:gd name="connsiteX0" fmla="*/ 58 w 289126"/>
              <a:gd name="connsiteY0" fmla="*/ 262795 h 370807"/>
              <a:gd name="connsiteX1" fmla="*/ 74671 w 289126"/>
              <a:gd name="connsiteY1" fmla="*/ 165251 h 370807"/>
              <a:gd name="connsiteX2" fmla="*/ 98484 w 289126"/>
              <a:gd name="connsiteY2" fmla="*/ 3326 h 370807"/>
              <a:gd name="connsiteX3" fmla="*/ 184555 w 289126"/>
              <a:gd name="connsiteY3" fmla="*/ 0 h 370807"/>
              <a:gd name="connsiteX4" fmla="*/ 205640 w 289126"/>
              <a:gd name="connsiteY4" fmla="*/ 153346 h 370807"/>
              <a:gd name="connsiteX5" fmla="*/ 288090 w 289126"/>
              <a:gd name="connsiteY5" fmla="*/ 262795 h 370807"/>
              <a:gd name="connsiteX6" fmla="*/ 144074 w 289126"/>
              <a:gd name="connsiteY6" fmla="*/ 370807 h 370807"/>
              <a:gd name="connsiteX7" fmla="*/ 58 w 289126"/>
              <a:gd name="connsiteY7" fmla="*/ 262795 h 370807"/>
              <a:gd name="connsiteX0" fmla="*/ 58 w 288423"/>
              <a:gd name="connsiteY0" fmla="*/ 262795 h 370807"/>
              <a:gd name="connsiteX1" fmla="*/ 74671 w 288423"/>
              <a:gd name="connsiteY1" fmla="*/ 165251 h 370807"/>
              <a:gd name="connsiteX2" fmla="*/ 98484 w 288423"/>
              <a:gd name="connsiteY2" fmla="*/ 3326 h 370807"/>
              <a:gd name="connsiteX3" fmla="*/ 184555 w 288423"/>
              <a:gd name="connsiteY3" fmla="*/ 0 h 370807"/>
              <a:gd name="connsiteX4" fmla="*/ 205640 w 288423"/>
              <a:gd name="connsiteY4" fmla="*/ 153346 h 370807"/>
              <a:gd name="connsiteX5" fmla="*/ 288090 w 288423"/>
              <a:gd name="connsiteY5" fmla="*/ 262795 h 370807"/>
              <a:gd name="connsiteX6" fmla="*/ 144074 w 288423"/>
              <a:gd name="connsiteY6" fmla="*/ 370807 h 370807"/>
              <a:gd name="connsiteX7" fmla="*/ 58 w 288423"/>
              <a:gd name="connsiteY7" fmla="*/ 262795 h 370807"/>
              <a:gd name="connsiteX0" fmla="*/ 58 w 288099"/>
              <a:gd name="connsiteY0" fmla="*/ 262795 h 370807"/>
              <a:gd name="connsiteX1" fmla="*/ 74671 w 288099"/>
              <a:gd name="connsiteY1" fmla="*/ 165251 h 370807"/>
              <a:gd name="connsiteX2" fmla="*/ 98484 w 288099"/>
              <a:gd name="connsiteY2" fmla="*/ 3326 h 370807"/>
              <a:gd name="connsiteX3" fmla="*/ 184555 w 288099"/>
              <a:gd name="connsiteY3" fmla="*/ 0 h 370807"/>
              <a:gd name="connsiteX4" fmla="*/ 205640 w 288099"/>
              <a:gd name="connsiteY4" fmla="*/ 153346 h 370807"/>
              <a:gd name="connsiteX5" fmla="*/ 288090 w 288099"/>
              <a:gd name="connsiteY5" fmla="*/ 262795 h 370807"/>
              <a:gd name="connsiteX6" fmla="*/ 144074 w 288099"/>
              <a:gd name="connsiteY6" fmla="*/ 370807 h 370807"/>
              <a:gd name="connsiteX7" fmla="*/ 58 w 288099"/>
              <a:gd name="connsiteY7" fmla="*/ 262795 h 370807"/>
              <a:gd name="connsiteX0" fmla="*/ 58 w 288099"/>
              <a:gd name="connsiteY0" fmla="*/ 262795 h 370807"/>
              <a:gd name="connsiteX1" fmla="*/ 74671 w 288099"/>
              <a:gd name="connsiteY1" fmla="*/ 165251 h 370807"/>
              <a:gd name="connsiteX2" fmla="*/ 98484 w 288099"/>
              <a:gd name="connsiteY2" fmla="*/ 3326 h 370807"/>
              <a:gd name="connsiteX3" fmla="*/ 184555 w 288099"/>
              <a:gd name="connsiteY3" fmla="*/ 0 h 370807"/>
              <a:gd name="connsiteX4" fmla="*/ 205640 w 288099"/>
              <a:gd name="connsiteY4" fmla="*/ 153346 h 370807"/>
              <a:gd name="connsiteX5" fmla="*/ 288090 w 288099"/>
              <a:gd name="connsiteY5" fmla="*/ 262795 h 370807"/>
              <a:gd name="connsiteX6" fmla="*/ 144074 w 288099"/>
              <a:gd name="connsiteY6" fmla="*/ 370807 h 370807"/>
              <a:gd name="connsiteX7" fmla="*/ 58 w 288099"/>
              <a:gd name="connsiteY7" fmla="*/ 262795 h 370807"/>
              <a:gd name="connsiteX0" fmla="*/ 58 w 288099"/>
              <a:gd name="connsiteY0" fmla="*/ 265513 h 373525"/>
              <a:gd name="connsiteX1" fmla="*/ 74671 w 288099"/>
              <a:gd name="connsiteY1" fmla="*/ 167969 h 373525"/>
              <a:gd name="connsiteX2" fmla="*/ 85491 w 288099"/>
              <a:gd name="connsiteY2" fmla="*/ 0 h 373525"/>
              <a:gd name="connsiteX3" fmla="*/ 184555 w 288099"/>
              <a:gd name="connsiteY3" fmla="*/ 2718 h 373525"/>
              <a:gd name="connsiteX4" fmla="*/ 205640 w 288099"/>
              <a:gd name="connsiteY4" fmla="*/ 156064 h 373525"/>
              <a:gd name="connsiteX5" fmla="*/ 288090 w 288099"/>
              <a:gd name="connsiteY5" fmla="*/ 265513 h 373525"/>
              <a:gd name="connsiteX6" fmla="*/ 144074 w 288099"/>
              <a:gd name="connsiteY6" fmla="*/ 373525 h 373525"/>
              <a:gd name="connsiteX7" fmla="*/ 58 w 288099"/>
              <a:gd name="connsiteY7" fmla="*/ 265513 h 373525"/>
              <a:gd name="connsiteX0" fmla="*/ 58 w 288098"/>
              <a:gd name="connsiteY0" fmla="*/ 265513 h 373525"/>
              <a:gd name="connsiteX1" fmla="*/ 74671 w 288098"/>
              <a:gd name="connsiteY1" fmla="*/ 167969 h 373525"/>
              <a:gd name="connsiteX2" fmla="*/ 85491 w 288098"/>
              <a:gd name="connsiteY2" fmla="*/ 0 h 373525"/>
              <a:gd name="connsiteX3" fmla="*/ 200146 w 288098"/>
              <a:gd name="connsiteY3" fmla="*/ 5740 h 373525"/>
              <a:gd name="connsiteX4" fmla="*/ 205640 w 288098"/>
              <a:gd name="connsiteY4" fmla="*/ 156064 h 373525"/>
              <a:gd name="connsiteX5" fmla="*/ 288090 w 288098"/>
              <a:gd name="connsiteY5" fmla="*/ 265513 h 373525"/>
              <a:gd name="connsiteX6" fmla="*/ 144074 w 288098"/>
              <a:gd name="connsiteY6" fmla="*/ 373525 h 373525"/>
              <a:gd name="connsiteX7" fmla="*/ 58 w 288098"/>
              <a:gd name="connsiteY7" fmla="*/ 265513 h 373525"/>
              <a:gd name="connsiteX0" fmla="*/ 58 w 288098"/>
              <a:gd name="connsiteY0" fmla="*/ 265513 h 373525"/>
              <a:gd name="connsiteX1" fmla="*/ 74671 w 288098"/>
              <a:gd name="connsiteY1" fmla="*/ 167969 h 373525"/>
              <a:gd name="connsiteX2" fmla="*/ 85491 w 288098"/>
              <a:gd name="connsiteY2" fmla="*/ 0 h 373525"/>
              <a:gd name="connsiteX3" fmla="*/ 200146 w 288098"/>
              <a:gd name="connsiteY3" fmla="*/ 5740 h 373525"/>
              <a:gd name="connsiteX4" fmla="*/ 203041 w 288098"/>
              <a:gd name="connsiteY4" fmla="*/ 122831 h 373525"/>
              <a:gd name="connsiteX5" fmla="*/ 288090 w 288098"/>
              <a:gd name="connsiteY5" fmla="*/ 265513 h 373525"/>
              <a:gd name="connsiteX6" fmla="*/ 144074 w 288098"/>
              <a:gd name="connsiteY6" fmla="*/ 373525 h 373525"/>
              <a:gd name="connsiteX7" fmla="*/ 58 w 288098"/>
              <a:gd name="connsiteY7" fmla="*/ 265513 h 373525"/>
              <a:gd name="connsiteX0" fmla="*/ 1420 w 289460"/>
              <a:gd name="connsiteY0" fmla="*/ 265513 h 373525"/>
              <a:gd name="connsiteX1" fmla="*/ 76033 w 289460"/>
              <a:gd name="connsiteY1" fmla="*/ 134735 h 373525"/>
              <a:gd name="connsiteX2" fmla="*/ 86853 w 289460"/>
              <a:gd name="connsiteY2" fmla="*/ 0 h 373525"/>
              <a:gd name="connsiteX3" fmla="*/ 201508 w 289460"/>
              <a:gd name="connsiteY3" fmla="*/ 5740 h 373525"/>
              <a:gd name="connsiteX4" fmla="*/ 204403 w 289460"/>
              <a:gd name="connsiteY4" fmla="*/ 122831 h 373525"/>
              <a:gd name="connsiteX5" fmla="*/ 289452 w 289460"/>
              <a:gd name="connsiteY5" fmla="*/ 265513 h 373525"/>
              <a:gd name="connsiteX6" fmla="*/ 145436 w 289460"/>
              <a:gd name="connsiteY6" fmla="*/ 373525 h 373525"/>
              <a:gd name="connsiteX7" fmla="*/ 1420 w 289460"/>
              <a:gd name="connsiteY7" fmla="*/ 265513 h 373525"/>
              <a:gd name="connsiteX0" fmla="*/ 187 w 288227"/>
              <a:gd name="connsiteY0" fmla="*/ 265513 h 373525"/>
              <a:gd name="connsiteX1" fmla="*/ 74800 w 288227"/>
              <a:gd name="connsiteY1" fmla="*/ 134735 h 373525"/>
              <a:gd name="connsiteX2" fmla="*/ 85620 w 288227"/>
              <a:gd name="connsiteY2" fmla="*/ 0 h 373525"/>
              <a:gd name="connsiteX3" fmla="*/ 200275 w 288227"/>
              <a:gd name="connsiteY3" fmla="*/ 5740 h 373525"/>
              <a:gd name="connsiteX4" fmla="*/ 203170 w 288227"/>
              <a:gd name="connsiteY4" fmla="*/ 122831 h 373525"/>
              <a:gd name="connsiteX5" fmla="*/ 288219 w 288227"/>
              <a:gd name="connsiteY5" fmla="*/ 265513 h 373525"/>
              <a:gd name="connsiteX6" fmla="*/ 144203 w 288227"/>
              <a:gd name="connsiteY6" fmla="*/ 373525 h 373525"/>
              <a:gd name="connsiteX7" fmla="*/ 187 w 288227"/>
              <a:gd name="connsiteY7" fmla="*/ 265513 h 373525"/>
              <a:gd name="connsiteX0" fmla="*/ 187 w 288219"/>
              <a:gd name="connsiteY0" fmla="*/ 265513 h 373525"/>
              <a:gd name="connsiteX1" fmla="*/ 74800 w 288219"/>
              <a:gd name="connsiteY1" fmla="*/ 134735 h 373525"/>
              <a:gd name="connsiteX2" fmla="*/ 85620 w 288219"/>
              <a:gd name="connsiteY2" fmla="*/ 0 h 373525"/>
              <a:gd name="connsiteX3" fmla="*/ 200275 w 288219"/>
              <a:gd name="connsiteY3" fmla="*/ 5740 h 373525"/>
              <a:gd name="connsiteX4" fmla="*/ 203170 w 288219"/>
              <a:gd name="connsiteY4" fmla="*/ 122831 h 373525"/>
              <a:gd name="connsiteX5" fmla="*/ 288219 w 288219"/>
              <a:gd name="connsiteY5" fmla="*/ 265513 h 373525"/>
              <a:gd name="connsiteX6" fmla="*/ 144203 w 288219"/>
              <a:gd name="connsiteY6" fmla="*/ 373525 h 373525"/>
              <a:gd name="connsiteX7" fmla="*/ 187 w 288219"/>
              <a:gd name="connsiteY7" fmla="*/ 265513 h 373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8219" h="373525">
                <a:moveTo>
                  <a:pt x="187" y="265513"/>
                </a:moveTo>
                <a:cubicBezTo>
                  <a:pt x="-3583" y="195504"/>
                  <a:pt x="50797" y="152737"/>
                  <a:pt x="74800" y="134735"/>
                </a:cubicBezTo>
                <a:cubicBezTo>
                  <a:pt x="96761" y="94665"/>
                  <a:pt x="82387" y="39448"/>
                  <a:pt x="85620" y="0"/>
                </a:cubicBezTo>
                <a:cubicBezTo>
                  <a:pt x="105522" y="3415"/>
                  <a:pt x="178844" y="8914"/>
                  <a:pt x="200275" y="5740"/>
                </a:cubicBezTo>
                <a:cubicBezTo>
                  <a:pt x="200275" y="52573"/>
                  <a:pt x="188513" y="79536"/>
                  <a:pt x="203170" y="122831"/>
                </a:cubicBezTo>
                <a:cubicBezTo>
                  <a:pt x="217827" y="166126"/>
                  <a:pt x="283909" y="152128"/>
                  <a:pt x="288219" y="265513"/>
                </a:cubicBezTo>
                <a:cubicBezTo>
                  <a:pt x="287416" y="324477"/>
                  <a:pt x="218402" y="373525"/>
                  <a:pt x="144203" y="373525"/>
                </a:cubicBezTo>
                <a:cubicBezTo>
                  <a:pt x="70004" y="373525"/>
                  <a:pt x="3957" y="335522"/>
                  <a:pt x="187" y="265513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64" name="Ellipse 49"/>
          <p:cNvSpPr/>
          <p:nvPr/>
        </p:nvSpPr>
        <p:spPr>
          <a:xfrm>
            <a:off x="7628680" y="3525663"/>
            <a:ext cx="188930" cy="200684"/>
          </a:xfrm>
          <a:custGeom>
            <a:avLst/>
            <a:gdLst>
              <a:gd name="connsiteX0" fmla="*/ 0 w 288032"/>
              <a:gd name="connsiteY0" fmla="*/ 108012 h 216024"/>
              <a:gd name="connsiteX1" fmla="*/ 144016 w 288032"/>
              <a:gd name="connsiteY1" fmla="*/ 0 h 216024"/>
              <a:gd name="connsiteX2" fmla="*/ 288032 w 288032"/>
              <a:gd name="connsiteY2" fmla="*/ 108012 h 216024"/>
              <a:gd name="connsiteX3" fmla="*/ 144016 w 288032"/>
              <a:gd name="connsiteY3" fmla="*/ 216024 h 216024"/>
              <a:gd name="connsiteX4" fmla="*/ 0 w 288032"/>
              <a:gd name="connsiteY4" fmla="*/ 108012 h 216024"/>
              <a:gd name="connsiteX0" fmla="*/ 1420 w 289452"/>
              <a:gd name="connsiteY0" fmla="*/ 116593 h 224605"/>
              <a:gd name="connsiteX1" fmla="*/ 76033 w 289452"/>
              <a:gd name="connsiteY1" fmla="*/ 19049 h 224605"/>
              <a:gd name="connsiteX2" fmla="*/ 145436 w 289452"/>
              <a:gd name="connsiteY2" fmla="*/ 8581 h 224605"/>
              <a:gd name="connsiteX3" fmla="*/ 289452 w 289452"/>
              <a:gd name="connsiteY3" fmla="*/ 116593 h 224605"/>
              <a:gd name="connsiteX4" fmla="*/ 145436 w 289452"/>
              <a:gd name="connsiteY4" fmla="*/ 224605 h 224605"/>
              <a:gd name="connsiteX5" fmla="*/ 1420 w 289452"/>
              <a:gd name="connsiteY5" fmla="*/ 116593 h 224605"/>
              <a:gd name="connsiteX0" fmla="*/ 1420 w 290920"/>
              <a:gd name="connsiteY0" fmla="*/ 109738 h 217750"/>
              <a:gd name="connsiteX1" fmla="*/ 76033 w 290920"/>
              <a:gd name="connsiteY1" fmla="*/ 12194 h 217750"/>
              <a:gd name="connsiteX2" fmla="*/ 145436 w 290920"/>
              <a:gd name="connsiteY2" fmla="*/ 1726 h 217750"/>
              <a:gd name="connsiteX3" fmla="*/ 226052 w 290920"/>
              <a:gd name="connsiteY3" fmla="*/ 14576 h 217750"/>
              <a:gd name="connsiteX4" fmla="*/ 289452 w 290920"/>
              <a:gd name="connsiteY4" fmla="*/ 109738 h 217750"/>
              <a:gd name="connsiteX5" fmla="*/ 145436 w 290920"/>
              <a:gd name="connsiteY5" fmla="*/ 217750 h 217750"/>
              <a:gd name="connsiteX6" fmla="*/ 1420 w 290920"/>
              <a:gd name="connsiteY6" fmla="*/ 109738 h 217750"/>
              <a:gd name="connsiteX0" fmla="*/ 1420 w 290920"/>
              <a:gd name="connsiteY0" fmla="*/ 277081 h 385093"/>
              <a:gd name="connsiteX1" fmla="*/ 76033 w 290920"/>
              <a:gd name="connsiteY1" fmla="*/ 179537 h 385093"/>
              <a:gd name="connsiteX2" fmla="*/ 143055 w 290920"/>
              <a:gd name="connsiteY2" fmla="*/ 0 h 385093"/>
              <a:gd name="connsiteX3" fmla="*/ 226052 w 290920"/>
              <a:gd name="connsiteY3" fmla="*/ 181919 h 385093"/>
              <a:gd name="connsiteX4" fmla="*/ 289452 w 290920"/>
              <a:gd name="connsiteY4" fmla="*/ 277081 h 385093"/>
              <a:gd name="connsiteX5" fmla="*/ 145436 w 290920"/>
              <a:gd name="connsiteY5" fmla="*/ 385093 h 385093"/>
              <a:gd name="connsiteX6" fmla="*/ 1420 w 290920"/>
              <a:gd name="connsiteY6" fmla="*/ 277081 h 385093"/>
              <a:gd name="connsiteX0" fmla="*/ 1420 w 290920"/>
              <a:gd name="connsiteY0" fmla="*/ 277081 h 385093"/>
              <a:gd name="connsiteX1" fmla="*/ 76033 w 290920"/>
              <a:gd name="connsiteY1" fmla="*/ 179537 h 385093"/>
              <a:gd name="connsiteX2" fmla="*/ 166867 w 290920"/>
              <a:gd name="connsiteY2" fmla="*/ 0 h 385093"/>
              <a:gd name="connsiteX3" fmla="*/ 226052 w 290920"/>
              <a:gd name="connsiteY3" fmla="*/ 181919 h 385093"/>
              <a:gd name="connsiteX4" fmla="*/ 289452 w 290920"/>
              <a:gd name="connsiteY4" fmla="*/ 277081 h 385093"/>
              <a:gd name="connsiteX5" fmla="*/ 145436 w 290920"/>
              <a:gd name="connsiteY5" fmla="*/ 385093 h 385093"/>
              <a:gd name="connsiteX6" fmla="*/ 1420 w 290920"/>
              <a:gd name="connsiteY6" fmla="*/ 277081 h 385093"/>
              <a:gd name="connsiteX0" fmla="*/ 1420 w 290920"/>
              <a:gd name="connsiteY0" fmla="*/ 299148 h 407160"/>
              <a:gd name="connsiteX1" fmla="*/ 76033 w 290920"/>
              <a:gd name="connsiteY1" fmla="*/ 201604 h 407160"/>
              <a:gd name="connsiteX2" fmla="*/ 111752 w 290920"/>
              <a:gd name="connsiteY2" fmla="*/ 23011 h 407160"/>
              <a:gd name="connsiteX3" fmla="*/ 166867 w 290920"/>
              <a:gd name="connsiteY3" fmla="*/ 22067 h 407160"/>
              <a:gd name="connsiteX4" fmla="*/ 226052 w 290920"/>
              <a:gd name="connsiteY4" fmla="*/ 203986 h 407160"/>
              <a:gd name="connsiteX5" fmla="*/ 289452 w 290920"/>
              <a:gd name="connsiteY5" fmla="*/ 299148 h 407160"/>
              <a:gd name="connsiteX6" fmla="*/ 145436 w 290920"/>
              <a:gd name="connsiteY6" fmla="*/ 407160 h 407160"/>
              <a:gd name="connsiteX7" fmla="*/ 1420 w 290920"/>
              <a:gd name="connsiteY7" fmla="*/ 299148 h 407160"/>
              <a:gd name="connsiteX0" fmla="*/ 1420 w 290920"/>
              <a:gd name="connsiteY0" fmla="*/ 289542 h 397554"/>
              <a:gd name="connsiteX1" fmla="*/ 76033 w 290920"/>
              <a:gd name="connsiteY1" fmla="*/ 191998 h 397554"/>
              <a:gd name="connsiteX2" fmla="*/ 111752 w 290920"/>
              <a:gd name="connsiteY2" fmla="*/ 13405 h 397554"/>
              <a:gd name="connsiteX3" fmla="*/ 166867 w 290920"/>
              <a:gd name="connsiteY3" fmla="*/ 12461 h 397554"/>
              <a:gd name="connsiteX4" fmla="*/ 226052 w 290920"/>
              <a:gd name="connsiteY4" fmla="*/ 194380 h 397554"/>
              <a:gd name="connsiteX5" fmla="*/ 289452 w 290920"/>
              <a:gd name="connsiteY5" fmla="*/ 289542 h 397554"/>
              <a:gd name="connsiteX6" fmla="*/ 145436 w 290920"/>
              <a:gd name="connsiteY6" fmla="*/ 397554 h 397554"/>
              <a:gd name="connsiteX7" fmla="*/ 1420 w 290920"/>
              <a:gd name="connsiteY7" fmla="*/ 289542 h 397554"/>
              <a:gd name="connsiteX0" fmla="*/ 1420 w 290920"/>
              <a:gd name="connsiteY0" fmla="*/ 279137 h 387149"/>
              <a:gd name="connsiteX1" fmla="*/ 76033 w 290920"/>
              <a:gd name="connsiteY1" fmla="*/ 181593 h 387149"/>
              <a:gd name="connsiteX2" fmla="*/ 111752 w 290920"/>
              <a:gd name="connsiteY2" fmla="*/ 3000 h 387149"/>
              <a:gd name="connsiteX3" fmla="*/ 166867 w 290920"/>
              <a:gd name="connsiteY3" fmla="*/ 2056 h 387149"/>
              <a:gd name="connsiteX4" fmla="*/ 226052 w 290920"/>
              <a:gd name="connsiteY4" fmla="*/ 183975 h 387149"/>
              <a:gd name="connsiteX5" fmla="*/ 289452 w 290920"/>
              <a:gd name="connsiteY5" fmla="*/ 279137 h 387149"/>
              <a:gd name="connsiteX6" fmla="*/ 145436 w 290920"/>
              <a:gd name="connsiteY6" fmla="*/ 387149 h 387149"/>
              <a:gd name="connsiteX7" fmla="*/ 1420 w 290920"/>
              <a:gd name="connsiteY7" fmla="*/ 279137 h 387149"/>
              <a:gd name="connsiteX0" fmla="*/ 252 w 289752"/>
              <a:gd name="connsiteY0" fmla="*/ 279137 h 387149"/>
              <a:gd name="connsiteX1" fmla="*/ 74865 w 289752"/>
              <a:gd name="connsiteY1" fmla="*/ 181593 h 387149"/>
              <a:gd name="connsiteX2" fmla="*/ 110584 w 289752"/>
              <a:gd name="connsiteY2" fmla="*/ 3000 h 387149"/>
              <a:gd name="connsiteX3" fmla="*/ 165699 w 289752"/>
              <a:gd name="connsiteY3" fmla="*/ 2056 h 387149"/>
              <a:gd name="connsiteX4" fmla="*/ 224884 w 289752"/>
              <a:gd name="connsiteY4" fmla="*/ 183975 h 387149"/>
              <a:gd name="connsiteX5" fmla="*/ 288284 w 289752"/>
              <a:gd name="connsiteY5" fmla="*/ 279137 h 387149"/>
              <a:gd name="connsiteX6" fmla="*/ 144268 w 289752"/>
              <a:gd name="connsiteY6" fmla="*/ 387149 h 387149"/>
              <a:gd name="connsiteX7" fmla="*/ 252 w 289752"/>
              <a:gd name="connsiteY7" fmla="*/ 279137 h 387149"/>
              <a:gd name="connsiteX0" fmla="*/ 252 w 288284"/>
              <a:gd name="connsiteY0" fmla="*/ 279137 h 387149"/>
              <a:gd name="connsiteX1" fmla="*/ 74865 w 288284"/>
              <a:gd name="connsiteY1" fmla="*/ 181593 h 387149"/>
              <a:gd name="connsiteX2" fmla="*/ 110584 w 288284"/>
              <a:gd name="connsiteY2" fmla="*/ 3000 h 387149"/>
              <a:gd name="connsiteX3" fmla="*/ 165699 w 288284"/>
              <a:gd name="connsiteY3" fmla="*/ 2056 h 387149"/>
              <a:gd name="connsiteX4" fmla="*/ 224884 w 288284"/>
              <a:gd name="connsiteY4" fmla="*/ 183975 h 387149"/>
              <a:gd name="connsiteX5" fmla="*/ 288284 w 288284"/>
              <a:gd name="connsiteY5" fmla="*/ 279137 h 387149"/>
              <a:gd name="connsiteX6" fmla="*/ 144268 w 288284"/>
              <a:gd name="connsiteY6" fmla="*/ 387149 h 387149"/>
              <a:gd name="connsiteX7" fmla="*/ 252 w 288284"/>
              <a:gd name="connsiteY7" fmla="*/ 279137 h 387149"/>
              <a:gd name="connsiteX0" fmla="*/ 252 w 291921"/>
              <a:gd name="connsiteY0" fmla="*/ 279137 h 387149"/>
              <a:gd name="connsiteX1" fmla="*/ 74865 w 291921"/>
              <a:gd name="connsiteY1" fmla="*/ 181593 h 387149"/>
              <a:gd name="connsiteX2" fmla="*/ 110584 w 291921"/>
              <a:gd name="connsiteY2" fmla="*/ 3000 h 387149"/>
              <a:gd name="connsiteX3" fmla="*/ 165699 w 291921"/>
              <a:gd name="connsiteY3" fmla="*/ 2056 h 387149"/>
              <a:gd name="connsiteX4" fmla="*/ 224884 w 291921"/>
              <a:gd name="connsiteY4" fmla="*/ 183975 h 387149"/>
              <a:gd name="connsiteX5" fmla="*/ 288284 w 291921"/>
              <a:gd name="connsiteY5" fmla="*/ 279137 h 387149"/>
              <a:gd name="connsiteX6" fmla="*/ 144268 w 291921"/>
              <a:gd name="connsiteY6" fmla="*/ 387149 h 387149"/>
              <a:gd name="connsiteX7" fmla="*/ 252 w 291921"/>
              <a:gd name="connsiteY7" fmla="*/ 279137 h 387149"/>
              <a:gd name="connsiteX0" fmla="*/ 252 w 288301"/>
              <a:gd name="connsiteY0" fmla="*/ 279137 h 387149"/>
              <a:gd name="connsiteX1" fmla="*/ 74865 w 288301"/>
              <a:gd name="connsiteY1" fmla="*/ 181593 h 387149"/>
              <a:gd name="connsiteX2" fmla="*/ 110584 w 288301"/>
              <a:gd name="connsiteY2" fmla="*/ 3000 h 387149"/>
              <a:gd name="connsiteX3" fmla="*/ 165699 w 288301"/>
              <a:gd name="connsiteY3" fmla="*/ 2056 h 387149"/>
              <a:gd name="connsiteX4" fmla="*/ 224884 w 288301"/>
              <a:gd name="connsiteY4" fmla="*/ 183975 h 387149"/>
              <a:gd name="connsiteX5" fmla="*/ 288284 w 288301"/>
              <a:gd name="connsiteY5" fmla="*/ 279137 h 387149"/>
              <a:gd name="connsiteX6" fmla="*/ 144268 w 288301"/>
              <a:gd name="connsiteY6" fmla="*/ 387149 h 387149"/>
              <a:gd name="connsiteX7" fmla="*/ 252 w 288301"/>
              <a:gd name="connsiteY7" fmla="*/ 279137 h 387149"/>
              <a:gd name="connsiteX0" fmla="*/ 252 w 288309"/>
              <a:gd name="connsiteY0" fmla="*/ 279137 h 387149"/>
              <a:gd name="connsiteX1" fmla="*/ 74865 w 288309"/>
              <a:gd name="connsiteY1" fmla="*/ 181593 h 387149"/>
              <a:gd name="connsiteX2" fmla="*/ 110584 w 288309"/>
              <a:gd name="connsiteY2" fmla="*/ 3000 h 387149"/>
              <a:gd name="connsiteX3" fmla="*/ 165699 w 288309"/>
              <a:gd name="connsiteY3" fmla="*/ 2056 h 387149"/>
              <a:gd name="connsiteX4" fmla="*/ 224884 w 288309"/>
              <a:gd name="connsiteY4" fmla="*/ 183975 h 387149"/>
              <a:gd name="connsiteX5" fmla="*/ 288284 w 288309"/>
              <a:gd name="connsiteY5" fmla="*/ 279137 h 387149"/>
              <a:gd name="connsiteX6" fmla="*/ 144268 w 288309"/>
              <a:gd name="connsiteY6" fmla="*/ 387149 h 387149"/>
              <a:gd name="connsiteX7" fmla="*/ 252 w 288309"/>
              <a:gd name="connsiteY7" fmla="*/ 279137 h 387149"/>
              <a:gd name="connsiteX0" fmla="*/ 252 w 288309"/>
              <a:gd name="connsiteY0" fmla="*/ 279137 h 387228"/>
              <a:gd name="connsiteX1" fmla="*/ 74865 w 288309"/>
              <a:gd name="connsiteY1" fmla="*/ 181593 h 387228"/>
              <a:gd name="connsiteX2" fmla="*/ 110584 w 288309"/>
              <a:gd name="connsiteY2" fmla="*/ 3000 h 387228"/>
              <a:gd name="connsiteX3" fmla="*/ 165699 w 288309"/>
              <a:gd name="connsiteY3" fmla="*/ 2056 h 387228"/>
              <a:gd name="connsiteX4" fmla="*/ 224884 w 288309"/>
              <a:gd name="connsiteY4" fmla="*/ 183975 h 387228"/>
              <a:gd name="connsiteX5" fmla="*/ 288284 w 288309"/>
              <a:gd name="connsiteY5" fmla="*/ 279137 h 387228"/>
              <a:gd name="connsiteX6" fmla="*/ 144268 w 288309"/>
              <a:gd name="connsiteY6" fmla="*/ 387149 h 387228"/>
              <a:gd name="connsiteX7" fmla="*/ 252 w 288309"/>
              <a:gd name="connsiteY7" fmla="*/ 279137 h 387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10584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10584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10584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10584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10584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01059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9137 h 387228"/>
              <a:gd name="connsiteX1" fmla="*/ 74865 w 288309"/>
              <a:gd name="connsiteY1" fmla="*/ 181593 h 387228"/>
              <a:gd name="connsiteX2" fmla="*/ 101059 w 288309"/>
              <a:gd name="connsiteY2" fmla="*/ 3000 h 387228"/>
              <a:gd name="connsiteX3" fmla="*/ 182368 w 288309"/>
              <a:gd name="connsiteY3" fmla="*/ 2055 h 387228"/>
              <a:gd name="connsiteX4" fmla="*/ 224884 w 288309"/>
              <a:gd name="connsiteY4" fmla="*/ 183975 h 387228"/>
              <a:gd name="connsiteX5" fmla="*/ 288284 w 288309"/>
              <a:gd name="connsiteY5" fmla="*/ 279137 h 387228"/>
              <a:gd name="connsiteX6" fmla="*/ 144268 w 288309"/>
              <a:gd name="connsiteY6" fmla="*/ 387149 h 387228"/>
              <a:gd name="connsiteX7" fmla="*/ 252 w 288309"/>
              <a:gd name="connsiteY7" fmla="*/ 279137 h 387228"/>
              <a:gd name="connsiteX0" fmla="*/ 252 w 288309"/>
              <a:gd name="connsiteY0" fmla="*/ 277082 h 385173"/>
              <a:gd name="connsiteX1" fmla="*/ 74865 w 288309"/>
              <a:gd name="connsiteY1" fmla="*/ 179538 h 385173"/>
              <a:gd name="connsiteX2" fmla="*/ 101059 w 288309"/>
              <a:gd name="connsiteY2" fmla="*/ 945 h 385173"/>
              <a:gd name="connsiteX3" fmla="*/ 182368 w 288309"/>
              <a:gd name="connsiteY3" fmla="*/ 0 h 385173"/>
              <a:gd name="connsiteX4" fmla="*/ 224884 w 288309"/>
              <a:gd name="connsiteY4" fmla="*/ 181920 h 385173"/>
              <a:gd name="connsiteX5" fmla="*/ 288284 w 288309"/>
              <a:gd name="connsiteY5" fmla="*/ 277082 h 385173"/>
              <a:gd name="connsiteX6" fmla="*/ 144268 w 288309"/>
              <a:gd name="connsiteY6" fmla="*/ 385094 h 385173"/>
              <a:gd name="connsiteX7" fmla="*/ 252 w 288309"/>
              <a:gd name="connsiteY7" fmla="*/ 277082 h 385173"/>
              <a:gd name="connsiteX0" fmla="*/ 252 w 288309"/>
              <a:gd name="connsiteY0" fmla="*/ 277082 h 385173"/>
              <a:gd name="connsiteX1" fmla="*/ 74865 w 288309"/>
              <a:gd name="connsiteY1" fmla="*/ 179538 h 385173"/>
              <a:gd name="connsiteX2" fmla="*/ 101059 w 288309"/>
              <a:gd name="connsiteY2" fmla="*/ 945 h 385173"/>
              <a:gd name="connsiteX3" fmla="*/ 182368 w 288309"/>
              <a:gd name="connsiteY3" fmla="*/ 0 h 385173"/>
              <a:gd name="connsiteX4" fmla="*/ 224884 w 288309"/>
              <a:gd name="connsiteY4" fmla="*/ 181920 h 385173"/>
              <a:gd name="connsiteX5" fmla="*/ 288284 w 288309"/>
              <a:gd name="connsiteY5" fmla="*/ 277082 h 385173"/>
              <a:gd name="connsiteX6" fmla="*/ 144268 w 288309"/>
              <a:gd name="connsiteY6" fmla="*/ 385094 h 385173"/>
              <a:gd name="connsiteX7" fmla="*/ 252 w 288309"/>
              <a:gd name="connsiteY7" fmla="*/ 277082 h 385173"/>
              <a:gd name="connsiteX0" fmla="*/ 252 w 289799"/>
              <a:gd name="connsiteY0" fmla="*/ 277082 h 385149"/>
              <a:gd name="connsiteX1" fmla="*/ 74865 w 289799"/>
              <a:gd name="connsiteY1" fmla="*/ 179538 h 385149"/>
              <a:gd name="connsiteX2" fmla="*/ 101059 w 289799"/>
              <a:gd name="connsiteY2" fmla="*/ 945 h 385149"/>
              <a:gd name="connsiteX3" fmla="*/ 182368 w 289799"/>
              <a:gd name="connsiteY3" fmla="*/ 0 h 385149"/>
              <a:gd name="connsiteX4" fmla="*/ 215359 w 289799"/>
              <a:gd name="connsiteY4" fmla="*/ 170014 h 385149"/>
              <a:gd name="connsiteX5" fmla="*/ 288284 w 289799"/>
              <a:gd name="connsiteY5" fmla="*/ 277082 h 385149"/>
              <a:gd name="connsiteX6" fmla="*/ 144268 w 289799"/>
              <a:gd name="connsiteY6" fmla="*/ 385094 h 385149"/>
              <a:gd name="connsiteX7" fmla="*/ 252 w 289799"/>
              <a:gd name="connsiteY7" fmla="*/ 277082 h 385149"/>
              <a:gd name="connsiteX0" fmla="*/ 252 w 288284"/>
              <a:gd name="connsiteY0" fmla="*/ 277082 h 385151"/>
              <a:gd name="connsiteX1" fmla="*/ 74865 w 288284"/>
              <a:gd name="connsiteY1" fmla="*/ 179538 h 385151"/>
              <a:gd name="connsiteX2" fmla="*/ 101059 w 288284"/>
              <a:gd name="connsiteY2" fmla="*/ 945 h 385151"/>
              <a:gd name="connsiteX3" fmla="*/ 182368 w 288284"/>
              <a:gd name="connsiteY3" fmla="*/ 0 h 385151"/>
              <a:gd name="connsiteX4" fmla="*/ 215359 w 288284"/>
              <a:gd name="connsiteY4" fmla="*/ 170014 h 385151"/>
              <a:gd name="connsiteX5" fmla="*/ 288284 w 288284"/>
              <a:gd name="connsiteY5" fmla="*/ 277082 h 385151"/>
              <a:gd name="connsiteX6" fmla="*/ 144268 w 288284"/>
              <a:gd name="connsiteY6" fmla="*/ 385094 h 385151"/>
              <a:gd name="connsiteX7" fmla="*/ 252 w 288284"/>
              <a:gd name="connsiteY7" fmla="*/ 277082 h 385151"/>
              <a:gd name="connsiteX0" fmla="*/ 1420 w 290967"/>
              <a:gd name="connsiteY0" fmla="*/ 277082 h 385149"/>
              <a:gd name="connsiteX1" fmla="*/ 76033 w 290967"/>
              <a:gd name="connsiteY1" fmla="*/ 179538 h 385149"/>
              <a:gd name="connsiteX2" fmla="*/ 102227 w 290967"/>
              <a:gd name="connsiteY2" fmla="*/ 945 h 385149"/>
              <a:gd name="connsiteX3" fmla="*/ 183536 w 290967"/>
              <a:gd name="connsiteY3" fmla="*/ 0 h 385149"/>
              <a:gd name="connsiteX4" fmla="*/ 216527 w 290967"/>
              <a:gd name="connsiteY4" fmla="*/ 170014 h 385149"/>
              <a:gd name="connsiteX5" fmla="*/ 289452 w 290967"/>
              <a:gd name="connsiteY5" fmla="*/ 277082 h 385149"/>
              <a:gd name="connsiteX6" fmla="*/ 145436 w 290967"/>
              <a:gd name="connsiteY6" fmla="*/ 385094 h 385149"/>
              <a:gd name="connsiteX7" fmla="*/ 1420 w 290967"/>
              <a:gd name="connsiteY7" fmla="*/ 277082 h 385149"/>
              <a:gd name="connsiteX0" fmla="*/ 58 w 289605"/>
              <a:gd name="connsiteY0" fmla="*/ 277082 h 385149"/>
              <a:gd name="connsiteX1" fmla="*/ 74671 w 289605"/>
              <a:gd name="connsiteY1" fmla="*/ 179538 h 385149"/>
              <a:gd name="connsiteX2" fmla="*/ 100865 w 289605"/>
              <a:gd name="connsiteY2" fmla="*/ 945 h 385149"/>
              <a:gd name="connsiteX3" fmla="*/ 182174 w 289605"/>
              <a:gd name="connsiteY3" fmla="*/ 0 h 385149"/>
              <a:gd name="connsiteX4" fmla="*/ 215165 w 289605"/>
              <a:gd name="connsiteY4" fmla="*/ 170014 h 385149"/>
              <a:gd name="connsiteX5" fmla="*/ 288090 w 289605"/>
              <a:gd name="connsiteY5" fmla="*/ 277082 h 385149"/>
              <a:gd name="connsiteX6" fmla="*/ 144074 w 289605"/>
              <a:gd name="connsiteY6" fmla="*/ 385094 h 385149"/>
              <a:gd name="connsiteX7" fmla="*/ 58 w 289605"/>
              <a:gd name="connsiteY7" fmla="*/ 277082 h 385149"/>
              <a:gd name="connsiteX0" fmla="*/ 58 w 288110"/>
              <a:gd name="connsiteY0" fmla="*/ 277082 h 385151"/>
              <a:gd name="connsiteX1" fmla="*/ 74671 w 288110"/>
              <a:gd name="connsiteY1" fmla="*/ 179538 h 385151"/>
              <a:gd name="connsiteX2" fmla="*/ 100865 w 288110"/>
              <a:gd name="connsiteY2" fmla="*/ 945 h 385151"/>
              <a:gd name="connsiteX3" fmla="*/ 182174 w 288110"/>
              <a:gd name="connsiteY3" fmla="*/ 0 h 385151"/>
              <a:gd name="connsiteX4" fmla="*/ 215165 w 288110"/>
              <a:gd name="connsiteY4" fmla="*/ 170014 h 385151"/>
              <a:gd name="connsiteX5" fmla="*/ 288090 w 288110"/>
              <a:gd name="connsiteY5" fmla="*/ 277082 h 385151"/>
              <a:gd name="connsiteX6" fmla="*/ 144074 w 288110"/>
              <a:gd name="connsiteY6" fmla="*/ 385094 h 385151"/>
              <a:gd name="connsiteX7" fmla="*/ 58 w 288110"/>
              <a:gd name="connsiteY7" fmla="*/ 277082 h 385151"/>
              <a:gd name="connsiteX0" fmla="*/ 58 w 288110"/>
              <a:gd name="connsiteY0" fmla="*/ 277082 h 385151"/>
              <a:gd name="connsiteX1" fmla="*/ 74671 w 288110"/>
              <a:gd name="connsiteY1" fmla="*/ 179538 h 385151"/>
              <a:gd name="connsiteX2" fmla="*/ 98484 w 288110"/>
              <a:gd name="connsiteY2" fmla="*/ 17613 h 385151"/>
              <a:gd name="connsiteX3" fmla="*/ 182174 w 288110"/>
              <a:gd name="connsiteY3" fmla="*/ 0 h 385151"/>
              <a:gd name="connsiteX4" fmla="*/ 215165 w 288110"/>
              <a:gd name="connsiteY4" fmla="*/ 170014 h 385151"/>
              <a:gd name="connsiteX5" fmla="*/ 288090 w 288110"/>
              <a:gd name="connsiteY5" fmla="*/ 277082 h 385151"/>
              <a:gd name="connsiteX6" fmla="*/ 144074 w 288110"/>
              <a:gd name="connsiteY6" fmla="*/ 385094 h 385151"/>
              <a:gd name="connsiteX7" fmla="*/ 58 w 288110"/>
              <a:gd name="connsiteY7" fmla="*/ 277082 h 385151"/>
              <a:gd name="connsiteX0" fmla="*/ 58 w 288110"/>
              <a:gd name="connsiteY0" fmla="*/ 265176 h 373245"/>
              <a:gd name="connsiteX1" fmla="*/ 74671 w 288110"/>
              <a:gd name="connsiteY1" fmla="*/ 167632 h 373245"/>
              <a:gd name="connsiteX2" fmla="*/ 98484 w 288110"/>
              <a:gd name="connsiteY2" fmla="*/ 5707 h 373245"/>
              <a:gd name="connsiteX3" fmla="*/ 184555 w 288110"/>
              <a:gd name="connsiteY3" fmla="*/ 0 h 373245"/>
              <a:gd name="connsiteX4" fmla="*/ 215165 w 288110"/>
              <a:gd name="connsiteY4" fmla="*/ 158108 h 373245"/>
              <a:gd name="connsiteX5" fmla="*/ 288090 w 288110"/>
              <a:gd name="connsiteY5" fmla="*/ 265176 h 373245"/>
              <a:gd name="connsiteX6" fmla="*/ 144074 w 288110"/>
              <a:gd name="connsiteY6" fmla="*/ 373188 h 373245"/>
              <a:gd name="connsiteX7" fmla="*/ 58 w 288110"/>
              <a:gd name="connsiteY7" fmla="*/ 265176 h 373245"/>
              <a:gd name="connsiteX0" fmla="*/ 58 w 288110"/>
              <a:gd name="connsiteY0" fmla="*/ 262795 h 370864"/>
              <a:gd name="connsiteX1" fmla="*/ 74671 w 288110"/>
              <a:gd name="connsiteY1" fmla="*/ 165251 h 370864"/>
              <a:gd name="connsiteX2" fmla="*/ 98484 w 288110"/>
              <a:gd name="connsiteY2" fmla="*/ 3326 h 370864"/>
              <a:gd name="connsiteX3" fmla="*/ 184555 w 288110"/>
              <a:gd name="connsiteY3" fmla="*/ 0 h 370864"/>
              <a:gd name="connsiteX4" fmla="*/ 215165 w 288110"/>
              <a:gd name="connsiteY4" fmla="*/ 155727 h 370864"/>
              <a:gd name="connsiteX5" fmla="*/ 288090 w 288110"/>
              <a:gd name="connsiteY5" fmla="*/ 262795 h 370864"/>
              <a:gd name="connsiteX6" fmla="*/ 144074 w 288110"/>
              <a:gd name="connsiteY6" fmla="*/ 370807 h 370864"/>
              <a:gd name="connsiteX7" fmla="*/ 58 w 288110"/>
              <a:gd name="connsiteY7" fmla="*/ 262795 h 370864"/>
              <a:gd name="connsiteX0" fmla="*/ 58 w 289126"/>
              <a:gd name="connsiteY0" fmla="*/ 262795 h 370862"/>
              <a:gd name="connsiteX1" fmla="*/ 74671 w 289126"/>
              <a:gd name="connsiteY1" fmla="*/ 165251 h 370862"/>
              <a:gd name="connsiteX2" fmla="*/ 98484 w 289126"/>
              <a:gd name="connsiteY2" fmla="*/ 3326 h 370862"/>
              <a:gd name="connsiteX3" fmla="*/ 184555 w 289126"/>
              <a:gd name="connsiteY3" fmla="*/ 0 h 370862"/>
              <a:gd name="connsiteX4" fmla="*/ 205640 w 289126"/>
              <a:gd name="connsiteY4" fmla="*/ 153346 h 370862"/>
              <a:gd name="connsiteX5" fmla="*/ 288090 w 289126"/>
              <a:gd name="connsiteY5" fmla="*/ 262795 h 370862"/>
              <a:gd name="connsiteX6" fmla="*/ 144074 w 289126"/>
              <a:gd name="connsiteY6" fmla="*/ 370807 h 370862"/>
              <a:gd name="connsiteX7" fmla="*/ 58 w 289126"/>
              <a:gd name="connsiteY7" fmla="*/ 262795 h 370862"/>
              <a:gd name="connsiteX0" fmla="*/ 58 w 289126"/>
              <a:gd name="connsiteY0" fmla="*/ 262795 h 370807"/>
              <a:gd name="connsiteX1" fmla="*/ 74671 w 289126"/>
              <a:gd name="connsiteY1" fmla="*/ 165251 h 370807"/>
              <a:gd name="connsiteX2" fmla="*/ 98484 w 289126"/>
              <a:gd name="connsiteY2" fmla="*/ 3326 h 370807"/>
              <a:gd name="connsiteX3" fmla="*/ 184555 w 289126"/>
              <a:gd name="connsiteY3" fmla="*/ 0 h 370807"/>
              <a:gd name="connsiteX4" fmla="*/ 205640 w 289126"/>
              <a:gd name="connsiteY4" fmla="*/ 153346 h 370807"/>
              <a:gd name="connsiteX5" fmla="*/ 288090 w 289126"/>
              <a:gd name="connsiteY5" fmla="*/ 262795 h 370807"/>
              <a:gd name="connsiteX6" fmla="*/ 144074 w 289126"/>
              <a:gd name="connsiteY6" fmla="*/ 370807 h 370807"/>
              <a:gd name="connsiteX7" fmla="*/ 58 w 289126"/>
              <a:gd name="connsiteY7" fmla="*/ 262795 h 370807"/>
              <a:gd name="connsiteX0" fmla="*/ 58 w 288423"/>
              <a:gd name="connsiteY0" fmla="*/ 262795 h 370807"/>
              <a:gd name="connsiteX1" fmla="*/ 74671 w 288423"/>
              <a:gd name="connsiteY1" fmla="*/ 165251 h 370807"/>
              <a:gd name="connsiteX2" fmla="*/ 98484 w 288423"/>
              <a:gd name="connsiteY2" fmla="*/ 3326 h 370807"/>
              <a:gd name="connsiteX3" fmla="*/ 184555 w 288423"/>
              <a:gd name="connsiteY3" fmla="*/ 0 h 370807"/>
              <a:gd name="connsiteX4" fmla="*/ 205640 w 288423"/>
              <a:gd name="connsiteY4" fmla="*/ 153346 h 370807"/>
              <a:gd name="connsiteX5" fmla="*/ 288090 w 288423"/>
              <a:gd name="connsiteY5" fmla="*/ 262795 h 370807"/>
              <a:gd name="connsiteX6" fmla="*/ 144074 w 288423"/>
              <a:gd name="connsiteY6" fmla="*/ 370807 h 370807"/>
              <a:gd name="connsiteX7" fmla="*/ 58 w 288423"/>
              <a:gd name="connsiteY7" fmla="*/ 262795 h 370807"/>
              <a:gd name="connsiteX0" fmla="*/ 58 w 288099"/>
              <a:gd name="connsiteY0" fmla="*/ 262795 h 370807"/>
              <a:gd name="connsiteX1" fmla="*/ 74671 w 288099"/>
              <a:gd name="connsiteY1" fmla="*/ 165251 h 370807"/>
              <a:gd name="connsiteX2" fmla="*/ 98484 w 288099"/>
              <a:gd name="connsiteY2" fmla="*/ 3326 h 370807"/>
              <a:gd name="connsiteX3" fmla="*/ 184555 w 288099"/>
              <a:gd name="connsiteY3" fmla="*/ 0 h 370807"/>
              <a:gd name="connsiteX4" fmla="*/ 205640 w 288099"/>
              <a:gd name="connsiteY4" fmla="*/ 153346 h 370807"/>
              <a:gd name="connsiteX5" fmla="*/ 288090 w 288099"/>
              <a:gd name="connsiteY5" fmla="*/ 262795 h 370807"/>
              <a:gd name="connsiteX6" fmla="*/ 144074 w 288099"/>
              <a:gd name="connsiteY6" fmla="*/ 370807 h 370807"/>
              <a:gd name="connsiteX7" fmla="*/ 58 w 288099"/>
              <a:gd name="connsiteY7" fmla="*/ 262795 h 370807"/>
              <a:gd name="connsiteX0" fmla="*/ 58 w 288099"/>
              <a:gd name="connsiteY0" fmla="*/ 262795 h 370807"/>
              <a:gd name="connsiteX1" fmla="*/ 74671 w 288099"/>
              <a:gd name="connsiteY1" fmla="*/ 165251 h 370807"/>
              <a:gd name="connsiteX2" fmla="*/ 98484 w 288099"/>
              <a:gd name="connsiteY2" fmla="*/ 3326 h 370807"/>
              <a:gd name="connsiteX3" fmla="*/ 184555 w 288099"/>
              <a:gd name="connsiteY3" fmla="*/ 0 h 370807"/>
              <a:gd name="connsiteX4" fmla="*/ 205640 w 288099"/>
              <a:gd name="connsiteY4" fmla="*/ 153346 h 370807"/>
              <a:gd name="connsiteX5" fmla="*/ 288090 w 288099"/>
              <a:gd name="connsiteY5" fmla="*/ 262795 h 370807"/>
              <a:gd name="connsiteX6" fmla="*/ 144074 w 288099"/>
              <a:gd name="connsiteY6" fmla="*/ 370807 h 370807"/>
              <a:gd name="connsiteX7" fmla="*/ 58 w 288099"/>
              <a:gd name="connsiteY7" fmla="*/ 262795 h 370807"/>
              <a:gd name="connsiteX0" fmla="*/ 58 w 288099"/>
              <a:gd name="connsiteY0" fmla="*/ 265513 h 373525"/>
              <a:gd name="connsiteX1" fmla="*/ 74671 w 288099"/>
              <a:gd name="connsiteY1" fmla="*/ 167969 h 373525"/>
              <a:gd name="connsiteX2" fmla="*/ 85491 w 288099"/>
              <a:gd name="connsiteY2" fmla="*/ 0 h 373525"/>
              <a:gd name="connsiteX3" fmla="*/ 184555 w 288099"/>
              <a:gd name="connsiteY3" fmla="*/ 2718 h 373525"/>
              <a:gd name="connsiteX4" fmla="*/ 205640 w 288099"/>
              <a:gd name="connsiteY4" fmla="*/ 156064 h 373525"/>
              <a:gd name="connsiteX5" fmla="*/ 288090 w 288099"/>
              <a:gd name="connsiteY5" fmla="*/ 265513 h 373525"/>
              <a:gd name="connsiteX6" fmla="*/ 144074 w 288099"/>
              <a:gd name="connsiteY6" fmla="*/ 373525 h 373525"/>
              <a:gd name="connsiteX7" fmla="*/ 58 w 288099"/>
              <a:gd name="connsiteY7" fmla="*/ 265513 h 373525"/>
              <a:gd name="connsiteX0" fmla="*/ 58 w 288098"/>
              <a:gd name="connsiteY0" fmla="*/ 265513 h 373525"/>
              <a:gd name="connsiteX1" fmla="*/ 74671 w 288098"/>
              <a:gd name="connsiteY1" fmla="*/ 167969 h 373525"/>
              <a:gd name="connsiteX2" fmla="*/ 85491 w 288098"/>
              <a:gd name="connsiteY2" fmla="*/ 0 h 373525"/>
              <a:gd name="connsiteX3" fmla="*/ 200146 w 288098"/>
              <a:gd name="connsiteY3" fmla="*/ 5740 h 373525"/>
              <a:gd name="connsiteX4" fmla="*/ 205640 w 288098"/>
              <a:gd name="connsiteY4" fmla="*/ 156064 h 373525"/>
              <a:gd name="connsiteX5" fmla="*/ 288090 w 288098"/>
              <a:gd name="connsiteY5" fmla="*/ 265513 h 373525"/>
              <a:gd name="connsiteX6" fmla="*/ 144074 w 288098"/>
              <a:gd name="connsiteY6" fmla="*/ 373525 h 373525"/>
              <a:gd name="connsiteX7" fmla="*/ 58 w 288098"/>
              <a:gd name="connsiteY7" fmla="*/ 265513 h 373525"/>
              <a:gd name="connsiteX0" fmla="*/ 58 w 288098"/>
              <a:gd name="connsiteY0" fmla="*/ 265513 h 373525"/>
              <a:gd name="connsiteX1" fmla="*/ 74671 w 288098"/>
              <a:gd name="connsiteY1" fmla="*/ 167969 h 373525"/>
              <a:gd name="connsiteX2" fmla="*/ 85491 w 288098"/>
              <a:gd name="connsiteY2" fmla="*/ 0 h 373525"/>
              <a:gd name="connsiteX3" fmla="*/ 200146 w 288098"/>
              <a:gd name="connsiteY3" fmla="*/ 5740 h 373525"/>
              <a:gd name="connsiteX4" fmla="*/ 203041 w 288098"/>
              <a:gd name="connsiteY4" fmla="*/ 122831 h 373525"/>
              <a:gd name="connsiteX5" fmla="*/ 288090 w 288098"/>
              <a:gd name="connsiteY5" fmla="*/ 265513 h 373525"/>
              <a:gd name="connsiteX6" fmla="*/ 144074 w 288098"/>
              <a:gd name="connsiteY6" fmla="*/ 373525 h 373525"/>
              <a:gd name="connsiteX7" fmla="*/ 58 w 288098"/>
              <a:gd name="connsiteY7" fmla="*/ 265513 h 373525"/>
              <a:gd name="connsiteX0" fmla="*/ 1420 w 289460"/>
              <a:gd name="connsiteY0" fmla="*/ 265513 h 373525"/>
              <a:gd name="connsiteX1" fmla="*/ 76033 w 289460"/>
              <a:gd name="connsiteY1" fmla="*/ 134735 h 373525"/>
              <a:gd name="connsiteX2" fmla="*/ 86853 w 289460"/>
              <a:gd name="connsiteY2" fmla="*/ 0 h 373525"/>
              <a:gd name="connsiteX3" fmla="*/ 201508 w 289460"/>
              <a:gd name="connsiteY3" fmla="*/ 5740 h 373525"/>
              <a:gd name="connsiteX4" fmla="*/ 204403 w 289460"/>
              <a:gd name="connsiteY4" fmla="*/ 122831 h 373525"/>
              <a:gd name="connsiteX5" fmla="*/ 289452 w 289460"/>
              <a:gd name="connsiteY5" fmla="*/ 265513 h 373525"/>
              <a:gd name="connsiteX6" fmla="*/ 145436 w 289460"/>
              <a:gd name="connsiteY6" fmla="*/ 373525 h 373525"/>
              <a:gd name="connsiteX7" fmla="*/ 1420 w 289460"/>
              <a:gd name="connsiteY7" fmla="*/ 265513 h 373525"/>
              <a:gd name="connsiteX0" fmla="*/ 187 w 288227"/>
              <a:gd name="connsiteY0" fmla="*/ 265513 h 373525"/>
              <a:gd name="connsiteX1" fmla="*/ 74800 w 288227"/>
              <a:gd name="connsiteY1" fmla="*/ 134735 h 373525"/>
              <a:gd name="connsiteX2" fmla="*/ 85620 w 288227"/>
              <a:gd name="connsiteY2" fmla="*/ 0 h 373525"/>
              <a:gd name="connsiteX3" fmla="*/ 200275 w 288227"/>
              <a:gd name="connsiteY3" fmla="*/ 5740 h 373525"/>
              <a:gd name="connsiteX4" fmla="*/ 203170 w 288227"/>
              <a:gd name="connsiteY4" fmla="*/ 122831 h 373525"/>
              <a:gd name="connsiteX5" fmla="*/ 288219 w 288227"/>
              <a:gd name="connsiteY5" fmla="*/ 265513 h 373525"/>
              <a:gd name="connsiteX6" fmla="*/ 144203 w 288227"/>
              <a:gd name="connsiteY6" fmla="*/ 373525 h 373525"/>
              <a:gd name="connsiteX7" fmla="*/ 187 w 288227"/>
              <a:gd name="connsiteY7" fmla="*/ 265513 h 373525"/>
              <a:gd name="connsiteX0" fmla="*/ 187 w 288219"/>
              <a:gd name="connsiteY0" fmla="*/ 265513 h 373525"/>
              <a:gd name="connsiteX1" fmla="*/ 74800 w 288219"/>
              <a:gd name="connsiteY1" fmla="*/ 134735 h 373525"/>
              <a:gd name="connsiteX2" fmla="*/ 85620 w 288219"/>
              <a:gd name="connsiteY2" fmla="*/ 0 h 373525"/>
              <a:gd name="connsiteX3" fmla="*/ 200275 w 288219"/>
              <a:gd name="connsiteY3" fmla="*/ 5740 h 373525"/>
              <a:gd name="connsiteX4" fmla="*/ 203170 w 288219"/>
              <a:gd name="connsiteY4" fmla="*/ 122831 h 373525"/>
              <a:gd name="connsiteX5" fmla="*/ 288219 w 288219"/>
              <a:gd name="connsiteY5" fmla="*/ 265513 h 373525"/>
              <a:gd name="connsiteX6" fmla="*/ 144203 w 288219"/>
              <a:gd name="connsiteY6" fmla="*/ 373525 h 373525"/>
              <a:gd name="connsiteX7" fmla="*/ 187 w 288219"/>
              <a:gd name="connsiteY7" fmla="*/ 265513 h 373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8219" h="373525">
                <a:moveTo>
                  <a:pt x="187" y="265513"/>
                </a:moveTo>
                <a:cubicBezTo>
                  <a:pt x="-3583" y="195504"/>
                  <a:pt x="50797" y="152737"/>
                  <a:pt x="74800" y="134735"/>
                </a:cubicBezTo>
                <a:cubicBezTo>
                  <a:pt x="96761" y="94665"/>
                  <a:pt x="82387" y="39448"/>
                  <a:pt x="85620" y="0"/>
                </a:cubicBezTo>
                <a:cubicBezTo>
                  <a:pt x="105522" y="3415"/>
                  <a:pt x="178844" y="8914"/>
                  <a:pt x="200275" y="5740"/>
                </a:cubicBezTo>
                <a:cubicBezTo>
                  <a:pt x="200275" y="52573"/>
                  <a:pt x="188513" y="79536"/>
                  <a:pt x="203170" y="122831"/>
                </a:cubicBezTo>
                <a:cubicBezTo>
                  <a:pt x="217827" y="166126"/>
                  <a:pt x="283909" y="152128"/>
                  <a:pt x="288219" y="265513"/>
                </a:cubicBezTo>
                <a:cubicBezTo>
                  <a:pt x="287416" y="324477"/>
                  <a:pt x="218402" y="373525"/>
                  <a:pt x="144203" y="373525"/>
                </a:cubicBezTo>
                <a:cubicBezTo>
                  <a:pt x="70004" y="373525"/>
                  <a:pt x="3957" y="335522"/>
                  <a:pt x="187" y="265513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65" name="Ellipse 49"/>
          <p:cNvSpPr/>
          <p:nvPr/>
        </p:nvSpPr>
        <p:spPr>
          <a:xfrm>
            <a:off x="6834488" y="3525663"/>
            <a:ext cx="188930" cy="200684"/>
          </a:xfrm>
          <a:custGeom>
            <a:avLst/>
            <a:gdLst>
              <a:gd name="connsiteX0" fmla="*/ 0 w 288032"/>
              <a:gd name="connsiteY0" fmla="*/ 108012 h 216024"/>
              <a:gd name="connsiteX1" fmla="*/ 144016 w 288032"/>
              <a:gd name="connsiteY1" fmla="*/ 0 h 216024"/>
              <a:gd name="connsiteX2" fmla="*/ 288032 w 288032"/>
              <a:gd name="connsiteY2" fmla="*/ 108012 h 216024"/>
              <a:gd name="connsiteX3" fmla="*/ 144016 w 288032"/>
              <a:gd name="connsiteY3" fmla="*/ 216024 h 216024"/>
              <a:gd name="connsiteX4" fmla="*/ 0 w 288032"/>
              <a:gd name="connsiteY4" fmla="*/ 108012 h 216024"/>
              <a:gd name="connsiteX0" fmla="*/ 1420 w 289452"/>
              <a:gd name="connsiteY0" fmla="*/ 116593 h 224605"/>
              <a:gd name="connsiteX1" fmla="*/ 76033 w 289452"/>
              <a:gd name="connsiteY1" fmla="*/ 19049 h 224605"/>
              <a:gd name="connsiteX2" fmla="*/ 145436 w 289452"/>
              <a:gd name="connsiteY2" fmla="*/ 8581 h 224605"/>
              <a:gd name="connsiteX3" fmla="*/ 289452 w 289452"/>
              <a:gd name="connsiteY3" fmla="*/ 116593 h 224605"/>
              <a:gd name="connsiteX4" fmla="*/ 145436 w 289452"/>
              <a:gd name="connsiteY4" fmla="*/ 224605 h 224605"/>
              <a:gd name="connsiteX5" fmla="*/ 1420 w 289452"/>
              <a:gd name="connsiteY5" fmla="*/ 116593 h 224605"/>
              <a:gd name="connsiteX0" fmla="*/ 1420 w 290920"/>
              <a:gd name="connsiteY0" fmla="*/ 109738 h 217750"/>
              <a:gd name="connsiteX1" fmla="*/ 76033 w 290920"/>
              <a:gd name="connsiteY1" fmla="*/ 12194 h 217750"/>
              <a:gd name="connsiteX2" fmla="*/ 145436 w 290920"/>
              <a:gd name="connsiteY2" fmla="*/ 1726 h 217750"/>
              <a:gd name="connsiteX3" fmla="*/ 226052 w 290920"/>
              <a:gd name="connsiteY3" fmla="*/ 14576 h 217750"/>
              <a:gd name="connsiteX4" fmla="*/ 289452 w 290920"/>
              <a:gd name="connsiteY4" fmla="*/ 109738 h 217750"/>
              <a:gd name="connsiteX5" fmla="*/ 145436 w 290920"/>
              <a:gd name="connsiteY5" fmla="*/ 217750 h 217750"/>
              <a:gd name="connsiteX6" fmla="*/ 1420 w 290920"/>
              <a:gd name="connsiteY6" fmla="*/ 109738 h 217750"/>
              <a:gd name="connsiteX0" fmla="*/ 1420 w 290920"/>
              <a:gd name="connsiteY0" fmla="*/ 277081 h 385093"/>
              <a:gd name="connsiteX1" fmla="*/ 76033 w 290920"/>
              <a:gd name="connsiteY1" fmla="*/ 179537 h 385093"/>
              <a:gd name="connsiteX2" fmla="*/ 143055 w 290920"/>
              <a:gd name="connsiteY2" fmla="*/ 0 h 385093"/>
              <a:gd name="connsiteX3" fmla="*/ 226052 w 290920"/>
              <a:gd name="connsiteY3" fmla="*/ 181919 h 385093"/>
              <a:gd name="connsiteX4" fmla="*/ 289452 w 290920"/>
              <a:gd name="connsiteY4" fmla="*/ 277081 h 385093"/>
              <a:gd name="connsiteX5" fmla="*/ 145436 w 290920"/>
              <a:gd name="connsiteY5" fmla="*/ 385093 h 385093"/>
              <a:gd name="connsiteX6" fmla="*/ 1420 w 290920"/>
              <a:gd name="connsiteY6" fmla="*/ 277081 h 385093"/>
              <a:gd name="connsiteX0" fmla="*/ 1420 w 290920"/>
              <a:gd name="connsiteY0" fmla="*/ 277081 h 385093"/>
              <a:gd name="connsiteX1" fmla="*/ 76033 w 290920"/>
              <a:gd name="connsiteY1" fmla="*/ 179537 h 385093"/>
              <a:gd name="connsiteX2" fmla="*/ 166867 w 290920"/>
              <a:gd name="connsiteY2" fmla="*/ 0 h 385093"/>
              <a:gd name="connsiteX3" fmla="*/ 226052 w 290920"/>
              <a:gd name="connsiteY3" fmla="*/ 181919 h 385093"/>
              <a:gd name="connsiteX4" fmla="*/ 289452 w 290920"/>
              <a:gd name="connsiteY4" fmla="*/ 277081 h 385093"/>
              <a:gd name="connsiteX5" fmla="*/ 145436 w 290920"/>
              <a:gd name="connsiteY5" fmla="*/ 385093 h 385093"/>
              <a:gd name="connsiteX6" fmla="*/ 1420 w 290920"/>
              <a:gd name="connsiteY6" fmla="*/ 277081 h 385093"/>
              <a:gd name="connsiteX0" fmla="*/ 1420 w 290920"/>
              <a:gd name="connsiteY0" fmla="*/ 299148 h 407160"/>
              <a:gd name="connsiteX1" fmla="*/ 76033 w 290920"/>
              <a:gd name="connsiteY1" fmla="*/ 201604 h 407160"/>
              <a:gd name="connsiteX2" fmla="*/ 111752 w 290920"/>
              <a:gd name="connsiteY2" fmla="*/ 23011 h 407160"/>
              <a:gd name="connsiteX3" fmla="*/ 166867 w 290920"/>
              <a:gd name="connsiteY3" fmla="*/ 22067 h 407160"/>
              <a:gd name="connsiteX4" fmla="*/ 226052 w 290920"/>
              <a:gd name="connsiteY4" fmla="*/ 203986 h 407160"/>
              <a:gd name="connsiteX5" fmla="*/ 289452 w 290920"/>
              <a:gd name="connsiteY5" fmla="*/ 299148 h 407160"/>
              <a:gd name="connsiteX6" fmla="*/ 145436 w 290920"/>
              <a:gd name="connsiteY6" fmla="*/ 407160 h 407160"/>
              <a:gd name="connsiteX7" fmla="*/ 1420 w 290920"/>
              <a:gd name="connsiteY7" fmla="*/ 299148 h 407160"/>
              <a:gd name="connsiteX0" fmla="*/ 1420 w 290920"/>
              <a:gd name="connsiteY0" fmla="*/ 289542 h 397554"/>
              <a:gd name="connsiteX1" fmla="*/ 76033 w 290920"/>
              <a:gd name="connsiteY1" fmla="*/ 191998 h 397554"/>
              <a:gd name="connsiteX2" fmla="*/ 111752 w 290920"/>
              <a:gd name="connsiteY2" fmla="*/ 13405 h 397554"/>
              <a:gd name="connsiteX3" fmla="*/ 166867 w 290920"/>
              <a:gd name="connsiteY3" fmla="*/ 12461 h 397554"/>
              <a:gd name="connsiteX4" fmla="*/ 226052 w 290920"/>
              <a:gd name="connsiteY4" fmla="*/ 194380 h 397554"/>
              <a:gd name="connsiteX5" fmla="*/ 289452 w 290920"/>
              <a:gd name="connsiteY5" fmla="*/ 289542 h 397554"/>
              <a:gd name="connsiteX6" fmla="*/ 145436 w 290920"/>
              <a:gd name="connsiteY6" fmla="*/ 397554 h 397554"/>
              <a:gd name="connsiteX7" fmla="*/ 1420 w 290920"/>
              <a:gd name="connsiteY7" fmla="*/ 289542 h 397554"/>
              <a:gd name="connsiteX0" fmla="*/ 1420 w 290920"/>
              <a:gd name="connsiteY0" fmla="*/ 279137 h 387149"/>
              <a:gd name="connsiteX1" fmla="*/ 76033 w 290920"/>
              <a:gd name="connsiteY1" fmla="*/ 181593 h 387149"/>
              <a:gd name="connsiteX2" fmla="*/ 111752 w 290920"/>
              <a:gd name="connsiteY2" fmla="*/ 3000 h 387149"/>
              <a:gd name="connsiteX3" fmla="*/ 166867 w 290920"/>
              <a:gd name="connsiteY3" fmla="*/ 2056 h 387149"/>
              <a:gd name="connsiteX4" fmla="*/ 226052 w 290920"/>
              <a:gd name="connsiteY4" fmla="*/ 183975 h 387149"/>
              <a:gd name="connsiteX5" fmla="*/ 289452 w 290920"/>
              <a:gd name="connsiteY5" fmla="*/ 279137 h 387149"/>
              <a:gd name="connsiteX6" fmla="*/ 145436 w 290920"/>
              <a:gd name="connsiteY6" fmla="*/ 387149 h 387149"/>
              <a:gd name="connsiteX7" fmla="*/ 1420 w 290920"/>
              <a:gd name="connsiteY7" fmla="*/ 279137 h 387149"/>
              <a:gd name="connsiteX0" fmla="*/ 252 w 289752"/>
              <a:gd name="connsiteY0" fmla="*/ 279137 h 387149"/>
              <a:gd name="connsiteX1" fmla="*/ 74865 w 289752"/>
              <a:gd name="connsiteY1" fmla="*/ 181593 h 387149"/>
              <a:gd name="connsiteX2" fmla="*/ 110584 w 289752"/>
              <a:gd name="connsiteY2" fmla="*/ 3000 h 387149"/>
              <a:gd name="connsiteX3" fmla="*/ 165699 w 289752"/>
              <a:gd name="connsiteY3" fmla="*/ 2056 h 387149"/>
              <a:gd name="connsiteX4" fmla="*/ 224884 w 289752"/>
              <a:gd name="connsiteY4" fmla="*/ 183975 h 387149"/>
              <a:gd name="connsiteX5" fmla="*/ 288284 w 289752"/>
              <a:gd name="connsiteY5" fmla="*/ 279137 h 387149"/>
              <a:gd name="connsiteX6" fmla="*/ 144268 w 289752"/>
              <a:gd name="connsiteY6" fmla="*/ 387149 h 387149"/>
              <a:gd name="connsiteX7" fmla="*/ 252 w 289752"/>
              <a:gd name="connsiteY7" fmla="*/ 279137 h 387149"/>
              <a:gd name="connsiteX0" fmla="*/ 252 w 288284"/>
              <a:gd name="connsiteY0" fmla="*/ 279137 h 387149"/>
              <a:gd name="connsiteX1" fmla="*/ 74865 w 288284"/>
              <a:gd name="connsiteY1" fmla="*/ 181593 h 387149"/>
              <a:gd name="connsiteX2" fmla="*/ 110584 w 288284"/>
              <a:gd name="connsiteY2" fmla="*/ 3000 h 387149"/>
              <a:gd name="connsiteX3" fmla="*/ 165699 w 288284"/>
              <a:gd name="connsiteY3" fmla="*/ 2056 h 387149"/>
              <a:gd name="connsiteX4" fmla="*/ 224884 w 288284"/>
              <a:gd name="connsiteY4" fmla="*/ 183975 h 387149"/>
              <a:gd name="connsiteX5" fmla="*/ 288284 w 288284"/>
              <a:gd name="connsiteY5" fmla="*/ 279137 h 387149"/>
              <a:gd name="connsiteX6" fmla="*/ 144268 w 288284"/>
              <a:gd name="connsiteY6" fmla="*/ 387149 h 387149"/>
              <a:gd name="connsiteX7" fmla="*/ 252 w 288284"/>
              <a:gd name="connsiteY7" fmla="*/ 279137 h 387149"/>
              <a:gd name="connsiteX0" fmla="*/ 252 w 291921"/>
              <a:gd name="connsiteY0" fmla="*/ 279137 h 387149"/>
              <a:gd name="connsiteX1" fmla="*/ 74865 w 291921"/>
              <a:gd name="connsiteY1" fmla="*/ 181593 h 387149"/>
              <a:gd name="connsiteX2" fmla="*/ 110584 w 291921"/>
              <a:gd name="connsiteY2" fmla="*/ 3000 h 387149"/>
              <a:gd name="connsiteX3" fmla="*/ 165699 w 291921"/>
              <a:gd name="connsiteY3" fmla="*/ 2056 h 387149"/>
              <a:gd name="connsiteX4" fmla="*/ 224884 w 291921"/>
              <a:gd name="connsiteY4" fmla="*/ 183975 h 387149"/>
              <a:gd name="connsiteX5" fmla="*/ 288284 w 291921"/>
              <a:gd name="connsiteY5" fmla="*/ 279137 h 387149"/>
              <a:gd name="connsiteX6" fmla="*/ 144268 w 291921"/>
              <a:gd name="connsiteY6" fmla="*/ 387149 h 387149"/>
              <a:gd name="connsiteX7" fmla="*/ 252 w 291921"/>
              <a:gd name="connsiteY7" fmla="*/ 279137 h 387149"/>
              <a:gd name="connsiteX0" fmla="*/ 252 w 288301"/>
              <a:gd name="connsiteY0" fmla="*/ 279137 h 387149"/>
              <a:gd name="connsiteX1" fmla="*/ 74865 w 288301"/>
              <a:gd name="connsiteY1" fmla="*/ 181593 h 387149"/>
              <a:gd name="connsiteX2" fmla="*/ 110584 w 288301"/>
              <a:gd name="connsiteY2" fmla="*/ 3000 h 387149"/>
              <a:gd name="connsiteX3" fmla="*/ 165699 w 288301"/>
              <a:gd name="connsiteY3" fmla="*/ 2056 h 387149"/>
              <a:gd name="connsiteX4" fmla="*/ 224884 w 288301"/>
              <a:gd name="connsiteY4" fmla="*/ 183975 h 387149"/>
              <a:gd name="connsiteX5" fmla="*/ 288284 w 288301"/>
              <a:gd name="connsiteY5" fmla="*/ 279137 h 387149"/>
              <a:gd name="connsiteX6" fmla="*/ 144268 w 288301"/>
              <a:gd name="connsiteY6" fmla="*/ 387149 h 387149"/>
              <a:gd name="connsiteX7" fmla="*/ 252 w 288301"/>
              <a:gd name="connsiteY7" fmla="*/ 279137 h 387149"/>
              <a:gd name="connsiteX0" fmla="*/ 252 w 288309"/>
              <a:gd name="connsiteY0" fmla="*/ 279137 h 387149"/>
              <a:gd name="connsiteX1" fmla="*/ 74865 w 288309"/>
              <a:gd name="connsiteY1" fmla="*/ 181593 h 387149"/>
              <a:gd name="connsiteX2" fmla="*/ 110584 w 288309"/>
              <a:gd name="connsiteY2" fmla="*/ 3000 h 387149"/>
              <a:gd name="connsiteX3" fmla="*/ 165699 w 288309"/>
              <a:gd name="connsiteY3" fmla="*/ 2056 h 387149"/>
              <a:gd name="connsiteX4" fmla="*/ 224884 w 288309"/>
              <a:gd name="connsiteY4" fmla="*/ 183975 h 387149"/>
              <a:gd name="connsiteX5" fmla="*/ 288284 w 288309"/>
              <a:gd name="connsiteY5" fmla="*/ 279137 h 387149"/>
              <a:gd name="connsiteX6" fmla="*/ 144268 w 288309"/>
              <a:gd name="connsiteY6" fmla="*/ 387149 h 387149"/>
              <a:gd name="connsiteX7" fmla="*/ 252 w 288309"/>
              <a:gd name="connsiteY7" fmla="*/ 279137 h 387149"/>
              <a:gd name="connsiteX0" fmla="*/ 252 w 288309"/>
              <a:gd name="connsiteY0" fmla="*/ 279137 h 387228"/>
              <a:gd name="connsiteX1" fmla="*/ 74865 w 288309"/>
              <a:gd name="connsiteY1" fmla="*/ 181593 h 387228"/>
              <a:gd name="connsiteX2" fmla="*/ 110584 w 288309"/>
              <a:gd name="connsiteY2" fmla="*/ 3000 h 387228"/>
              <a:gd name="connsiteX3" fmla="*/ 165699 w 288309"/>
              <a:gd name="connsiteY3" fmla="*/ 2056 h 387228"/>
              <a:gd name="connsiteX4" fmla="*/ 224884 w 288309"/>
              <a:gd name="connsiteY4" fmla="*/ 183975 h 387228"/>
              <a:gd name="connsiteX5" fmla="*/ 288284 w 288309"/>
              <a:gd name="connsiteY5" fmla="*/ 279137 h 387228"/>
              <a:gd name="connsiteX6" fmla="*/ 144268 w 288309"/>
              <a:gd name="connsiteY6" fmla="*/ 387149 h 387228"/>
              <a:gd name="connsiteX7" fmla="*/ 252 w 288309"/>
              <a:gd name="connsiteY7" fmla="*/ 279137 h 387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10584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10584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10584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10584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10584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01059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9137 h 387228"/>
              <a:gd name="connsiteX1" fmla="*/ 74865 w 288309"/>
              <a:gd name="connsiteY1" fmla="*/ 181593 h 387228"/>
              <a:gd name="connsiteX2" fmla="*/ 101059 w 288309"/>
              <a:gd name="connsiteY2" fmla="*/ 3000 h 387228"/>
              <a:gd name="connsiteX3" fmla="*/ 182368 w 288309"/>
              <a:gd name="connsiteY3" fmla="*/ 2055 h 387228"/>
              <a:gd name="connsiteX4" fmla="*/ 224884 w 288309"/>
              <a:gd name="connsiteY4" fmla="*/ 183975 h 387228"/>
              <a:gd name="connsiteX5" fmla="*/ 288284 w 288309"/>
              <a:gd name="connsiteY5" fmla="*/ 279137 h 387228"/>
              <a:gd name="connsiteX6" fmla="*/ 144268 w 288309"/>
              <a:gd name="connsiteY6" fmla="*/ 387149 h 387228"/>
              <a:gd name="connsiteX7" fmla="*/ 252 w 288309"/>
              <a:gd name="connsiteY7" fmla="*/ 279137 h 387228"/>
              <a:gd name="connsiteX0" fmla="*/ 252 w 288309"/>
              <a:gd name="connsiteY0" fmla="*/ 277082 h 385173"/>
              <a:gd name="connsiteX1" fmla="*/ 74865 w 288309"/>
              <a:gd name="connsiteY1" fmla="*/ 179538 h 385173"/>
              <a:gd name="connsiteX2" fmla="*/ 101059 w 288309"/>
              <a:gd name="connsiteY2" fmla="*/ 945 h 385173"/>
              <a:gd name="connsiteX3" fmla="*/ 182368 w 288309"/>
              <a:gd name="connsiteY3" fmla="*/ 0 h 385173"/>
              <a:gd name="connsiteX4" fmla="*/ 224884 w 288309"/>
              <a:gd name="connsiteY4" fmla="*/ 181920 h 385173"/>
              <a:gd name="connsiteX5" fmla="*/ 288284 w 288309"/>
              <a:gd name="connsiteY5" fmla="*/ 277082 h 385173"/>
              <a:gd name="connsiteX6" fmla="*/ 144268 w 288309"/>
              <a:gd name="connsiteY6" fmla="*/ 385094 h 385173"/>
              <a:gd name="connsiteX7" fmla="*/ 252 w 288309"/>
              <a:gd name="connsiteY7" fmla="*/ 277082 h 385173"/>
              <a:gd name="connsiteX0" fmla="*/ 252 w 288309"/>
              <a:gd name="connsiteY0" fmla="*/ 277082 h 385173"/>
              <a:gd name="connsiteX1" fmla="*/ 74865 w 288309"/>
              <a:gd name="connsiteY1" fmla="*/ 179538 h 385173"/>
              <a:gd name="connsiteX2" fmla="*/ 101059 w 288309"/>
              <a:gd name="connsiteY2" fmla="*/ 945 h 385173"/>
              <a:gd name="connsiteX3" fmla="*/ 182368 w 288309"/>
              <a:gd name="connsiteY3" fmla="*/ 0 h 385173"/>
              <a:gd name="connsiteX4" fmla="*/ 224884 w 288309"/>
              <a:gd name="connsiteY4" fmla="*/ 181920 h 385173"/>
              <a:gd name="connsiteX5" fmla="*/ 288284 w 288309"/>
              <a:gd name="connsiteY5" fmla="*/ 277082 h 385173"/>
              <a:gd name="connsiteX6" fmla="*/ 144268 w 288309"/>
              <a:gd name="connsiteY6" fmla="*/ 385094 h 385173"/>
              <a:gd name="connsiteX7" fmla="*/ 252 w 288309"/>
              <a:gd name="connsiteY7" fmla="*/ 277082 h 385173"/>
              <a:gd name="connsiteX0" fmla="*/ 252 w 289799"/>
              <a:gd name="connsiteY0" fmla="*/ 277082 h 385149"/>
              <a:gd name="connsiteX1" fmla="*/ 74865 w 289799"/>
              <a:gd name="connsiteY1" fmla="*/ 179538 h 385149"/>
              <a:gd name="connsiteX2" fmla="*/ 101059 w 289799"/>
              <a:gd name="connsiteY2" fmla="*/ 945 h 385149"/>
              <a:gd name="connsiteX3" fmla="*/ 182368 w 289799"/>
              <a:gd name="connsiteY3" fmla="*/ 0 h 385149"/>
              <a:gd name="connsiteX4" fmla="*/ 215359 w 289799"/>
              <a:gd name="connsiteY4" fmla="*/ 170014 h 385149"/>
              <a:gd name="connsiteX5" fmla="*/ 288284 w 289799"/>
              <a:gd name="connsiteY5" fmla="*/ 277082 h 385149"/>
              <a:gd name="connsiteX6" fmla="*/ 144268 w 289799"/>
              <a:gd name="connsiteY6" fmla="*/ 385094 h 385149"/>
              <a:gd name="connsiteX7" fmla="*/ 252 w 289799"/>
              <a:gd name="connsiteY7" fmla="*/ 277082 h 385149"/>
              <a:gd name="connsiteX0" fmla="*/ 252 w 288284"/>
              <a:gd name="connsiteY0" fmla="*/ 277082 h 385151"/>
              <a:gd name="connsiteX1" fmla="*/ 74865 w 288284"/>
              <a:gd name="connsiteY1" fmla="*/ 179538 h 385151"/>
              <a:gd name="connsiteX2" fmla="*/ 101059 w 288284"/>
              <a:gd name="connsiteY2" fmla="*/ 945 h 385151"/>
              <a:gd name="connsiteX3" fmla="*/ 182368 w 288284"/>
              <a:gd name="connsiteY3" fmla="*/ 0 h 385151"/>
              <a:gd name="connsiteX4" fmla="*/ 215359 w 288284"/>
              <a:gd name="connsiteY4" fmla="*/ 170014 h 385151"/>
              <a:gd name="connsiteX5" fmla="*/ 288284 w 288284"/>
              <a:gd name="connsiteY5" fmla="*/ 277082 h 385151"/>
              <a:gd name="connsiteX6" fmla="*/ 144268 w 288284"/>
              <a:gd name="connsiteY6" fmla="*/ 385094 h 385151"/>
              <a:gd name="connsiteX7" fmla="*/ 252 w 288284"/>
              <a:gd name="connsiteY7" fmla="*/ 277082 h 385151"/>
              <a:gd name="connsiteX0" fmla="*/ 1420 w 290967"/>
              <a:gd name="connsiteY0" fmla="*/ 277082 h 385149"/>
              <a:gd name="connsiteX1" fmla="*/ 76033 w 290967"/>
              <a:gd name="connsiteY1" fmla="*/ 179538 h 385149"/>
              <a:gd name="connsiteX2" fmla="*/ 102227 w 290967"/>
              <a:gd name="connsiteY2" fmla="*/ 945 h 385149"/>
              <a:gd name="connsiteX3" fmla="*/ 183536 w 290967"/>
              <a:gd name="connsiteY3" fmla="*/ 0 h 385149"/>
              <a:gd name="connsiteX4" fmla="*/ 216527 w 290967"/>
              <a:gd name="connsiteY4" fmla="*/ 170014 h 385149"/>
              <a:gd name="connsiteX5" fmla="*/ 289452 w 290967"/>
              <a:gd name="connsiteY5" fmla="*/ 277082 h 385149"/>
              <a:gd name="connsiteX6" fmla="*/ 145436 w 290967"/>
              <a:gd name="connsiteY6" fmla="*/ 385094 h 385149"/>
              <a:gd name="connsiteX7" fmla="*/ 1420 w 290967"/>
              <a:gd name="connsiteY7" fmla="*/ 277082 h 385149"/>
              <a:gd name="connsiteX0" fmla="*/ 58 w 289605"/>
              <a:gd name="connsiteY0" fmla="*/ 277082 h 385149"/>
              <a:gd name="connsiteX1" fmla="*/ 74671 w 289605"/>
              <a:gd name="connsiteY1" fmla="*/ 179538 h 385149"/>
              <a:gd name="connsiteX2" fmla="*/ 100865 w 289605"/>
              <a:gd name="connsiteY2" fmla="*/ 945 h 385149"/>
              <a:gd name="connsiteX3" fmla="*/ 182174 w 289605"/>
              <a:gd name="connsiteY3" fmla="*/ 0 h 385149"/>
              <a:gd name="connsiteX4" fmla="*/ 215165 w 289605"/>
              <a:gd name="connsiteY4" fmla="*/ 170014 h 385149"/>
              <a:gd name="connsiteX5" fmla="*/ 288090 w 289605"/>
              <a:gd name="connsiteY5" fmla="*/ 277082 h 385149"/>
              <a:gd name="connsiteX6" fmla="*/ 144074 w 289605"/>
              <a:gd name="connsiteY6" fmla="*/ 385094 h 385149"/>
              <a:gd name="connsiteX7" fmla="*/ 58 w 289605"/>
              <a:gd name="connsiteY7" fmla="*/ 277082 h 385149"/>
              <a:gd name="connsiteX0" fmla="*/ 58 w 288110"/>
              <a:gd name="connsiteY0" fmla="*/ 277082 h 385151"/>
              <a:gd name="connsiteX1" fmla="*/ 74671 w 288110"/>
              <a:gd name="connsiteY1" fmla="*/ 179538 h 385151"/>
              <a:gd name="connsiteX2" fmla="*/ 100865 w 288110"/>
              <a:gd name="connsiteY2" fmla="*/ 945 h 385151"/>
              <a:gd name="connsiteX3" fmla="*/ 182174 w 288110"/>
              <a:gd name="connsiteY3" fmla="*/ 0 h 385151"/>
              <a:gd name="connsiteX4" fmla="*/ 215165 w 288110"/>
              <a:gd name="connsiteY4" fmla="*/ 170014 h 385151"/>
              <a:gd name="connsiteX5" fmla="*/ 288090 w 288110"/>
              <a:gd name="connsiteY5" fmla="*/ 277082 h 385151"/>
              <a:gd name="connsiteX6" fmla="*/ 144074 w 288110"/>
              <a:gd name="connsiteY6" fmla="*/ 385094 h 385151"/>
              <a:gd name="connsiteX7" fmla="*/ 58 w 288110"/>
              <a:gd name="connsiteY7" fmla="*/ 277082 h 385151"/>
              <a:gd name="connsiteX0" fmla="*/ 58 w 288110"/>
              <a:gd name="connsiteY0" fmla="*/ 277082 h 385151"/>
              <a:gd name="connsiteX1" fmla="*/ 74671 w 288110"/>
              <a:gd name="connsiteY1" fmla="*/ 179538 h 385151"/>
              <a:gd name="connsiteX2" fmla="*/ 98484 w 288110"/>
              <a:gd name="connsiteY2" fmla="*/ 17613 h 385151"/>
              <a:gd name="connsiteX3" fmla="*/ 182174 w 288110"/>
              <a:gd name="connsiteY3" fmla="*/ 0 h 385151"/>
              <a:gd name="connsiteX4" fmla="*/ 215165 w 288110"/>
              <a:gd name="connsiteY4" fmla="*/ 170014 h 385151"/>
              <a:gd name="connsiteX5" fmla="*/ 288090 w 288110"/>
              <a:gd name="connsiteY5" fmla="*/ 277082 h 385151"/>
              <a:gd name="connsiteX6" fmla="*/ 144074 w 288110"/>
              <a:gd name="connsiteY6" fmla="*/ 385094 h 385151"/>
              <a:gd name="connsiteX7" fmla="*/ 58 w 288110"/>
              <a:gd name="connsiteY7" fmla="*/ 277082 h 385151"/>
              <a:gd name="connsiteX0" fmla="*/ 58 w 288110"/>
              <a:gd name="connsiteY0" fmla="*/ 265176 h 373245"/>
              <a:gd name="connsiteX1" fmla="*/ 74671 w 288110"/>
              <a:gd name="connsiteY1" fmla="*/ 167632 h 373245"/>
              <a:gd name="connsiteX2" fmla="*/ 98484 w 288110"/>
              <a:gd name="connsiteY2" fmla="*/ 5707 h 373245"/>
              <a:gd name="connsiteX3" fmla="*/ 184555 w 288110"/>
              <a:gd name="connsiteY3" fmla="*/ 0 h 373245"/>
              <a:gd name="connsiteX4" fmla="*/ 215165 w 288110"/>
              <a:gd name="connsiteY4" fmla="*/ 158108 h 373245"/>
              <a:gd name="connsiteX5" fmla="*/ 288090 w 288110"/>
              <a:gd name="connsiteY5" fmla="*/ 265176 h 373245"/>
              <a:gd name="connsiteX6" fmla="*/ 144074 w 288110"/>
              <a:gd name="connsiteY6" fmla="*/ 373188 h 373245"/>
              <a:gd name="connsiteX7" fmla="*/ 58 w 288110"/>
              <a:gd name="connsiteY7" fmla="*/ 265176 h 373245"/>
              <a:gd name="connsiteX0" fmla="*/ 58 w 288110"/>
              <a:gd name="connsiteY0" fmla="*/ 262795 h 370864"/>
              <a:gd name="connsiteX1" fmla="*/ 74671 w 288110"/>
              <a:gd name="connsiteY1" fmla="*/ 165251 h 370864"/>
              <a:gd name="connsiteX2" fmla="*/ 98484 w 288110"/>
              <a:gd name="connsiteY2" fmla="*/ 3326 h 370864"/>
              <a:gd name="connsiteX3" fmla="*/ 184555 w 288110"/>
              <a:gd name="connsiteY3" fmla="*/ 0 h 370864"/>
              <a:gd name="connsiteX4" fmla="*/ 215165 w 288110"/>
              <a:gd name="connsiteY4" fmla="*/ 155727 h 370864"/>
              <a:gd name="connsiteX5" fmla="*/ 288090 w 288110"/>
              <a:gd name="connsiteY5" fmla="*/ 262795 h 370864"/>
              <a:gd name="connsiteX6" fmla="*/ 144074 w 288110"/>
              <a:gd name="connsiteY6" fmla="*/ 370807 h 370864"/>
              <a:gd name="connsiteX7" fmla="*/ 58 w 288110"/>
              <a:gd name="connsiteY7" fmla="*/ 262795 h 370864"/>
              <a:gd name="connsiteX0" fmla="*/ 58 w 289126"/>
              <a:gd name="connsiteY0" fmla="*/ 262795 h 370862"/>
              <a:gd name="connsiteX1" fmla="*/ 74671 w 289126"/>
              <a:gd name="connsiteY1" fmla="*/ 165251 h 370862"/>
              <a:gd name="connsiteX2" fmla="*/ 98484 w 289126"/>
              <a:gd name="connsiteY2" fmla="*/ 3326 h 370862"/>
              <a:gd name="connsiteX3" fmla="*/ 184555 w 289126"/>
              <a:gd name="connsiteY3" fmla="*/ 0 h 370862"/>
              <a:gd name="connsiteX4" fmla="*/ 205640 w 289126"/>
              <a:gd name="connsiteY4" fmla="*/ 153346 h 370862"/>
              <a:gd name="connsiteX5" fmla="*/ 288090 w 289126"/>
              <a:gd name="connsiteY5" fmla="*/ 262795 h 370862"/>
              <a:gd name="connsiteX6" fmla="*/ 144074 w 289126"/>
              <a:gd name="connsiteY6" fmla="*/ 370807 h 370862"/>
              <a:gd name="connsiteX7" fmla="*/ 58 w 289126"/>
              <a:gd name="connsiteY7" fmla="*/ 262795 h 370862"/>
              <a:gd name="connsiteX0" fmla="*/ 58 w 289126"/>
              <a:gd name="connsiteY0" fmla="*/ 262795 h 370807"/>
              <a:gd name="connsiteX1" fmla="*/ 74671 w 289126"/>
              <a:gd name="connsiteY1" fmla="*/ 165251 h 370807"/>
              <a:gd name="connsiteX2" fmla="*/ 98484 w 289126"/>
              <a:gd name="connsiteY2" fmla="*/ 3326 h 370807"/>
              <a:gd name="connsiteX3" fmla="*/ 184555 w 289126"/>
              <a:gd name="connsiteY3" fmla="*/ 0 h 370807"/>
              <a:gd name="connsiteX4" fmla="*/ 205640 w 289126"/>
              <a:gd name="connsiteY4" fmla="*/ 153346 h 370807"/>
              <a:gd name="connsiteX5" fmla="*/ 288090 w 289126"/>
              <a:gd name="connsiteY5" fmla="*/ 262795 h 370807"/>
              <a:gd name="connsiteX6" fmla="*/ 144074 w 289126"/>
              <a:gd name="connsiteY6" fmla="*/ 370807 h 370807"/>
              <a:gd name="connsiteX7" fmla="*/ 58 w 289126"/>
              <a:gd name="connsiteY7" fmla="*/ 262795 h 370807"/>
              <a:gd name="connsiteX0" fmla="*/ 58 w 288423"/>
              <a:gd name="connsiteY0" fmla="*/ 262795 h 370807"/>
              <a:gd name="connsiteX1" fmla="*/ 74671 w 288423"/>
              <a:gd name="connsiteY1" fmla="*/ 165251 h 370807"/>
              <a:gd name="connsiteX2" fmla="*/ 98484 w 288423"/>
              <a:gd name="connsiteY2" fmla="*/ 3326 h 370807"/>
              <a:gd name="connsiteX3" fmla="*/ 184555 w 288423"/>
              <a:gd name="connsiteY3" fmla="*/ 0 h 370807"/>
              <a:gd name="connsiteX4" fmla="*/ 205640 w 288423"/>
              <a:gd name="connsiteY4" fmla="*/ 153346 h 370807"/>
              <a:gd name="connsiteX5" fmla="*/ 288090 w 288423"/>
              <a:gd name="connsiteY5" fmla="*/ 262795 h 370807"/>
              <a:gd name="connsiteX6" fmla="*/ 144074 w 288423"/>
              <a:gd name="connsiteY6" fmla="*/ 370807 h 370807"/>
              <a:gd name="connsiteX7" fmla="*/ 58 w 288423"/>
              <a:gd name="connsiteY7" fmla="*/ 262795 h 370807"/>
              <a:gd name="connsiteX0" fmla="*/ 58 w 288099"/>
              <a:gd name="connsiteY0" fmla="*/ 262795 h 370807"/>
              <a:gd name="connsiteX1" fmla="*/ 74671 w 288099"/>
              <a:gd name="connsiteY1" fmla="*/ 165251 h 370807"/>
              <a:gd name="connsiteX2" fmla="*/ 98484 w 288099"/>
              <a:gd name="connsiteY2" fmla="*/ 3326 h 370807"/>
              <a:gd name="connsiteX3" fmla="*/ 184555 w 288099"/>
              <a:gd name="connsiteY3" fmla="*/ 0 h 370807"/>
              <a:gd name="connsiteX4" fmla="*/ 205640 w 288099"/>
              <a:gd name="connsiteY4" fmla="*/ 153346 h 370807"/>
              <a:gd name="connsiteX5" fmla="*/ 288090 w 288099"/>
              <a:gd name="connsiteY5" fmla="*/ 262795 h 370807"/>
              <a:gd name="connsiteX6" fmla="*/ 144074 w 288099"/>
              <a:gd name="connsiteY6" fmla="*/ 370807 h 370807"/>
              <a:gd name="connsiteX7" fmla="*/ 58 w 288099"/>
              <a:gd name="connsiteY7" fmla="*/ 262795 h 370807"/>
              <a:gd name="connsiteX0" fmla="*/ 58 w 288099"/>
              <a:gd name="connsiteY0" fmla="*/ 262795 h 370807"/>
              <a:gd name="connsiteX1" fmla="*/ 74671 w 288099"/>
              <a:gd name="connsiteY1" fmla="*/ 165251 h 370807"/>
              <a:gd name="connsiteX2" fmla="*/ 98484 w 288099"/>
              <a:gd name="connsiteY2" fmla="*/ 3326 h 370807"/>
              <a:gd name="connsiteX3" fmla="*/ 184555 w 288099"/>
              <a:gd name="connsiteY3" fmla="*/ 0 h 370807"/>
              <a:gd name="connsiteX4" fmla="*/ 205640 w 288099"/>
              <a:gd name="connsiteY4" fmla="*/ 153346 h 370807"/>
              <a:gd name="connsiteX5" fmla="*/ 288090 w 288099"/>
              <a:gd name="connsiteY5" fmla="*/ 262795 h 370807"/>
              <a:gd name="connsiteX6" fmla="*/ 144074 w 288099"/>
              <a:gd name="connsiteY6" fmla="*/ 370807 h 370807"/>
              <a:gd name="connsiteX7" fmla="*/ 58 w 288099"/>
              <a:gd name="connsiteY7" fmla="*/ 262795 h 370807"/>
              <a:gd name="connsiteX0" fmla="*/ 58 w 288099"/>
              <a:gd name="connsiteY0" fmla="*/ 265513 h 373525"/>
              <a:gd name="connsiteX1" fmla="*/ 74671 w 288099"/>
              <a:gd name="connsiteY1" fmla="*/ 167969 h 373525"/>
              <a:gd name="connsiteX2" fmla="*/ 85491 w 288099"/>
              <a:gd name="connsiteY2" fmla="*/ 0 h 373525"/>
              <a:gd name="connsiteX3" fmla="*/ 184555 w 288099"/>
              <a:gd name="connsiteY3" fmla="*/ 2718 h 373525"/>
              <a:gd name="connsiteX4" fmla="*/ 205640 w 288099"/>
              <a:gd name="connsiteY4" fmla="*/ 156064 h 373525"/>
              <a:gd name="connsiteX5" fmla="*/ 288090 w 288099"/>
              <a:gd name="connsiteY5" fmla="*/ 265513 h 373525"/>
              <a:gd name="connsiteX6" fmla="*/ 144074 w 288099"/>
              <a:gd name="connsiteY6" fmla="*/ 373525 h 373525"/>
              <a:gd name="connsiteX7" fmla="*/ 58 w 288099"/>
              <a:gd name="connsiteY7" fmla="*/ 265513 h 373525"/>
              <a:gd name="connsiteX0" fmla="*/ 58 w 288098"/>
              <a:gd name="connsiteY0" fmla="*/ 265513 h 373525"/>
              <a:gd name="connsiteX1" fmla="*/ 74671 w 288098"/>
              <a:gd name="connsiteY1" fmla="*/ 167969 h 373525"/>
              <a:gd name="connsiteX2" fmla="*/ 85491 w 288098"/>
              <a:gd name="connsiteY2" fmla="*/ 0 h 373525"/>
              <a:gd name="connsiteX3" fmla="*/ 200146 w 288098"/>
              <a:gd name="connsiteY3" fmla="*/ 5740 h 373525"/>
              <a:gd name="connsiteX4" fmla="*/ 205640 w 288098"/>
              <a:gd name="connsiteY4" fmla="*/ 156064 h 373525"/>
              <a:gd name="connsiteX5" fmla="*/ 288090 w 288098"/>
              <a:gd name="connsiteY5" fmla="*/ 265513 h 373525"/>
              <a:gd name="connsiteX6" fmla="*/ 144074 w 288098"/>
              <a:gd name="connsiteY6" fmla="*/ 373525 h 373525"/>
              <a:gd name="connsiteX7" fmla="*/ 58 w 288098"/>
              <a:gd name="connsiteY7" fmla="*/ 265513 h 373525"/>
              <a:gd name="connsiteX0" fmla="*/ 58 w 288098"/>
              <a:gd name="connsiteY0" fmla="*/ 265513 h 373525"/>
              <a:gd name="connsiteX1" fmla="*/ 74671 w 288098"/>
              <a:gd name="connsiteY1" fmla="*/ 167969 h 373525"/>
              <a:gd name="connsiteX2" fmla="*/ 85491 w 288098"/>
              <a:gd name="connsiteY2" fmla="*/ 0 h 373525"/>
              <a:gd name="connsiteX3" fmla="*/ 200146 w 288098"/>
              <a:gd name="connsiteY3" fmla="*/ 5740 h 373525"/>
              <a:gd name="connsiteX4" fmla="*/ 203041 w 288098"/>
              <a:gd name="connsiteY4" fmla="*/ 122831 h 373525"/>
              <a:gd name="connsiteX5" fmla="*/ 288090 w 288098"/>
              <a:gd name="connsiteY5" fmla="*/ 265513 h 373525"/>
              <a:gd name="connsiteX6" fmla="*/ 144074 w 288098"/>
              <a:gd name="connsiteY6" fmla="*/ 373525 h 373525"/>
              <a:gd name="connsiteX7" fmla="*/ 58 w 288098"/>
              <a:gd name="connsiteY7" fmla="*/ 265513 h 373525"/>
              <a:gd name="connsiteX0" fmla="*/ 1420 w 289460"/>
              <a:gd name="connsiteY0" fmla="*/ 265513 h 373525"/>
              <a:gd name="connsiteX1" fmla="*/ 76033 w 289460"/>
              <a:gd name="connsiteY1" fmla="*/ 134735 h 373525"/>
              <a:gd name="connsiteX2" fmla="*/ 86853 w 289460"/>
              <a:gd name="connsiteY2" fmla="*/ 0 h 373525"/>
              <a:gd name="connsiteX3" fmla="*/ 201508 w 289460"/>
              <a:gd name="connsiteY3" fmla="*/ 5740 h 373525"/>
              <a:gd name="connsiteX4" fmla="*/ 204403 w 289460"/>
              <a:gd name="connsiteY4" fmla="*/ 122831 h 373525"/>
              <a:gd name="connsiteX5" fmla="*/ 289452 w 289460"/>
              <a:gd name="connsiteY5" fmla="*/ 265513 h 373525"/>
              <a:gd name="connsiteX6" fmla="*/ 145436 w 289460"/>
              <a:gd name="connsiteY6" fmla="*/ 373525 h 373525"/>
              <a:gd name="connsiteX7" fmla="*/ 1420 w 289460"/>
              <a:gd name="connsiteY7" fmla="*/ 265513 h 373525"/>
              <a:gd name="connsiteX0" fmla="*/ 187 w 288227"/>
              <a:gd name="connsiteY0" fmla="*/ 265513 h 373525"/>
              <a:gd name="connsiteX1" fmla="*/ 74800 w 288227"/>
              <a:gd name="connsiteY1" fmla="*/ 134735 h 373525"/>
              <a:gd name="connsiteX2" fmla="*/ 85620 w 288227"/>
              <a:gd name="connsiteY2" fmla="*/ 0 h 373525"/>
              <a:gd name="connsiteX3" fmla="*/ 200275 w 288227"/>
              <a:gd name="connsiteY3" fmla="*/ 5740 h 373525"/>
              <a:gd name="connsiteX4" fmla="*/ 203170 w 288227"/>
              <a:gd name="connsiteY4" fmla="*/ 122831 h 373525"/>
              <a:gd name="connsiteX5" fmla="*/ 288219 w 288227"/>
              <a:gd name="connsiteY5" fmla="*/ 265513 h 373525"/>
              <a:gd name="connsiteX6" fmla="*/ 144203 w 288227"/>
              <a:gd name="connsiteY6" fmla="*/ 373525 h 373525"/>
              <a:gd name="connsiteX7" fmla="*/ 187 w 288227"/>
              <a:gd name="connsiteY7" fmla="*/ 265513 h 373525"/>
              <a:gd name="connsiteX0" fmla="*/ 187 w 288219"/>
              <a:gd name="connsiteY0" fmla="*/ 265513 h 373525"/>
              <a:gd name="connsiteX1" fmla="*/ 74800 w 288219"/>
              <a:gd name="connsiteY1" fmla="*/ 134735 h 373525"/>
              <a:gd name="connsiteX2" fmla="*/ 85620 w 288219"/>
              <a:gd name="connsiteY2" fmla="*/ 0 h 373525"/>
              <a:gd name="connsiteX3" fmla="*/ 200275 w 288219"/>
              <a:gd name="connsiteY3" fmla="*/ 5740 h 373525"/>
              <a:gd name="connsiteX4" fmla="*/ 203170 w 288219"/>
              <a:gd name="connsiteY4" fmla="*/ 122831 h 373525"/>
              <a:gd name="connsiteX5" fmla="*/ 288219 w 288219"/>
              <a:gd name="connsiteY5" fmla="*/ 265513 h 373525"/>
              <a:gd name="connsiteX6" fmla="*/ 144203 w 288219"/>
              <a:gd name="connsiteY6" fmla="*/ 373525 h 373525"/>
              <a:gd name="connsiteX7" fmla="*/ 187 w 288219"/>
              <a:gd name="connsiteY7" fmla="*/ 265513 h 373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8219" h="373525">
                <a:moveTo>
                  <a:pt x="187" y="265513"/>
                </a:moveTo>
                <a:cubicBezTo>
                  <a:pt x="-3583" y="195504"/>
                  <a:pt x="50797" y="152737"/>
                  <a:pt x="74800" y="134735"/>
                </a:cubicBezTo>
                <a:cubicBezTo>
                  <a:pt x="96761" y="94665"/>
                  <a:pt x="82387" y="39448"/>
                  <a:pt x="85620" y="0"/>
                </a:cubicBezTo>
                <a:cubicBezTo>
                  <a:pt x="105522" y="3415"/>
                  <a:pt x="178844" y="8914"/>
                  <a:pt x="200275" y="5740"/>
                </a:cubicBezTo>
                <a:cubicBezTo>
                  <a:pt x="200275" y="52573"/>
                  <a:pt x="188513" y="79536"/>
                  <a:pt x="203170" y="122831"/>
                </a:cubicBezTo>
                <a:cubicBezTo>
                  <a:pt x="217827" y="166126"/>
                  <a:pt x="283909" y="152128"/>
                  <a:pt x="288219" y="265513"/>
                </a:cubicBezTo>
                <a:cubicBezTo>
                  <a:pt x="287416" y="324477"/>
                  <a:pt x="218402" y="373525"/>
                  <a:pt x="144203" y="373525"/>
                </a:cubicBezTo>
                <a:cubicBezTo>
                  <a:pt x="70004" y="373525"/>
                  <a:pt x="3957" y="335522"/>
                  <a:pt x="187" y="265513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66" name="Ellipse 49"/>
          <p:cNvSpPr/>
          <p:nvPr/>
        </p:nvSpPr>
        <p:spPr>
          <a:xfrm>
            <a:off x="6044247" y="3525663"/>
            <a:ext cx="188930" cy="200684"/>
          </a:xfrm>
          <a:custGeom>
            <a:avLst/>
            <a:gdLst>
              <a:gd name="connsiteX0" fmla="*/ 0 w 288032"/>
              <a:gd name="connsiteY0" fmla="*/ 108012 h 216024"/>
              <a:gd name="connsiteX1" fmla="*/ 144016 w 288032"/>
              <a:gd name="connsiteY1" fmla="*/ 0 h 216024"/>
              <a:gd name="connsiteX2" fmla="*/ 288032 w 288032"/>
              <a:gd name="connsiteY2" fmla="*/ 108012 h 216024"/>
              <a:gd name="connsiteX3" fmla="*/ 144016 w 288032"/>
              <a:gd name="connsiteY3" fmla="*/ 216024 h 216024"/>
              <a:gd name="connsiteX4" fmla="*/ 0 w 288032"/>
              <a:gd name="connsiteY4" fmla="*/ 108012 h 216024"/>
              <a:gd name="connsiteX0" fmla="*/ 1420 w 289452"/>
              <a:gd name="connsiteY0" fmla="*/ 116593 h 224605"/>
              <a:gd name="connsiteX1" fmla="*/ 76033 w 289452"/>
              <a:gd name="connsiteY1" fmla="*/ 19049 h 224605"/>
              <a:gd name="connsiteX2" fmla="*/ 145436 w 289452"/>
              <a:gd name="connsiteY2" fmla="*/ 8581 h 224605"/>
              <a:gd name="connsiteX3" fmla="*/ 289452 w 289452"/>
              <a:gd name="connsiteY3" fmla="*/ 116593 h 224605"/>
              <a:gd name="connsiteX4" fmla="*/ 145436 w 289452"/>
              <a:gd name="connsiteY4" fmla="*/ 224605 h 224605"/>
              <a:gd name="connsiteX5" fmla="*/ 1420 w 289452"/>
              <a:gd name="connsiteY5" fmla="*/ 116593 h 224605"/>
              <a:gd name="connsiteX0" fmla="*/ 1420 w 290920"/>
              <a:gd name="connsiteY0" fmla="*/ 109738 h 217750"/>
              <a:gd name="connsiteX1" fmla="*/ 76033 w 290920"/>
              <a:gd name="connsiteY1" fmla="*/ 12194 h 217750"/>
              <a:gd name="connsiteX2" fmla="*/ 145436 w 290920"/>
              <a:gd name="connsiteY2" fmla="*/ 1726 h 217750"/>
              <a:gd name="connsiteX3" fmla="*/ 226052 w 290920"/>
              <a:gd name="connsiteY3" fmla="*/ 14576 h 217750"/>
              <a:gd name="connsiteX4" fmla="*/ 289452 w 290920"/>
              <a:gd name="connsiteY4" fmla="*/ 109738 h 217750"/>
              <a:gd name="connsiteX5" fmla="*/ 145436 w 290920"/>
              <a:gd name="connsiteY5" fmla="*/ 217750 h 217750"/>
              <a:gd name="connsiteX6" fmla="*/ 1420 w 290920"/>
              <a:gd name="connsiteY6" fmla="*/ 109738 h 217750"/>
              <a:gd name="connsiteX0" fmla="*/ 1420 w 290920"/>
              <a:gd name="connsiteY0" fmla="*/ 277081 h 385093"/>
              <a:gd name="connsiteX1" fmla="*/ 76033 w 290920"/>
              <a:gd name="connsiteY1" fmla="*/ 179537 h 385093"/>
              <a:gd name="connsiteX2" fmla="*/ 143055 w 290920"/>
              <a:gd name="connsiteY2" fmla="*/ 0 h 385093"/>
              <a:gd name="connsiteX3" fmla="*/ 226052 w 290920"/>
              <a:gd name="connsiteY3" fmla="*/ 181919 h 385093"/>
              <a:gd name="connsiteX4" fmla="*/ 289452 w 290920"/>
              <a:gd name="connsiteY4" fmla="*/ 277081 h 385093"/>
              <a:gd name="connsiteX5" fmla="*/ 145436 w 290920"/>
              <a:gd name="connsiteY5" fmla="*/ 385093 h 385093"/>
              <a:gd name="connsiteX6" fmla="*/ 1420 w 290920"/>
              <a:gd name="connsiteY6" fmla="*/ 277081 h 385093"/>
              <a:gd name="connsiteX0" fmla="*/ 1420 w 290920"/>
              <a:gd name="connsiteY0" fmla="*/ 277081 h 385093"/>
              <a:gd name="connsiteX1" fmla="*/ 76033 w 290920"/>
              <a:gd name="connsiteY1" fmla="*/ 179537 h 385093"/>
              <a:gd name="connsiteX2" fmla="*/ 166867 w 290920"/>
              <a:gd name="connsiteY2" fmla="*/ 0 h 385093"/>
              <a:gd name="connsiteX3" fmla="*/ 226052 w 290920"/>
              <a:gd name="connsiteY3" fmla="*/ 181919 h 385093"/>
              <a:gd name="connsiteX4" fmla="*/ 289452 w 290920"/>
              <a:gd name="connsiteY4" fmla="*/ 277081 h 385093"/>
              <a:gd name="connsiteX5" fmla="*/ 145436 w 290920"/>
              <a:gd name="connsiteY5" fmla="*/ 385093 h 385093"/>
              <a:gd name="connsiteX6" fmla="*/ 1420 w 290920"/>
              <a:gd name="connsiteY6" fmla="*/ 277081 h 385093"/>
              <a:gd name="connsiteX0" fmla="*/ 1420 w 290920"/>
              <a:gd name="connsiteY0" fmla="*/ 299148 h 407160"/>
              <a:gd name="connsiteX1" fmla="*/ 76033 w 290920"/>
              <a:gd name="connsiteY1" fmla="*/ 201604 h 407160"/>
              <a:gd name="connsiteX2" fmla="*/ 111752 w 290920"/>
              <a:gd name="connsiteY2" fmla="*/ 23011 h 407160"/>
              <a:gd name="connsiteX3" fmla="*/ 166867 w 290920"/>
              <a:gd name="connsiteY3" fmla="*/ 22067 h 407160"/>
              <a:gd name="connsiteX4" fmla="*/ 226052 w 290920"/>
              <a:gd name="connsiteY4" fmla="*/ 203986 h 407160"/>
              <a:gd name="connsiteX5" fmla="*/ 289452 w 290920"/>
              <a:gd name="connsiteY5" fmla="*/ 299148 h 407160"/>
              <a:gd name="connsiteX6" fmla="*/ 145436 w 290920"/>
              <a:gd name="connsiteY6" fmla="*/ 407160 h 407160"/>
              <a:gd name="connsiteX7" fmla="*/ 1420 w 290920"/>
              <a:gd name="connsiteY7" fmla="*/ 299148 h 407160"/>
              <a:gd name="connsiteX0" fmla="*/ 1420 w 290920"/>
              <a:gd name="connsiteY0" fmla="*/ 289542 h 397554"/>
              <a:gd name="connsiteX1" fmla="*/ 76033 w 290920"/>
              <a:gd name="connsiteY1" fmla="*/ 191998 h 397554"/>
              <a:gd name="connsiteX2" fmla="*/ 111752 w 290920"/>
              <a:gd name="connsiteY2" fmla="*/ 13405 h 397554"/>
              <a:gd name="connsiteX3" fmla="*/ 166867 w 290920"/>
              <a:gd name="connsiteY3" fmla="*/ 12461 h 397554"/>
              <a:gd name="connsiteX4" fmla="*/ 226052 w 290920"/>
              <a:gd name="connsiteY4" fmla="*/ 194380 h 397554"/>
              <a:gd name="connsiteX5" fmla="*/ 289452 w 290920"/>
              <a:gd name="connsiteY5" fmla="*/ 289542 h 397554"/>
              <a:gd name="connsiteX6" fmla="*/ 145436 w 290920"/>
              <a:gd name="connsiteY6" fmla="*/ 397554 h 397554"/>
              <a:gd name="connsiteX7" fmla="*/ 1420 w 290920"/>
              <a:gd name="connsiteY7" fmla="*/ 289542 h 397554"/>
              <a:gd name="connsiteX0" fmla="*/ 1420 w 290920"/>
              <a:gd name="connsiteY0" fmla="*/ 279137 h 387149"/>
              <a:gd name="connsiteX1" fmla="*/ 76033 w 290920"/>
              <a:gd name="connsiteY1" fmla="*/ 181593 h 387149"/>
              <a:gd name="connsiteX2" fmla="*/ 111752 w 290920"/>
              <a:gd name="connsiteY2" fmla="*/ 3000 h 387149"/>
              <a:gd name="connsiteX3" fmla="*/ 166867 w 290920"/>
              <a:gd name="connsiteY3" fmla="*/ 2056 h 387149"/>
              <a:gd name="connsiteX4" fmla="*/ 226052 w 290920"/>
              <a:gd name="connsiteY4" fmla="*/ 183975 h 387149"/>
              <a:gd name="connsiteX5" fmla="*/ 289452 w 290920"/>
              <a:gd name="connsiteY5" fmla="*/ 279137 h 387149"/>
              <a:gd name="connsiteX6" fmla="*/ 145436 w 290920"/>
              <a:gd name="connsiteY6" fmla="*/ 387149 h 387149"/>
              <a:gd name="connsiteX7" fmla="*/ 1420 w 290920"/>
              <a:gd name="connsiteY7" fmla="*/ 279137 h 387149"/>
              <a:gd name="connsiteX0" fmla="*/ 252 w 289752"/>
              <a:gd name="connsiteY0" fmla="*/ 279137 h 387149"/>
              <a:gd name="connsiteX1" fmla="*/ 74865 w 289752"/>
              <a:gd name="connsiteY1" fmla="*/ 181593 h 387149"/>
              <a:gd name="connsiteX2" fmla="*/ 110584 w 289752"/>
              <a:gd name="connsiteY2" fmla="*/ 3000 h 387149"/>
              <a:gd name="connsiteX3" fmla="*/ 165699 w 289752"/>
              <a:gd name="connsiteY3" fmla="*/ 2056 h 387149"/>
              <a:gd name="connsiteX4" fmla="*/ 224884 w 289752"/>
              <a:gd name="connsiteY4" fmla="*/ 183975 h 387149"/>
              <a:gd name="connsiteX5" fmla="*/ 288284 w 289752"/>
              <a:gd name="connsiteY5" fmla="*/ 279137 h 387149"/>
              <a:gd name="connsiteX6" fmla="*/ 144268 w 289752"/>
              <a:gd name="connsiteY6" fmla="*/ 387149 h 387149"/>
              <a:gd name="connsiteX7" fmla="*/ 252 w 289752"/>
              <a:gd name="connsiteY7" fmla="*/ 279137 h 387149"/>
              <a:gd name="connsiteX0" fmla="*/ 252 w 288284"/>
              <a:gd name="connsiteY0" fmla="*/ 279137 h 387149"/>
              <a:gd name="connsiteX1" fmla="*/ 74865 w 288284"/>
              <a:gd name="connsiteY1" fmla="*/ 181593 h 387149"/>
              <a:gd name="connsiteX2" fmla="*/ 110584 w 288284"/>
              <a:gd name="connsiteY2" fmla="*/ 3000 h 387149"/>
              <a:gd name="connsiteX3" fmla="*/ 165699 w 288284"/>
              <a:gd name="connsiteY3" fmla="*/ 2056 h 387149"/>
              <a:gd name="connsiteX4" fmla="*/ 224884 w 288284"/>
              <a:gd name="connsiteY4" fmla="*/ 183975 h 387149"/>
              <a:gd name="connsiteX5" fmla="*/ 288284 w 288284"/>
              <a:gd name="connsiteY5" fmla="*/ 279137 h 387149"/>
              <a:gd name="connsiteX6" fmla="*/ 144268 w 288284"/>
              <a:gd name="connsiteY6" fmla="*/ 387149 h 387149"/>
              <a:gd name="connsiteX7" fmla="*/ 252 w 288284"/>
              <a:gd name="connsiteY7" fmla="*/ 279137 h 387149"/>
              <a:gd name="connsiteX0" fmla="*/ 252 w 291921"/>
              <a:gd name="connsiteY0" fmla="*/ 279137 h 387149"/>
              <a:gd name="connsiteX1" fmla="*/ 74865 w 291921"/>
              <a:gd name="connsiteY1" fmla="*/ 181593 h 387149"/>
              <a:gd name="connsiteX2" fmla="*/ 110584 w 291921"/>
              <a:gd name="connsiteY2" fmla="*/ 3000 h 387149"/>
              <a:gd name="connsiteX3" fmla="*/ 165699 w 291921"/>
              <a:gd name="connsiteY3" fmla="*/ 2056 h 387149"/>
              <a:gd name="connsiteX4" fmla="*/ 224884 w 291921"/>
              <a:gd name="connsiteY4" fmla="*/ 183975 h 387149"/>
              <a:gd name="connsiteX5" fmla="*/ 288284 w 291921"/>
              <a:gd name="connsiteY5" fmla="*/ 279137 h 387149"/>
              <a:gd name="connsiteX6" fmla="*/ 144268 w 291921"/>
              <a:gd name="connsiteY6" fmla="*/ 387149 h 387149"/>
              <a:gd name="connsiteX7" fmla="*/ 252 w 291921"/>
              <a:gd name="connsiteY7" fmla="*/ 279137 h 387149"/>
              <a:gd name="connsiteX0" fmla="*/ 252 w 288301"/>
              <a:gd name="connsiteY0" fmla="*/ 279137 h 387149"/>
              <a:gd name="connsiteX1" fmla="*/ 74865 w 288301"/>
              <a:gd name="connsiteY1" fmla="*/ 181593 h 387149"/>
              <a:gd name="connsiteX2" fmla="*/ 110584 w 288301"/>
              <a:gd name="connsiteY2" fmla="*/ 3000 h 387149"/>
              <a:gd name="connsiteX3" fmla="*/ 165699 w 288301"/>
              <a:gd name="connsiteY3" fmla="*/ 2056 h 387149"/>
              <a:gd name="connsiteX4" fmla="*/ 224884 w 288301"/>
              <a:gd name="connsiteY4" fmla="*/ 183975 h 387149"/>
              <a:gd name="connsiteX5" fmla="*/ 288284 w 288301"/>
              <a:gd name="connsiteY5" fmla="*/ 279137 h 387149"/>
              <a:gd name="connsiteX6" fmla="*/ 144268 w 288301"/>
              <a:gd name="connsiteY6" fmla="*/ 387149 h 387149"/>
              <a:gd name="connsiteX7" fmla="*/ 252 w 288301"/>
              <a:gd name="connsiteY7" fmla="*/ 279137 h 387149"/>
              <a:gd name="connsiteX0" fmla="*/ 252 w 288309"/>
              <a:gd name="connsiteY0" fmla="*/ 279137 h 387149"/>
              <a:gd name="connsiteX1" fmla="*/ 74865 w 288309"/>
              <a:gd name="connsiteY1" fmla="*/ 181593 h 387149"/>
              <a:gd name="connsiteX2" fmla="*/ 110584 w 288309"/>
              <a:gd name="connsiteY2" fmla="*/ 3000 h 387149"/>
              <a:gd name="connsiteX3" fmla="*/ 165699 w 288309"/>
              <a:gd name="connsiteY3" fmla="*/ 2056 h 387149"/>
              <a:gd name="connsiteX4" fmla="*/ 224884 w 288309"/>
              <a:gd name="connsiteY4" fmla="*/ 183975 h 387149"/>
              <a:gd name="connsiteX5" fmla="*/ 288284 w 288309"/>
              <a:gd name="connsiteY5" fmla="*/ 279137 h 387149"/>
              <a:gd name="connsiteX6" fmla="*/ 144268 w 288309"/>
              <a:gd name="connsiteY6" fmla="*/ 387149 h 387149"/>
              <a:gd name="connsiteX7" fmla="*/ 252 w 288309"/>
              <a:gd name="connsiteY7" fmla="*/ 279137 h 387149"/>
              <a:gd name="connsiteX0" fmla="*/ 252 w 288309"/>
              <a:gd name="connsiteY0" fmla="*/ 279137 h 387228"/>
              <a:gd name="connsiteX1" fmla="*/ 74865 w 288309"/>
              <a:gd name="connsiteY1" fmla="*/ 181593 h 387228"/>
              <a:gd name="connsiteX2" fmla="*/ 110584 w 288309"/>
              <a:gd name="connsiteY2" fmla="*/ 3000 h 387228"/>
              <a:gd name="connsiteX3" fmla="*/ 165699 w 288309"/>
              <a:gd name="connsiteY3" fmla="*/ 2056 h 387228"/>
              <a:gd name="connsiteX4" fmla="*/ 224884 w 288309"/>
              <a:gd name="connsiteY4" fmla="*/ 183975 h 387228"/>
              <a:gd name="connsiteX5" fmla="*/ 288284 w 288309"/>
              <a:gd name="connsiteY5" fmla="*/ 279137 h 387228"/>
              <a:gd name="connsiteX6" fmla="*/ 144268 w 288309"/>
              <a:gd name="connsiteY6" fmla="*/ 387149 h 387228"/>
              <a:gd name="connsiteX7" fmla="*/ 252 w 288309"/>
              <a:gd name="connsiteY7" fmla="*/ 279137 h 387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10584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10584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10584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10584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10584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01059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9137 h 387228"/>
              <a:gd name="connsiteX1" fmla="*/ 74865 w 288309"/>
              <a:gd name="connsiteY1" fmla="*/ 181593 h 387228"/>
              <a:gd name="connsiteX2" fmla="*/ 101059 w 288309"/>
              <a:gd name="connsiteY2" fmla="*/ 3000 h 387228"/>
              <a:gd name="connsiteX3" fmla="*/ 182368 w 288309"/>
              <a:gd name="connsiteY3" fmla="*/ 2055 h 387228"/>
              <a:gd name="connsiteX4" fmla="*/ 224884 w 288309"/>
              <a:gd name="connsiteY4" fmla="*/ 183975 h 387228"/>
              <a:gd name="connsiteX5" fmla="*/ 288284 w 288309"/>
              <a:gd name="connsiteY5" fmla="*/ 279137 h 387228"/>
              <a:gd name="connsiteX6" fmla="*/ 144268 w 288309"/>
              <a:gd name="connsiteY6" fmla="*/ 387149 h 387228"/>
              <a:gd name="connsiteX7" fmla="*/ 252 w 288309"/>
              <a:gd name="connsiteY7" fmla="*/ 279137 h 387228"/>
              <a:gd name="connsiteX0" fmla="*/ 252 w 288309"/>
              <a:gd name="connsiteY0" fmla="*/ 277082 h 385173"/>
              <a:gd name="connsiteX1" fmla="*/ 74865 w 288309"/>
              <a:gd name="connsiteY1" fmla="*/ 179538 h 385173"/>
              <a:gd name="connsiteX2" fmla="*/ 101059 w 288309"/>
              <a:gd name="connsiteY2" fmla="*/ 945 h 385173"/>
              <a:gd name="connsiteX3" fmla="*/ 182368 w 288309"/>
              <a:gd name="connsiteY3" fmla="*/ 0 h 385173"/>
              <a:gd name="connsiteX4" fmla="*/ 224884 w 288309"/>
              <a:gd name="connsiteY4" fmla="*/ 181920 h 385173"/>
              <a:gd name="connsiteX5" fmla="*/ 288284 w 288309"/>
              <a:gd name="connsiteY5" fmla="*/ 277082 h 385173"/>
              <a:gd name="connsiteX6" fmla="*/ 144268 w 288309"/>
              <a:gd name="connsiteY6" fmla="*/ 385094 h 385173"/>
              <a:gd name="connsiteX7" fmla="*/ 252 w 288309"/>
              <a:gd name="connsiteY7" fmla="*/ 277082 h 385173"/>
              <a:gd name="connsiteX0" fmla="*/ 252 w 288309"/>
              <a:gd name="connsiteY0" fmla="*/ 277082 h 385173"/>
              <a:gd name="connsiteX1" fmla="*/ 74865 w 288309"/>
              <a:gd name="connsiteY1" fmla="*/ 179538 h 385173"/>
              <a:gd name="connsiteX2" fmla="*/ 101059 w 288309"/>
              <a:gd name="connsiteY2" fmla="*/ 945 h 385173"/>
              <a:gd name="connsiteX3" fmla="*/ 182368 w 288309"/>
              <a:gd name="connsiteY3" fmla="*/ 0 h 385173"/>
              <a:gd name="connsiteX4" fmla="*/ 224884 w 288309"/>
              <a:gd name="connsiteY4" fmla="*/ 181920 h 385173"/>
              <a:gd name="connsiteX5" fmla="*/ 288284 w 288309"/>
              <a:gd name="connsiteY5" fmla="*/ 277082 h 385173"/>
              <a:gd name="connsiteX6" fmla="*/ 144268 w 288309"/>
              <a:gd name="connsiteY6" fmla="*/ 385094 h 385173"/>
              <a:gd name="connsiteX7" fmla="*/ 252 w 288309"/>
              <a:gd name="connsiteY7" fmla="*/ 277082 h 385173"/>
              <a:gd name="connsiteX0" fmla="*/ 252 w 289799"/>
              <a:gd name="connsiteY0" fmla="*/ 277082 h 385149"/>
              <a:gd name="connsiteX1" fmla="*/ 74865 w 289799"/>
              <a:gd name="connsiteY1" fmla="*/ 179538 h 385149"/>
              <a:gd name="connsiteX2" fmla="*/ 101059 w 289799"/>
              <a:gd name="connsiteY2" fmla="*/ 945 h 385149"/>
              <a:gd name="connsiteX3" fmla="*/ 182368 w 289799"/>
              <a:gd name="connsiteY3" fmla="*/ 0 h 385149"/>
              <a:gd name="connsiteX4" fmla="*/ 215359 w 289799"/>
              <a:gd name="connsiteY4" fmla="*/ 170014 h 385149"/>
              <a:gd name="connsiteX5" fmla="*/ 288284 w 289799"/>
              <a:gd name="connsiteY5" fmla="*/ 277082 h 385149"/>
              <a:gd name="connsiteX6" fmla="*/ 144268 w 289799"/>
              <a:gd name="connsiteY6" fmla="*/ 385094 h 385149"/>
              <a:gd name="connsiteX7" fmla="*/ 252 w 289799"/>
              <a:gd name="connsiteY7" fmla="*/ 277082 h 385149"/>
              <a:gd name="connsiteX0" fmla="*/ 252 w 288284"/>
              <a:gd name="connsiteY0" fmla="*/ 277082 h 385151"/>
              <a:gd name="connsiteX1" fmla="*/ 74865 w 288284"/>
              <a:gd name="connsiteY1" fmla="*/ 179538 h 385151"/>
              <a:gd name="connsiteX2" fmla="*/ 101059 w 288284"/>
              <a:gd name="connsiteY2" fmla="*/ 945 h 385151"/>
              <a:gd name="connsiteX3" fmla="*/ 182368 w 288284"/>
              <a:gd name="connsiteY3" fmla="*/ 0 h 385151"/>
              <a:gd name="connsiteX4" fmla="*/ 215359 w 288284"/>
              <a:gd name="connsiteY4" fmla="*/ 170014 h 385151"/>
              <a:gd name="connsiteX5" fmla="*/ 288284 w 288284"/>
              <a:gd name="connsiteY5" fmla="*/ 277082 h 385151"/>
              <a:gd name="connsiteX6" fmla="*/ 144268 w 288284"/>
              <a:gd name="connsiteY6" fmla="*/ 385094 h 385151"/>
              <a:gd name="connsiteX7" fmla="*/ 252 w 288284"/>
              <a:gd name="connsiteY7" fmla="*/ 277082 h 385151"/>
              <a:gd name="connsiteX0" fmla="*/ 1420 w 290967"/>
              <a:gd name="connsiteY0" fmla="*/ 277082 h 385149"/>
              <a:gd name="connsiteX1" fmla="*/ 76033 w 290967"/>
              <a:gd name="connsiteY1" fmla="*/ 179538 h 385149"/>
              <a:gd name="connsiteX2" fmla="*/ 102227 w 290967"/>
              <a:gd name="connsiteY2" fmla="*/ 945 h 385149"/>
              <a:gd name="connsiteX3" fmla="*/ 183536 w 290967"/>
              <a:gd name="connsiteY3" fmla="*/ 0 h 385149"/>
              <a:gd name="connsiteX4" fmla="*/ 216527 w 290967"/>
              <a:gd name="connsiteY4" fmla="*/ 170014 h 385149"/>
              <a:gd name="connsiteX5" fmla="*/ 289452 w 290967"/>
              <a:gd name="connsiteY5" fmla="*/ 277082 h 385149"/>
              <a:gd name="connsiteX6" fmla="*/ 145436 w 290967"/>
              <a:gd name="connsiteY6" fmla="*/ 385094 h 385149"/>
              <a:gd name="connsiteX7" fmla="*/ 1420 w 290967"/>
              <a:gd name="connsiteY7" fmla="*/ 277082 h 385149"/>
              <a:gd name="connsiteX0" fmla="*/ 58 w 289605"/>
              <a:gd name="connsiteY0" fmla="*/ 277082 h 385149"/>
              <a:gd name="connsiteX1" fmla="*/ 74671 w 289605"/>
              <a:gd name="connsiteY1" fmla="*/ 179538 h 385149"/>
              <a:gd name="connsiteX2" fmla="*/ 100865 w 289605"/>
              <a:gd name="connsiteY2" fmla="*/ 945 h 385149"/>
              <a:gd name="connsiteX3" fmla="*/ 182174 w 289605"/>
              <a:gd name="connsiteY3" fmla="*/ 0 h 385149"/>
              <a:gd name="connsiteX4" fmla="*/ 215165 w 289605"/>
              <a:gd name="connsiteY4" fmla="*/ 170014 h 385149"/>
              <a:gd name="connsiteX5" fmla="*/ 288090 w 289605"/>
              <a:gd name="connsiteY5" fmla="*/ 277082 h 385149"/>
              <a:gd name="connsiteX6" fmla="*/ 144074 w 289605"/>
              <a:gd name="connsiteY6" fmla="*/ 385094 h 385149"/>
              <a:gd name="connsiteX7" fmla="*/ 58 w 289605"/>
              <a:gd name="connsiteY7" fmla="*/ 277082 h 385149"/>
              <a:gd name="connsiteX0" fmla="*/ 58 w 288110"/>
              <a:gd name="connsiteY0" fmla="*/ 277082 h 385151"/>
              <a:gd name="connsiteX1" fmla="*/ 74671 w 288110"/>
              <a:gd name="connsiteY1" fmla="*/ 179538 h 385151"/>
              <a:gd name="connsiteX2" fmla="*/ 100865 w 288110"/>
              <a:gd name="connsiteY2" fmla="*/ 945 h 385151"/>
              <a:gd name="connsiteX3" fmla="*/ 182174 w 288110"/>
              <a:gd name="connsiteY3" fmla="*/ 0 h 385151"/>
              <a:gd name="connsiteX4" fmla="*/ 215165 w 288110"/>
              <a:gd name="connsiteY4" fmla="*/ 170014 h 385151"/>
              <a:gd name="connsiteX5" fmla="*/ 288090 w 288110"/>
              <a:gd name="connsiteY5" fmla="*/ 277082 h 385151"/>
              <a:gd name="connsiteX6" fmla="*/ 144074 w 288110"/>
              <a:gd name="connsiteY6" fmla="*/ 385094 h 385151"/>
              <a:gd name="connsiteX7" fmla="*/ 58 w 288110"/>
              <a:gd name="connsiteY7" fmla="*/ 277082 h 385151"/>
              <a:gd name="connsiteX0" fmla="*/ 58 w 288110"/>
              <a:gd name="connsiteY0" fmla="*/ 277082 h 385151"/>
              <a:gd name="connsiteX1" fmla="*/ 74671 w 288110"/>
              <a:gd name="connsiteY1" fmla="*/ 179538 h 385151"/>
              <a:gd name="connsiteX2" fmla="*/ 98484 w 288110"/>
              <a:gd name="connsiteY2" fmla="*/ 17613 h 385151"/>
              <a:gd name="connsiteX3" fmla="*/ 182174 w 288110"/>
              <a:gd name="connsiteY3" fmla="*/ 0 h 385151"/>
              <a:gd name="connsiteX4" fmla="*/ 215165 w 288110"/>
              <a:gd name="connsiteY4" fmla="*/ 170014 h 385151"/>
              <a:gd name="connsiteX5" fmla="*/ 288090 w 288110"/>
              <a:gd name="connsiteY5" fmla="*/ 277082 h 385151"/>
              <a:gd name="connsiteX6" fmla="*/ 144074 w 288110"/>
              <a:gd name="connsiteY6" fmla="*/ 385094 h 385151"/>
              <a:gd name="connsiteX7" fmla="*/ 58 w 288110"/>
              <a:gd name="connsiteY7" fmla="*/ 277082 h 385151"/>
              <a:gd name="connsiteX0" fmla="*/ 58 w 288110"/>
              <a:gd name="connsiteY0" fmla="*/ 265176 h 373245"/>
              <a:gd name="connsiteX1" fmla="*/ 74671 w 288110"/>
              <a:gd name="connsiteY1" fmla="*/ 167632 h 373245"/>
              <a:gd name="connsiteX2" fmla="*/ 98484 w 288110"/>
              <a:gd name="connsiteY2" fmla="*/ 5707 h 373245"/>
              <a:gd name="connsiteX3" fmla="*/ 184555 w 288110"/>
              <a:gd name="connsiteY3" fmla="*/ 0 h 373245"/>
              <a:gd name="connsiteX4" fmla="*/ 215165 w 288110"/>
              <a:gd name="connsiteY4" fmla="*/ 158108 h 373245"/>
              <a:gd name="connsiteX5" fmla="*/ 288090 w 288110"/>
              <a:gd name="connsiteY5" fmla="*/ 265176 h 373245"/>
              <a:gd name="connsiteX6" fmla="*/ 144074 w 288110"/>
              <a:gd name="connsiteY6" fmla="*/ 373188 h 373245"/>
              <a:gd name="connsiteX7" fmla="*/ 58 w 288110"/>
              <a:gd name="connsiteY7" fmla="*/ 265176 h 373245"/>
              <a:gd name="connsiteX0" fmla="*/ 58 w 288110"/>
              <a:gd name="connsiteY0" fmla="*/ 262795 h 370864"/>
              <a:gd name="connsiteX1" fmla="*/ 74671 w 288110"/>
              <a:gd name="connsiteY1" fmla="*/ 165251 h 370864"/>
              <a:gd name="connsiteX2" fmla="*/ 98484 w 288110"/>
              <a:gd name="connsiteY2" fmla="*/ 3326 h 370864"/>
              <a:gd name="connsiteX3" fmla="*/ 184555 w 288110"/>
              <a:gd name="connsiteY3" fmla="*/ 0 h 370864"/>
              <a:gd name="connsiteX4" fmla="*/ 215165 w 288110"/>
              <a:gd name="connsiteY4" fmla="*/ 155727 h 370864"/>
              <a:gd name="connsiteX5" fmla="*/ 288090 w 288110"/>
              <a:gd name="connsiteY5" fmla="*/ 262795 h 370864"/>
              <a:gd name="connsiteX6" fmla="*/ 144074 w 288110"/>
              <a:gd name="connsiteY6" fmla="*/ 370807 h 370864"/>
              <a:gd name="connsiteX7" fmla="*/ 58 w 288110"/>
              <a:gd name="connsiteY7" fmla="*/ 262795 h 370864"/>
              <a:gd name="connsiteX0" fmla="*/ 58 w 289126"/>
              <a:gd name="connsiteY0" fmla="*/ 262795 h 370862"/>
              <a:gd name="connsiteX1" fmla="*/ 74671 w 289126"/>
              <a:gd name="connsiteY1" fmla="*/ 165251 h 370862"/>
              <a:gd name="connsiteX2" fmla="*/ 98484 w 289126"/>
              <a:gd name="connsiteY2" fmla="*/ 3326 h 370862"/>
              <a:gd name="connsiteX3" fmla="*/ 184555 w 289126"/>
              <a:gd name="connsiteY3" fmla="*/ 0 h 370862"/>
              <a:gd name="connsiteX4" fmla="*/ 205640 w 289126"/>
              <a:gd name="connsiteY4" fmla="*/ 153346 h 370862"/>
              <a:gd name="connsiteX5" fmla="*/ 288090 w 289126"/>
              <a:gd name="connsiteY5" fmla="*/ 262795 h 370862"/>
              <a:gd name="connsiteX6" fmla="*/ 144074 w 289126"/>
              <a:gd name="connsiteY6" fmla="*/ 370807 h 370862"/>
              <a:gd name="connsiteX7" fmla="*/ 58 w 289126"/>
              <a:gd name="connsiteY7" fmla="*/ 262795 h 370862"/>
              <a:gd name="connsiteX0" fmla="*/ 58 w 289126"/>
              <a:gd name="connsiteY0" fmla="*/ 262795 h 370807"/>
              <a:gd name="connsiteX1" fmla="*/ 74671 w 289126"/>
              <a:gd name="connsiteY1" fmla="*/ 165251 h 370807"/>
              <a:gd name="connsiteX2" fmla="*/ 98484 w 289126"/>
              <a:gd name="connsiteY2" fmla="*/ 3326 h 370807"/>
              <a:gd name="connsiteX3" fmla="*/ 184555 w 289126"/>
              <a:gd name="connsiteY3" fmla="*/ 0 h 370807"/>
              <a:gd name="connsiteX4" fmla="*/ 205640 w 289126"/>
              <a:gd name="connsiteY4" fmla="*/ 153346 h 370807"/>
              <a:gd name="connsiteX5" fmla="*/ 288090 w 289126"/>
              <a:gd name="connsiteY5" fmla="*/ 262795 h 370807"/>
              <a:gd name="connsiteX6" fmla="*/ 144074 w 289126"/>
              <a:gd name="connsiteY6" fmla="*/ 370807 h 370807"/>
              <a:gd name="connsiteX7" fmla="*/ 58 w 289126"/>
              <a:gd name="connsiteY7" fmla="*/ 262795 h 370807"/>
              <a:gd name="connsiteX0" fmla="*/ 58 w 288423"/>
              <a:gd name="connsiteY0" fmla="*/ 262795 h 370807"/>
              <a:gd name="connsiteX1" fmla="*/ 74671 w 288423"/>
              <a:gd name="connsiteY1" fmla="*/ 165251 h 370807"/>
              <a:gd name="connsiteX2" fmla="*/ 98484 w 288423"/>
              <a:gd name="connsiteY2" fmla="*/ 3326 h 370807"/>
              <a:gd name="connsiteX3" fmla="*/ 184555 w 288423"/>
              <a:gd name="connsiteY3" fmla="*/ 0 h 370807"/>
              <a:gd name="connsiteX4" fmla="*/ 205640 w 288423"/>
              <a:gd name="connsiteY4" fmla="*/ 153346 h 370807"/>
              <a:gd name="connsiteX5" fmla="*/ 288090 w 288423"/>
              <a:gd name="connsiteY5" fmla="*/ 262795 h 370807"/>
              <a:gd name="connsiteX6" fmla="*/ 144074 w 288423"/>
              <a:gd name="connsiteY6" fmla="*/ 370807 h 370807"/>
              <a:gd name="connsiteX7" fmla="*/ 58 w 288423"/>
              <a:gd name="connsiteY7" fmla="*/ 262795 h 370807"/>
              <a:gd name="connsiteX0" fmla="*/ 58 w 288099"/>
              <a:gd name="connsiteY0" fmla="*/ 262795 h 370807"/>
              <a:gd name="connsiteX1" fmla="*/ 74671 w 288099"/>
              <a:gd name="connsiteY1" fmla="*/ 165251 h 370807"/>
              <a:gd name="connsiteX2" fmla="*/ 98484 w 288099"/>
              <a:gd name="connsiteY2" fmla="*/ 3326 h 370807"/>
              <a:gd name="connsiteX3" fmla="*/ 184555 w 288099"/>
              <a:gd name="connsiteY3" fmla="*/ 0 h 370807"/>
              <a:gd name="connsiteX4" fmla="*/ 205640 w 288099"/>
              <a:gd name="connsiteY4" fmla="*/ 153346 h 370807"/>
              <a:gd name="connsiteX5" fmla="*/ 288090 w 288099"/>
              <a:gd name="connsiteY5" fmla="*/ 262795 h 370807"/>
              <a:gd name="connsiteX6" fmla="*/ 144074 w 288099"/>
              <a:gd name="connsiteY6" fmla="*/ 370807 h 370807"/>
              <a:gd name="connsiteX7" fmla="*/ 58 w 288099"/>
              <a:gd name="connsiteY7" fmla="*/ 262795 h 370807"/>
              <a:gd name="connsiteX0" fmla="*/ 58 w 288099"/>
              <a:gd name="connsiteY0" fmla="*/ 262795 h 370807"/>
              <a:gd name="connsiteX1" fmla="*/ 74671 w 288099"/>
              <a:gd name="connsiteY1" fmla="*/ 165251 h 370807"/>
              <a:gd name="connsiteX2" fmla="*/ 98484 w 288099"/>
              <a:gd name="connsiteY2" fmla="*/ 3326 h 370807"/>
              <a:gd name="connsiteX3" fmla="*/ 184555 w 288099"/>
              <a:gd name="connsiteY3" fmla="*/ 0 h 370807"/>
              <a:gd name="connsiteX4" fmla="*/ 205640 w 288099"/>
              <a:gd name="connsiteY4" fmla="*/ 153346 h 370807"/>
              <a:gd name="connsiteX5" fmla="*/ 288090 w 288099"/>
              <a:gd name="connsiteY5" fmla="*/ 262795 h 370807"/>
              <a:gd name="connsiteX6" fmla="*/ 144074 w 288099"/>
              <a:gd name="connsiteY6" fmla="*/ 370807 h 370807"/>
              <a:gd name="connsiteX7" fmla="*/ 58 w 288099"/>
              <a:gd name="connsiteY7" fmla="*/ 262795 h 370807"/>
              <a:gd name="connsiteX0" fmla="*/ 58 w 288099"/>
              <a:gd name="connsiteY0" fmla="*/ 265513 h 373525"/>
              <a:gd name="connsiteX1" fmla="*/ 74671 w 288099"/>
              <a:gd name="connsiteY1" fmla="*/ 167969 h 373525"/>
              <a:gd name="connsiteX2" fmla="*/ 85491 w 288099"/>
              <a:gd name="connsiteY2" fmla="*/ 0 h 373525"/>
              <a:gd name="connsiteX3" fmla="*/ 184555 w 288099"/>
              <a:gd name="connsiteY3" fmla="*/ 2718 h 373525"/>
              <a:gd name="connsiteX4" fmla="*/ 205640 w 288099"/>
              <a:gd name="connsiteY4" fmla="*/ 156064 h 373525"/>
              <a:gd name="connsiteX5" fmla="*/ 288090 w 288099"/>
              <a:gd name="connsiteY5" fmla="*/ 265513 h 373525"/>
              <a:gd name="connsiteX6" fmla="*/ 144074 w 288099"/>
              <a:gd name="connsiteY6" fmla="*/ 373525 h 373525"/>
              <a:gd name="connsiteX7" fmla="*/ 58 w 288099"/>
              <a:gd name="connsiteY7" fmla="*/ 265513 h 373525"/>
              <a:gd name="connsiteX0" fmla="*/ 58 w 288098"/>
              <a:gd name="connsiteY0" fmla="*/ 265513 h 373525"/>
              <a:gd name="connsiteX1" fmla="*/ 74671 w 288098"/>
              <a:gd name="connsiteY1" fmla="*/ 167969 h 373525"/>
              <a:gd name="connsiteX2" fmla="*/ 85491 w 288098"/>
              <a:gd name="connsiteY2" fmla="*/ 0 h 373525"/>
              <a:gd name="connsiteX3" fmla="*/ 200146 w 288098"/>
              <a:gd name="connsiteY3" fmla="*/ 5740 h 373525"/>
              <a:gd name="connsiteX4" fmla="*/ 205640 w 288098"/>
              <a:gd name="connsiteY4" fmla="*/ 156064 h 373525"/>
              <a:gd name="connsiteX5" fmla="*/ 288090 w 288098"/>
              <a:gd name="connsiteY5" fmla="*/ 265513 h 373525"/>
              <a:gd name="connsiteX6" fmla="*/ 144074 w 288098"/>
              <a:gd name="connsiteY6" fmla="*/ 373525 h 373525"/>
              <a:gd name="connsiteX7" fmla="*/ 58 w 288098"/>
              <a:gd name="connsiteY7" fmla="*/ 265513 h 373525"/>
              <a:gd name="connsiteX0" fmla="*/ 58 w 288098"/>
              <a:gd name="connsiteY0" fmla="*/ 265513 h 373525"/>
              <a:gd name="connsiteX1" fmla="*/ 74671 w 288098"/>
              <a:gd name="connsiteY1" fmla="*/ 167969 h 373525"/>
              <a:gd name="connsiteX2" fmla="*/ 85491 w 288098"/>
              <a:gd name="connsiteY2" fmla="*/ 0 h 373525"/>
              <a:gd name="connsiteX3" fmla="*/ 200146 w 288098"/>
              <a:gd name="connsiteY3" fmla="*/ 5740 h 373525"/>
              <a:gd name="connsiteX4" fmla="*/ 203041 w 288098"/>
              <a:gd name="connsiteY4" fmla="*/ 122831 h 373525"/>
              <a:gd name="connsiteX5" fmla="*/ 288090 w 288098"/>
              <a:gd name="connsiteY5" fmla="*/ 265513 h 373525"/>
              <a:gd name="connsiteX6" fmla="*/ 144074 w 288098"/>
              <a:gd name="connsiteY6" fmla="*/ 373525 h 373525"/>
              <a:gd name="connsiteX7" fmla="*/ 58 w 288098"/>
              <a:gd name="connsiteY7" fmla="*/ 265513 h 373525"/>
              <a:gd name="connsiteX0" fmla="*/ 1420 w 289460"/>
              <a:gd name="connsiteY0" fmla="*/ 265513 h 373525"/>
              <a:gd name="connsiteX1" fmla="*/ 76033 w 289460"/>
              <a:gd name="connsiteY1" fmla="*/ 134735 h 373525"/>
              <a:gd name="connsiteX2" fmla="*/ 86853 w 289460"/>
              <a:gd name="connsiteY2" fmla="*/ 0 h 373525"/>
              <a:gd name="connsiteX3" fmla="*/ 201508 w 289460"/>
              <a:gd name="connsiteY3" fmla="*/ 5740 h 373525"/>
              <a:gd name="connsiteX4" fmla="*/ 204403 w 289460"/>
              <a:gd name="connsiteY4" fmla="*/ 122831 h 373525"/>
              <a:gd name="connsiteX5" fmla="*/ 289452 w 289460"/>
              <a:gd name="connsiteY5" fmla="*/ 265513 h 373525"/>
              <a:gd name="connsiteX6" fmla="*/ 145436 w 289460"/>
              <a:gd name="connsiteY6" fmla="*/ 373525 h 373525"/>
              <a:gd name="connsiteX7" fmla="*/ 1420 w 289460"/>
              <a:gd name="connsiteY7" fmla="*/ 265513 h 373525"/>
              <a:gd name="connsiteX0" fmla="*/ 187 w 288227"/>
              <a:gd name="connsiteY0" fmla="*/ 265513 h 373525"/>
              <a:gd name="connsiteX1" fmla="*/ 74800 w 288227"/>
              <a:gd name="connsiteY1" fmla="*/ 134735 h 373525"/>
              <a:gd name="connsiteX2" fmla="*/ 85620 w 288227"/>
              <a:gd name="connsiteY2" fmla="*/ 0 h 373525"/>
              <a:gd name="connsiteX3" fmla="*/ 200275 w 288227"/>
              <a:gd name="connsiteY3" fmla="*/ 5740 h 373525"/>
              <a:gd name="connsiteX4" fmla="*/ 203170 w 288227"/>
              <a:gd name="connsiteY4" fmla="*/ 122831 h 373525"/>
              <a:gd name="connsiteX5" fmla="*/ 288219 w 288227"/>
              <a:gd name="connsiteY5" fmla="*/ 265513 h 373525"/>
              <a:gd name="connsiteX6" fmla="*/ 144203 w 288227"/>
              <a:gd name="connsiteY6" fmla="*/ 373525 h 373525"/>
              <a:gd name="connsiteX7" fmla="*/ 187 w 288227"/>
              <a:gd name="connsiteY7" fmla="*/ 265513 h 373525"/>
              <a:gd name="connsiteX0" fmla="*/ 187 w 288219"/>
              <a:gd name="connsiteY0" fmla="*/ 265513 h 373525"/>
              <a:gd name="connsiteX1" fmla="*/ 74800 w 288219"/>
              <a:gd name="connsiteY1" fmla="*/ 134735 h 373525"/>
              <a:gd name="connsiteX2" fmla="*/ 85620 w 288219"/>
              <a:gd name="connsiteY2" fmla="*/ 0 h 373525"/>
              <a:gd name="connsiteX3" fmla="*/ 200275 w 288219"/>
              <a:gd name="connsiteY3" fmla="*/ 5740 h 373525"/>
              <a:gd name="connsiteX4" fmla="*/ 203170 w 288219"/>
              <a:gd name="connsiteY4" fmla="*/ 122831 h 373525"/>
              <a:gd name="connsiteX5" fmla="*/ 288219 w 288219"/>
              <a:gd name="connsiteY5" fmla="*/ 265513 h 373525"/>
              <a:gd name="connsiteX6" fmla="*/ 144203 w 288219"/>
              <a:gd name="connsiteY6" fmla="*/ 373525 h 373525"/>
              <a:gd name="connsiteX7" fmla="*/ 187 w 288219"/>
              <a:gd name="connsiteY7" fmla="*/ 265513 h 373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8219" h="373525">
                <a:moveTo>
                  <a:pt x="187" y="265513"/>
                </a:moveTo>
                <a:cubicBezTo>
                  <a:pt x="-3583" y="195504"/>
                  <a:pt x="50797" y="152737"/>
                  <a:pt x="74800" y="134735"/>
                </a:cubicBezTo>
                <a:cubicBezTo>
                  <a:pt x="96761" y="94665"/>
                  <a:pt x="82387" y="39448"/>
                  <a:pt x="85620" y="0"/>
                </a:cubicBezTo>
                <a:cubicBezTo>
                  <a:pt x="105522" y="3415"/>
                  <a:pt x="178844" y="8914"/>
                  <a:pt x="200275" y="5740"/>
                </a:cubicBezTo>
                <a:cubicBezTo>
                  <a:pt x="200275" y="52573"/>
                  <a:pt x="188513" y="79536"/>
                  <a:pt x="203170" y="122831"/>
                </a:cubicBezTo>
                <a:cubicBezTo>
                  <a:pt x="217827" y="166126"/>
                  <a:pt x="283909" y="152128"/>
                  <a:pt x="288219" y="265513"/>
                </a:cubicBezTo>
                <a:cubicBezTo>
                  <a:pt x="287416" y="324477"/>
                  <a:pt x="218402" y="373525"/>
                  <a:pt x="144203" y="373525"/>
                </a:cubicBezTo>
                <a:cubicBezTo>
                  <a:pt x="70004" y="373525"/>
                  <a:pt x="3957" y="335522"/>
                  <a:pt x="187" y="265513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67" name="Ellipse 49"/>
          <p:cNvSpPr/>
          <p:nvPr/>
        </p:nvSpPr>
        <p:spPr>
          <a:xfrm>
            <a:off x="5245147" y="3525663"/>
            <a:ext cx="188930" cy="200684"/>
          </a:xfrm>
          <a:custGeom>
            <a:avLst/>
            <a:gdLst>
              <a:gd name="connsiteX0" fmla="*/ 0 w 288032"/>
              <a:gd name="connsiteY0" fmla="*/ 108012 h 216024"/>
              <a:gd name="connsiteX1" fmla="*/ 144016 w 288032"/>
              <a:gd name="connsiteY1" fmla="*/ 0 h 216024"/>
              <a:gd name="connsiteX2" fmla="*/ 288032 w 288032"/>
              <a:gd name="connsiteY2" fmla="*/ 108012 h 216024"/>
              <a:gd name="connsiteX3" fmla="*/ 144016 w 288032"/>
              <a:gd name="connsiteY3" fmla="*/ 216024 h 216024"/>
              <a:gd name="connsiteX4" fmla="*/ 0 w 288032"/>
              <a:gd name="connsiteY4" fmla="*/ 108012 h 216024"/>
              <a:gd name="connsiteX0" fmla="*/ 1420 w 289452"/>
              <a:gd name="connsiteY0" fmla="*/ 116593 h 224605"/>
              <a:gd name="connsiteX1" fmla="*/ 76033 w 289452"/>
              <a:gd name="connsiteY1" fmla="*/ 19049 h 224605"/>
              <a:gd name="connsiteX2" fmla="*/ 145436 w 289452"/>
              <a:gd name="connsiteY2" fmla="*/ 8581 h 224605"/>
              <a:gd name="connsiteX3" fmla="*/ 289452 w 289452"/>
              <a:gd name="connsiteY3" fmla="*/ 116593 h 224605"/>
              <a:gd name="connsiteX4" fmla="*/ 145436 w 289452"/>
              <a:gd name="connsiteY4" fmla="*/ 224605 h 224605"/>
              <a:gd name="connsiteX5" fmla="*/ 1420 w 289452"/>
              <a:gd name="connsiteY5" fmla="*/ 116593 h 224605"/>
              <a:gd name="connsiteX0" fmla="*/ 1420 w 290920"/>
              <a:gd name="connsiteY0" fmla="*/ 109738 h 217750"/>
              <a:gd name="connsiteX1" fmla="*/ 76033 w 290920"/>
              <a:gd name="connsiteY1" fmla="*/ 12194 h 217750"/>
              <a:gd name="connsiteX2" fmla="*/ 145436 w 290920"/>
              <a:gd name="connsiteY2" fmla="*/ 1726 h 217750"/>
              <a:gd name="connsiteX3" fmla="*/ 226052 w 290920"/>
              <a:gd name="connsiteY3" fmla="*/ 14576 h 217750"/>
              <a:gd name="connsiteX4" fmla="*/ 289452 w 290920"/>
              <a:gd name="connsiteY4" fmla="*/ 109738 h 217750"/>
              <a:gd name="connsiteX5" fmla="*/ 145436 w 290920"/>
              <a:gd name="connsiteY5" fmla="*/ 217750 h 217750"/>
              <a:gd name="connsiteX6" fmla="*/ 1420 w 290920"/>
              <a:gd name="connsiteY6" fmla="*/ 109738 h 217750"/>
              <a:gd name="connsiteX0" fmla="*/ 1420 w 290920"/>
              <a:gd name="connsiteY0" fmla="*/ 277081 h 385093"/>
              <a:gd name="connsiteX1" fmla="*/ 76033 w 290920"/>
              <a:gd name="connsiteY1" fmla="*/ 179537 h 385093"/>
              <a:gd name="connsiteX2" fmla="*/ 143055 w 290920"/>
              <a:gd name="connsiteY2" fmla="*/ 0 h 385093"/>
              <a:gd name="connsiteX3" fmla="*/ 226052 w 290920"/>
              <a:gd name="connsiteY3" fmla="*/ 181919 h 385093"/>
              <a:gd name="connsiteX4" fmla="*/ 289452 w 290920"/>
              <a:gd name="connsiteY4" fmla="*/ 277081 h 385093"/>
              <a:gd name="connsiteX5" fmla="*/ 145436 w 290920"/>
              <a:gd name="connsiteY5" fmla="*/ 385093 h 385093"/>
              <a:gd name="connsiteX6" fmla="*/ 1420 w 290920"/>
              <a:gd name="connsiteY6" fmla="*/ 277081 h 385093"/>
              <a:gd name="connsiteX0" fmla="*/ 1420 w 290920"/>
              <a:gd name="connsiteY0" fmla="*/ 277081 h 385093"/>
              <a:gd name="connsiteX1" fmla="*/ 76033 w 290920"/>
              <a:gd name="connsiteY1" fmla="*/ 179537 h 385093"/>
              <a:gd name="connsiteX2" fmla="*/ 166867 w 290920"/>
              <a:gd name="connsiteY2" fmla="*/ 0 h 385093"/>
              <a:gd name="connsiteX3" fmla="*/ 226052 w 290920"/>
              <a:gd name="connsiteY3" fmla="*/ 181919 h 385093"/>
              <a:gd name="connsiteX4" fmla="*/ 289452 w 290920"/>
              <a:gd name="connsiteY4" fmla="*/ 277081 h 385093"/>
              <a:gd name="connsiteX5" fmla="*/ 145436 w 290920"/>
              <a:gd name="connsiteY5" fmla="*/ 385093 h 385093"/>
              <a:gd name="connsiteX6" fmla="*/ 1420 w 290920"/>
              <a:gd name="connsiteY6" fmla="*/ 277081 h 385093"/>
              <a:gd name="connsiteX0" fmla="*/ 1420 w 290920"/>
              <a:gd name="connsiteY0" fmla="*/ 299148 h 407160"/>
              <a:gd name="connsiteX1" fmla="*/ 76033 w 290920"/>
              <a:gd name="connsiteY1" fmla="*/ 201604 h 407160"/>
              <a:gd name="connsiteX2" fmla="*/ 111752 w 290920"/>
              <a:gd name="connsiteY2" fmla="*/ 23011 h 407160"/>
              <a:gd name="connsiteX3" fmla="*/ 166867 w 290920"/>
              <a:gd name="connsiteY3" fmla="*/ 22067 h 407160"/>
              <a:gd name="connsiteX4" fmla="*/ 226052 w 290920"/>
              <a:gd name="connsiteY4" fmla="*/ 203986 h 407160"/>
              <a:gd name="connsiteX5" fmla="*/ 289452 w 290920"/>
              <a:gd name="connsiteY5" fmla="*/ 299148 h 407160"/>
              <a:gd name="connsiteX6" fmla="*/ 145436 w 290920"/>
              <a:gd name="connsiteY6" fmla="*/ 407160 h 407160"/>
              <a:gd name="connsiteX7" fmla="*/ 1420 w 290920"/>
              <a:gd name="connsiteY7" fmla="*/ 299148 h 407160"/>
              <a:gd name="connsiteX0" fmla="*/ 1420 w 290920"/>
              <a:gd name="connsiteY0" fmla="*/ 289542 h 397554"/>
              <a:gd name="connsiteX1" fmla="*/ 76033 w 290920"/>
              <a:gd name="connsiteY1" fmla="*/ 191998 h 397554"/>
              <a:gd name="connsiteX2" fmla="*/ 111752 w 290920"/>
              <a:gd name="connsiteY2" fmla="*/ 13405 h 397554"/>
              <a:gd name="connsiteX3" fmla="*/ 166867 w 290920"/>
              <a:gd name="connsiteY3" fmla="*/ 12461 h 397554"/>
              <a:gd name="connsiteX4" fmla="*/ 226052 w 290920"/>
              <a:gd name="connsiteY4" fmla="*/ 194380 h 397554"/>
              <a:gd name="connsiteX5" fmla="*/ 289452 w 290920"/>
              <a:gd name="connsiteY5" fmla="*/ 289542 h 397554"/>
              <a:gd name="connsiteX6" fmla="*/ 145436 w 290920"/>
              <a:gd name="connsiteY6" fmla="*/ 397554 h 397554"/>
              <a:gd name="connsiteX7" fmla="*/ 1420 w 290920"/>
              <a:gd name="connsiteY7" fmla="*/ 289542 h 397554"/>
              <a:gd name="connsiteX0" fmla="*/ 1420 w 290920"/>
              <a:gd name="connsiteY0" fmla="*/ 279137 h 387149"/>
              <a:gd name="connsiteX1" fmla="*/ 76033 w 290920"/>
              <a:gd name="connsiteY1" fmla="*/ 181593 h 387149"/>
              <a:gd name="connsiteX2" fmla="*/ 111752 w 290920"/>
              <a:gd name="connsiteY2" fmla="*/ 3000 h 387149"/>
              <a:gd name="connsiteX3" fmla="*/ 166867 w 290920"/>
              <a:gd name="connsiteY3" fmla="*/ 2056 h 387149"/>
              <a:gd name="connsiteX4" fmla="*/ 226052 w 290920"/>
              <a:gd name="connsiteY4" fmla="*/ 183975 h 387149"/>
              <a:gd name="connsiteX5" fmla="*/ 289452 w 290920"/>
              <a:gd name="connsiteY5" fmla="*/ 279137 h 387149"/>
              <a:gd name="connsiteX6" fmla="*/ 145436 w 290920"/>
              <a:gd name="connsiteY6" fmla="*/ 387149 h 387149"/>
              <a:gd name="connsiteX7" fmla="*/ 1420 w 290920"/>
              <a:gd name="connsiteY7" fmla="*/ 279137 h 387149"/>
              <a:gd name="connsiteX0" fmla="*/ 252 w 289752"/>
              <a:gd name="connsiteY0" fmla="*/ 279137 h 387149"/>
              <a:gd name="connsiteX1" fmla="*/ 74865 w 289752"/>
              <a:gd name="connsiteY1" fmla="*/ 181593 h 387149"/>
              <a:gd name="connsiteX2" fmla="*/ 110584 w 289752"/>
              <a:gd name="connsiteY2" fmla="*/ 3000 h 387149"/>
              <a:gd name="connsiteX3" fmla="*/ 165699 w 289752"/>
              <a:gd name="connsiteY3" fmla="*/ 2056 h 387149"/>
              <a:gd name="connsiteX4" fmla="*/ 224884 w 289752"/>
              <a:gd name="connsiteY4" fmla="*/ 183975 h 387149"/>
              <a:gd name="connsiteX5" fmla="*/ 288284 w 289752"/>
              <a:gd name="connsiteY5" fmla="*/ 279137 h 387149"/>
              <a:gd name="connsiteX6" fmla="*/ 144268 w 289752"/>
              <a:gd name="connsiteY6" fmla="*/ 387149 h 387149"/>
              <a:gd name="connsiteX7" fmla="*/ 252 w 289752"/>
              <a:gd name="connsiteY7" fmla="*/ 279137 h 387149"/>
              <a:gd name="connsiteX0" fmla="*/ 252 w 288284"/>
              <a:gd name="connsiteY0" fmla="*/ 279137 h 387149"/>
              <a:gd name="connsiteX1" fmla="*/ 74865 w 288284"/>
              <a:gd name="connsiteY1" fmla="*/ 181593 h 387149"/>
              <a:gd name="connsiteX2" fmla="*/ 110584 w 288284"/>
              <a:gd name="connsiteY2" fmla="*/ 3000 h 387149"/>
              <a:gd name="connsiteX3" fmla="*/ 165699 w 288284"/>
              <a:gd name="connsiteY3" fmla="*/ 2056 h 387149"/>
              <a:gd name="connsiteX4" fmla="*/ 224884 w 288284"/>
              <a:gd name="connsiteY4" fmla="*/ 183975 h 387149"/>
              <a:gd name="connsiteX5" fmla="*/ 288284 w 288284"/>
              <a:gd name="connsiteY5" fmla="*/ 279137 h 387149"/>
              <a:gd name="connsiteX6" fmla="*/ 144268 w 288284"/>
              <a:gd name="connsiteY6" fmla="*/ 387149 h 387149"/>
              <a:gd name="connsiteX7" fmla="*/ 252 w 288284"/>
              <a:gd name="connsiteY7" fmla="*/ 279137 h 387149"/>
              <a:gd name="connsiteX0" fmla="*/ 252 w 291921"/>
              <a:gd name="connsiteY0" fmla="*/ 279137 h 387149"/>
              <a:gd name="connsiteX1" fmla="*/ 74865 w 291921"/>
              <a:gd name="connsiteY1" fmla="*/ 181593 h 387149"/>
              <a:gd name="connsiteX2" fmla="*/ 110584 w 291921"/>
              <a:gd name="connsiteY2" fmla="*/ 3000 h 387149"/>
              <a:gd name="connsiteX3" fmla="*/ 165699 w 291921"/>
              <a:gd name="connsiteY3" fmla="*/ 2056 h 387149"/>
              <a:gd name="connsiteX4" fmla="*/ 224884 w 291921"/>
              <a:gd name="connsiteY4" fmla="*/ 183975 h 387149"/>
              <a:gd name="connsiteX5" fmla="*/ 288284 w 291921"/>
              <a:gd name="connsiteY5" fmla="*/ 279137 h 387149"/>
              <a:gd name="connsiteX6" fmla="*/ 144268 w 291921"/>
              <a:gd name="connsiteY6" fmla="*/ 387149 h 387149"/>
              <a:gd name="connsiteX7" fmla="*/ 252 w 291921"/>
              <a:gd name="connsiteY7" fmla="*/ 279137 h 387149"/>
              <a:gd name="connsiteX0" fmla="*/ 252 w 288301"/>
              <a:gd name="connsiteY0" fmla="*/ 279137 h 387149"/>
              <a:gd name="connsiteX1" fmla="*/ 74865 w 288301"/>
              <a:gd name="connsiteY1" fmla="*/ 181593 h 387149"/>
              <a:gd name="connsiteX2" fmla="*/ 110584 w 288301"/>
              <a:gd name="connsiteY2" fmla="*/ 3000 h 387149"/>
              <a:gd name="connsiteX3" fmla="*/ 165699 w 288301"/>
              <a:gd name="connsiteY3" fmla="*/ 2056 h 387149"/>
              <a:gd name="connsiteX4" fmla="*/ 224884 w 288301"/>
              <a:gd name="connsiteY4" fmla="*/ 183975 h 387149"/>
              <a:gd name="connsiteX5" fmla="*/ 288284 w 288301"/>
              <a:gd name="connsiteY5" fmla="*/ 279137 h 387149"/>
              <a:gd name="connsiteX6" fmla="*/ 144268 w 288301"/>
              <a:gd name="connsiteY6" fmla="*/ 387149 h 387149"/>
              <a:gd name="connsiteX7" fmla="*/ 252 w 288301"/>
              <a:gd name="connsiteY7" fmla="*/ 279137 h 387149"/>
              <a:gd name="connsiteX0" fmla="*/ 252 w 288309"/>
              <a:gd name="connsiteY0" fmla="*/ 279137 h 387149"/>
              <a:gd name="connsiteX1" fmla="*/ 74865 w 288309"/>
              <a:gd name="connsiteY1" fmla="*/ 181593 h 387149"/>
              <a:gd name="connsiteX2" fmla="*/ 110584 w 288309"/>
              <a:gd name="connsiteY2" fmla="*/ 3000 h 387149"/>
              <a:gd name="connsiteX3" fmla="*/ 165699 w 288309"/>
              <a:gd name="connsiteY3" fmla="*/ 2056 h 387149"/>
              <a:gd name="connsiteX4" fmla="*/ 224884 w 288309"/>
              <a:gd name="connsiteY4" fmla="*/ 183975 h 387149"/>
              <a:gd name="connsiteX5" fmla="*/ 288284 w 288309"/>
              <a:gd name="connsiteY5" fmla="*/ 279137 h 387149"/>
              <a:gd name="connsiteX6" fmla="*/ 144268 w 288309"/>
              <a:gd name="connsiteY6" fmla="*/ 387149 h 387149"/>
              <a:gd name="connsiteX7" fmla="*/ 252 w 288309"/>
              <a:gd name="connsiteY7" fmla="*/ 279137 h 387149"/>
              <a:gd name="connsiteX0" fmla="*/ 252 w 288309"/>
              <a:gd name="connsiteY0" fmla="*/ 279137 h 387228"/>
              <a:gd name="connsiteX1" fmla="*/ 74865 w 288309"/>
              <a:gd name="connsiteY1" fmla="*/ 181593 h 387228"/>
              <a:gd name="connsiteX2" fmla="*/ 110584 w 288309"/>
              <a:gd name="connsiteY2" fmla="*/ 3000 h 387228"/>
              <a:gd name="connsiteX3" fmla="*/ 165699 w 288309"/>
              <a:gd name="connsiteY3" fmla="*/ 2056 h 387228"/>
              <a:gd name="connsiteX4" fmla="*/ 224884 w 288309"/>
              <a:gd name="connsiteY4" fmla="*/ 183975 h 387228"/>
              <a:gd name="connsiteX5" fmla="*/ 288284 w 288309"/>
              <a:gd name="connsiteY5" fmla="*/ 279137 h 387228"/>
              <a:gd name="connsiteX6" fmla="*/ 144268 w 288309"/>
              <a:gd name="connsiteY6" fmla="*/ 387149 h 387228"/>
              <a:gd name="connsiteX7" fmla="*/ 252 w 288309"/>
              <a:gd name="connsiteY7" fmla="*/ 279137 h 387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10584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10584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10584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10584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10584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6137 h 384228"/>
              <a:gd name="connsiteX1" fmla="*/ 74865 w 288309"/>
              <a:gd name="connsiteY1" fmla="*/ 178593 h 384228"/>
              <a:gd name="connsiteX2" fmla="*/ 101059 w 288309"/>
              <a:gd name="connsiteY2" fmla="*/ 0 h 384228"/>
              <a:gd name="connsiteX3" fmla="*/ 175224 w 288309"/>
              <a:gd name="connsiteY3" fmla="*/ 3818 h 384228"/>
              <a:gd name="connsiteX4" fmla="*/ 224884 w 288309"/>
              <a:gd name="connsiteY4" fmla="*/ 180975 h 384228"/>
              <a:gd name="connsiteX5" fmla="*/ 288284 w 288309"/>
              <a:gd name="connsiteY5" fmla="*/ 276137 h 384228"/>
              <a:gd name="connsiteX6" fmla="*/ 144268 w 288309"/>
              <a:gd name="connsiteY6" fmla="*/ 384149 h 384228"/>
              <a:gd name="connsiteX7" fmla="*/ 252 w 288309"/>
              <a:gd name="connsiteY7" fmla="*/ 276137 h 384228"/>
              <a:gd name="connsiteX0" fmla="*/ 252 w 288309"/>
              <a:gd name="connsiteY0" fmla="*/ 279137 h 387228"/>
              <a:gd name="connsiteX1" fmla="*/ 74865 w 288309"/>
              <a:gd name="connsiteY1" fmla="*/ 181593 h 387228"/>
              <a:gd name="connsiteX2" fmla="*/ 101059 w 288309"/>
              <a:gd name="connsiteY2" fmla="*/ 3000 h 387228"/>
              <a:gd name="connsiteX3" fmla="*/ 182368 w 288309"/>
              <a:gd name="connsiteY3" fmla="*/ 2055 h 387228"/>
              <a:gd name="connsiteX4" fmla="*/ 224884 w 288309"/>
              <a:gd name="connsiteY4" fmla="*/ 183975 h 387228"/>
              <a:gd name="connsiteX5" fmla="*/ 288284 w 288309"/>
              <a:gd name="connsiteY5" fmla="*/ 279137 h 387228"/>
              <a:gd name="connsiteX6" fmla="*/ 144268 w 288309"/>
              <a:gd name="connsiteY6" fmla="*/ 387149 h 387228"/>
              <a:gd name="connsiteX7" fmla="*/ 252 w 288309"/>
              <a:gd name="connsiteY7" fmla="*/ 279137 h 387228"/>
              <a:gd name="connsiteX0" fmla="*/ 252 w 288309"/>
              <a:gd name="connsiteY0" fmla="*/ 277082 h 385173"/>
              <a:gd name="connsiteX1" fmla="*/ 74865 w 288309"/>
              <a:gd name="connsiteY1" fmla="*/ 179538 h 385173"/>
              <a:gd name="connsiteX2" fmla="*/ 101059 w 288309"/>
              <a:gd name="connsiteY2" fmla="*/ 945 h 385173"/>
              <a:gd name="connsiteX3" fmla="*/ 182368 w 288309"/>
              <a:gd name="connsiteY3" fmla="*/ 0 h 385173"/>
              <a:gd name="connsiteX4" fmla="*/ 224884 w 288309"/>
              <a:gd name="connsiteY4" fmla="*/ 181920 h 385173"/>
              <a:gd name="connsiteX5" fmla="*/ 288284 w 288309"/>
              <a:gd name="connsiteY5" fmla="*/ 277082 h 385173"/>
              <a:gd name="connsiteX6" fmla="*/ 144268 w 288309"/>
              <a:gd name="connsiteY6" fmla="*/ 385094 h 385173"/>
              <a:gd name="connsiteX7" fmla="*/ 252 w 288309"/>
              <a:gd name="connsiteY7" fmla="*/ 277082 h 385173"/>
              <a:gd name="connsiteX0" fmla="*/ 252 w 288309"/>
              <a:gd name="connsiteY0" fmla="*/ 277082 h 385173"/>
              <a:gd name="connsiteX1" fmla="*/ 74865 w 288309"/>
              <a:gd name="connsiteY1" fmla="*/ 179538 h 385173"/>
              <a:gd name="connsiteX2" fmla="*/ 101059 w 288309"/>
              <a:gd name="connsiteY2" fmla="*/ 945 h 385173"/>
              <a:gd name="connsiteX3" fmla="*/ 182368 w 288309"/>
              <a:gd name="connsiteY3" fmla="*/ 0 h 385173"/>
              <a:gd name="connsiteX4" fmla="*/ 224884 w 288309"/>
              <a:gd name="connsiteY4" fmla="*/ 181920 h 385173"/>
              <a:gd name="connsiteX5" fmla="*/ 288284 w 288309"/>
              <a:gd name="connsiteY5" fmla="*/ 277082 h 385173"/>
              <a:gd name="connsiteX6" fmla="*/ 144268 w 288309"/>
              <a:gd name="connsiteY6" fmla="*/ 385094 h 385173"/>
              <a:gd name="connsiteX7" fmla="*/ 252 w 288309"/>
              <a:gd name="connsiteY7" fmla="*/ 277082 h 385173"/>
              <a:gd name="connsiteX0" fmla="*/ 252 w 289799"/>
              <a:gd name="connsiteY0" fmla="*/ 277082 h 385149"/>
              <a:gd name="connsiteX1" fmla="*/ 74865 w 289799"/>
              <a:gd name="connsiteY1" fmla="*/ 179538 h 385149"/>
              <a:gd name="connsiteX2" fmla="*/ 101059 w 289799"/>
              <a:gd name="connsiteY2" fmla="*/ 945 h 385149"/>
              <a:gd name="connsiteX3" fmla="*/ 182368 w 289799"/>
              <a:gd name="connsiteY3" fmla="*/ 0 h 385149"/>
              <a:gd name="connsiteX4" fmla="*/ 215359 w 289799"/>
              <a:gd name="connsiteY4" fmla="*/ 170014 h 385149"/>
              <a:gd name="connsiteX5" fmla="*/ 288284 w 289799"/>
              <a:gd name="connsiteY5" fmla="*/ 277082 h 385149"/>
              <a:gd name="connsiteX6" fmla="*/ 144268 w 289799"/>
              <a:gd name="connsiteY6" fmla="*/ 385094 h 385149"/>
              <a:gd name="connsiteX7" fmla="*/ 252 w 289799"/>
              <a:gd name="connsiteY7" fmla="*/ 277082 h 385149"/>
              <a:gd name="connsiteX0" fmla="*/ 252 w 288284"/>
              <a:gd name="connsiteY0" fmla="*/ 277082 h 385151"/>
              <a:gd name="connsiteX1" fmla="*/ 74865 w 288284"/>
              <a:gd name="connsiteY1" fmla="*/ 179538 h 385151"/>
              <a:gd name="connsiteX2" fmla="*/ 101059 w 288284"/>
              <a:gd name="connsiteY2" fmla="*/ 945 h 385151"/>
              <a:gd name="connsiteX3" fmla="*/ 182368 w 288284"/>
              <a:gd name="connsiteY3" fmla="*/ 0 h 385151"/>
              <a:gd name="connsiteX4" fmla="*/ 215359 w 288284"/>
              <a:gd name="connsiteY4" fmla="*/ 170014 h 385151"/>
              <a:gd name="connsiteX5" fmla="*/ 288284 w 288284"/>
              <a:gd name="connsiteY5" fmla="*/ 277082 h 385151"/>
              <a:gd name="connsiteX6" fmla="*/ 144268 w 288284"/>
              <a:gd name="connsiteY6" fmla="*/ 385094 h 385151"/>
              <a:gd name="connsiteX7" fmla="*/ 252 w 288284"/>
              <a:gd name="connsiteY7" fmla="*/ 277082 h 385151"/>
              <a:gd name="connsiteX0" fmla="*/ 1420 w 290967"/>
              <a:gd name="connsiteY0" fmla="*/ 277082 h 385149"/>
              <a:gd name="connsiteX1" fmla="*/ 76033 w 290967"/>
              <a:gd name="connsiteY1" fmla="*/ 179538 h 385149"/>
              <a:gd name="connsiteX2" fmla="*/ 102227 w 290967"/>
              <a:gd name="connsiteY2" fmla="*/ 945 h 385149"/>
              <a:gd name="connsiteX3" fmla="*/ 183536 w 290967"/>
              <a:gd name="connsiteY3" fmla="*/ 0 h 385149"/>
              <a:gd name="connsiteX4" fmla="*/ 216527 w 290967"/>
              <a:gd name="connsiteY4" fmla="*/ 170014 h 385149"/>
              <a:gd name="connsiteX5" fmla="*/ 289452 w 290967"/>
              <a:gd name="connsiteY5" fmla="*/ 277082 h 385149"/>
              <a:gd name="connsiteX6" fmla="*/ 145436 w 290967"/>
              <a:gd name="connsiteY6" fmla="*/ 385094 h 385149"/>
              <a:gd name="connsiteX7" fmla="*/ 1420 w 290967"/>
              <a:gd name="connsiteY7" fmla="*/ 277082 h 385149"/>
              <a:gd name="connsiteX0" fmla="*/ 58 w 289605"/>
              <a:gd name="connsiteY0" fmla="*/ 277082 h 385149"/>
              <a:gd name="connsiteX1" fmla="*/ 74671 w 289605"/>
              <a:gd name="connsiteY1" fmla="*/ 179538 h 385149"/>
              <a:gd name="connsiteX2" fmla="*/ 100865 w 289605"/>
              <a:gd name="connsiteY2" fmla="*/ 945 h 385149"/>
              <a:gd name="connsiteX3" fmla="*/ 182174 w 289605"/>
              <a:gd name="connsiteY3" fmla="*/ 0 h 385149"/>
              <a:gd name="connsiteX4" fmla="*/ 215165 w 289605"/>
              <a:gd name="connsiteY4" fmla="*/ 170014 h 385149"/>
              <a:gd name="connsiteX5" fmla="*/ 288090 w 289605"/>
              <a:gd name="connsiteY5" fmla="*/ 277082 h 385149"/>
              <a:gd name="connsiteX6" fmla="*/ 144074 w 289605"/>
              <a:gd name="connsiteY6" fmla="*/ 385094 h 385149"/>
              <a:gd name="connsiteX7" fmla="*/ 58 w 289605"/>
              <a:gd name="connsiteY7" fmla="*/ 277082 h 385149"/>
              <a:gd name="connsiteX0" fmla="*/ 58 w 288110"/>
              <a:gd name="connsiteY0" fmla="*/ 277082 h 385151"/>
              <a:gd name="connsiteX1" fmla="*/ 74671 w 288110"/>
              <a:gd name="connsiteY1" fmla="*/ 179538 h 385151"/>
              <a:gd name="connsiteX2" fmla="*/ 100865 w 288110"/>
              <a:gd name="connsiteY2" fmla="*/ 945 h 385151"/>
              <a:gd name="connsiteX3" fmla="*/ 182174 w 288110"/>
              <a:gd name="connsiteY3" fmla="*/ 0 h 385151"/>
              <a:gd name="connsiteX4" fmla="*/ 215165 w 288110"/>
              <a:gd name="connsiteY4" fmla="*/ 170014 h 385151"/>
              <a:gd name="connsiteX5" fmla="*/ 288090 w 288110"/>
              <a:gd name="connsiteY5" fmla="*/ 277082 h 385151"/>
              <a:gd name="connsiteX6" fmla="*/ 144074 w 288110"/>
              <a:gd name="connsiteY6" fmla="*/ 385094 h 385151"/>
              <a:gd name="connsiteX7" fmla="*/ 58 w 288110"/>
              <a:gd name="connsiteY7" fmla="*/ 277082 h 385151"/>
              <a:gd name="connsiteX0" fmla="*/ 58 w 288110"/>
              <a:gd name="connsiteY0" fmla="*/ 277082 h 385151"/>
              <a:gd name="connsiteX1" fmla="*/ 74671 w 288110"/>
              <a:gd name="connsiteY1" fmla="*/ 179538 h 385151"/>
              <a:gd name="connsiteX2" fmla="*/ 98484 w 288110"/>
              <a:gd name="connsiteY2" fmla="*/ 17613 h 385151"/>
              <a:gd name="connsiteX3" fmla="*/ 182174 w 288110"/>
              <a:gd name="connsiteY3" fmla="*/ 0 h 385151"/>
              <a:gd name="connsiteX4" fmla="*/ 215165 w 288110"/>
              <a:gd name="connsiteY4" fmla="*/ 170014 h 385151"/>
              <a:gd name="connsiteX5" fmla="*/ 288090 w 288110"/>
              <a:gd name="connsiteY5" fmla="*/ 277082 h 385151"/>
              <a:gd name="connsiteX6" fmla="*/ 144074 w 288110"/>
              <a:gd name="connsiteY6" fmla="*/ 385094 h 385151"/>
              <a:gd name="connsiteX7" fmla="*/ 58 w 288110"/>
              <a:gd name="connsiteY7" fmla="*/ 277082 h 385151"/>
              <a:gd name="connsiteX0" fmla="*/ 58 w 288110"/>
              <a:gd name="connsiteY0" fmla="*/ 265176 h 373245"/>
              <a:gd name="connsiteX1" fmla="*/ 74671 w 288110"/>
              <a:gd name="connsiteY1" fmla="*/ 167632 h 373245"/>
              <a:gd name="connsiteX2" fmla="*/ 98484 w 288110"/>
              <a:gd name="connsiteY2" fmla="*/ 5707 h 373245"/>
              <a:gd name="connsiteX3" fmla="*/ 184555 w 288110"/>
              <a:gd name="connsiteY3" fmla="*/ 0 h 373245"/>
              <a:gd name="connsiteX4" fmla="*/ 215165 w 288110"/>
              <a:gd name="connsiteY4" fmla="*/ 158108 h 373245"/>
              <a:gd name="connsiteX5" fmla="*/ 288090 w 288110"/>
              <a:gd name="connsiteY5" fmla="*/ 265176 h 373245"/>
              <a:gd name="connsiteX6" fmla="*/ 144074 w 288110"/>
              <a:gd name="connsiteY6" fmla="*/ 373188 h 373245"/>
              <a:gd name="connsiteX7" fmla="*/ 58 w 288110"/>
              <a:gd name="connsiteY7" fmla="*/ 265176 h 373245"/>
              <a:gd name="connsiteX0" fmla="*/ 58 w 288110"/>
              <a:gd name="connsiteY0" fmla="*/ 262795 h 370864"/>
              <a:gd name="connsiteX1" fmla="*/ 74671 w 288110"/>
              <a:gd name="connsiteY1" fmla="*/ 165251 h 370864"/>
              <a:gd name="connsiteX2" fmla="*/ 98484 w 288110"/>
              <a:gd name="connsiteY2" fmla="*/ 3326 h 370864"/>
              <a:gd name="connsiteX3" fmla="*/ 184555 w 288110"/>
              <a:gd name="connsiteY3" fmla="*/ 0 h 370864"/>
              <a:gd name="connsiteX4" fmla="*/ 215165 w 288110"/>
              <a:gd name="connsiteY4" fmla="*/ 155727 h 370864"/>
              <a:gd name="connsiteX5" fmla="*/ 288090 w 288110"/>
              <a:gd name="connsiteY5" fmla="*/ 262795 h 370864"/>
              <a:gd name="connsiteX6" fmla="*/ 144074 w 288110"/>
              <a:gd name="connsiteY6" fmla="*/ 370807 h 370864"/>
              <a:gd name="connsiteX7" fmla="*/ 58 w 288110"/>
              <a:gd name="connsiteY7" fmla="*/ 262795 h 370864"/>
              <a:gd name="connsiteX0" fmla="*/ 58 w 289126"/>
              <a:gd name="connsiteY0" fmla="*/ 262795 h 370862"/>
              <a:gd name="connsiteX1" fmla="*/ 74671 w 289126"/>
              <a:gd name="connsiteY1" fmla="*/ 165251 h 370862"/>
              <a:gd name="connsiteX2" fmla="*/ 98484 w 289126"/>
              <a:gd name="connsiteY2" fmla="*/ 3326 h 370862"/>
              <a:gd name="connsiteX3" fmla="*/ 184555 w 289126"/>
              <a:gd name="connsiteY3" fmla="*/ 0 h 370862"/>
              <a:gd name="connsiteX4" fmla="*/ 205640 w 289126"/>
              <a:gd name="connsiteY4" fmla="*/ 153346 h 370862"/>
              <a:gd name="connsiteX5" fmla="*/ 288090 w 289126"/>
              <a:gd name="connsiteY5" fmla="*/ 262795 h 370862"/>
              <a:gd name="connsiteX6" fmla="*/ 144074 w 289126"/>
              <a:gd name="connsiteY6" fmla="*/ 370807 h 370862"/>
              <a:gd name="connsiteX7" fmla="*/ 58 w 289126"/>
              <a:gd name="connsiteY7" fmla="*/ 262795 h 370862"/>
              <a:gd name="connsiteX0" fmla="*/ 58 w 289126"/>
              <a:gd name="connsiteY0" fmla="*/ 262795 h 370807"/>
              <a:gd name="connsiteX1" fmla="*/ 74671 w 289126"/>
              <a:gd name="connsiteY1" fmla="*/ 165251 h 370807"/>
              <a:gd name="connsiteX2" fmla="*/ 98484 w 289126"/>
              <a:gd name="connsiteY2" fmla="*/ 3326 h 370807"/>
              <a:gd name="connsiteX3" fmla="*/ 184555 w 289126"/>
              <a:gd name="connsiteY3" fmla="*/ 0 h 370807"/>
              <a:gd name="connsiteX4" fmla="*/ 205640 w 289126"/>
              <a:gd name="connsiteY4" fmla="*/ 153346 h 370807"/>
              <a:gd name="connsiteX5" fmla="*/ 288090 w 289126"/>
              <a:gd name="connsiteY5" fmla="*/ 262795 h 370807"/>
              <a:gd name="connsiteX6" fmla="*/ 144074 w 289126"/>
              <a:gd name="connsiteY6" fmla="*/ 370807 h 370807"/>
              <a:gd name="connsiteX7" fmla="*/ 58 w 289126"/>
              <a:gd name="connsiteY7" fmla="*/ 262795 h 370807"/>
              <a:gd name="connsiteX0" fmla="*/ 58 w 288423"/>
              <a:gd name="connsiteY0" fmla="*/ 262795 h 370807"/>
              <a:gd name="connsiteX1" fmla="*/ 74671 w 288423"/>
              <a:gd name="connsiteY1" fmla="*/ 165251 h 370807"/>
              <a:gd name="connsiteX2" fmla="*/ 98484 w 288423"/>
              <a:gd name="connsiteY2" fmla="*/ 3326 h 370807"/>
              <a:gd name="connsiteX3" fmla="*/ 184555 w 288423"/>
              <a:gd name="connsiteY3" fmla="*/ 0 h 370807"/>
              <a:gd name="connsiteX4" fmla="*/ 205640 w 288423"/>
              <a:gd name="connsiteY4" fmla="*/ 153346 h 370807"/>
              <a:gd name="connsiteX5" fmla="*/ 288090 w 288423"/>
              <a:gd name="connsiteY5" fmla="*/ 262795 h 370807"/>
              <a:gd name="connsiteX6" fmla="*/ 144074 w 288423"/>
              <a:gd name="connsiteY6" fmla="*/ 370807 h 370807"/>
              <a:gd name="connsiteX7" fmla="*/ 58 w 288423"/>
              <a:gd name="connsiteY7" fmla="*/ 262795 h 370807"/>
              <a:gd name="connsiteX0" fmla="*/ 58 w 288099"/>
              <a:gd name="connsiteY0" fmla="*/ 262795 h 370807"/>
              <a:gd name="connsiteX1" fmla="*/ 74671 w 288099"/>
              <a:gd name="connsiteY1" fmla="*/ 165251 h 370807"/>
              <a:gd name="connsiteX2" fmla="*/ 98484 w 288099"/>
              <a:gd name="connsiteY2" fmla="*/ 3326 h 370807"/>
              <a:gd name="connsiteX3" fmla="*/ 184555 w 288099"/>
              <a:gd name="connsiteY3" fmla="*/ 0 h 370807"/>
              <a:gd name="connsiteX4" fmla="*/ 205640 w 288099"/>
              <a:gd name="connsiteY4" fmla="*/ 153346 h 370807"/>
              <a:gd name="connsiteX5" fmla="*/ 288090 w 288099"/>
              <a:gd name="connsiteY5" fmla="*/ 262795 h 370807"/>
              <a:gd name="connsiteX6" fmla="*/ 144074 w 288099"/>
              <a:gd name="connsiteY6" fmla="*/ 370807 h 370807"/>
              <a:gd name="connsiteX7" fmla="*/ 58 w 288099"/>
              <a:gd name="connsiteY7" fmla="*/ 262795 h 370807"/>
              <a:gd name="connsiteX0" fmla="*/ 58 w 288099"/>
              <a:gd name="connsiteY0" fmla="*/ 262795 h 370807"/>
              <a:gd name="connsiteX1" fmla="*/ 74671 w 288099"/>
              <a:gd name="connsiteY1" fmla="*/ 165251 h 370807"/>
              <a:gd name="connsiteX2" fmla="*/ 98484 w 288099"/>
              <a:gd name="connsiteY2" fmla="*/ 3326 h 370807"/>
              <a:gd name="connsiteX3" fmla="*/ 184555 w 288099"/>
              <a:gd name="connsiteY3" fmla="*/ 0 h 370807"/>
              <a:gd name="connsiteX4" fmla="*/ 205640 w 288099"/>
              <a:gd name="connsiteY4" fmla="*/ 153346 h 370807"/>
              <a:gd name="connsiteX5" fmla="*/ 288090 w 288099"/>
              <a:gd name="connsiteY5" fmla="*/ 262795 h 370807"/>
              <a:gd name="connsiteX6" fmla="*/ 144074 w 288099"/>
              <a:gd name="connsiteY6" fmla="*/ 370807 h 370807"/>
              <a:gd name="connsiteX7" fmla="*/ 58 w 288099"/>
              <a:gd name="connsiteY7" fmla="*/ 262795 h 370807"/>
              <a:gd name="connsiteX0" fmla="*/ 58 w 288099"/>
              <a:gd name="connsiteY0" fmla="*/ 265513 h 373525"/>
              <a:gd name="connsiteX1" fmla="*/ 74671 w 288099"/>
              <a:gd name="connsiteY1" fmla="*/ 167969 h 373525"/>
              <a:gd name="connsiteX2" fmla="*/ 85491 w 288099"/>
              <a:gd name="connsiteY2" fmla="*/ 0 h 373525"/>
              <a:gd name="connsiteX3" fmla="*/ 184555 w 288099"/>
              <a:gd name="connsiteY3" fmla="*/ 2718 h 373525"/>
              <a:gd name="connsiteX4" fmla="*/ 205640 w 288099"/>
              <a:gd name="connsiteY4" fmla="*/ 156064 h 373525"/>
              <a:gd name="connsiteX5" fmla="*/ 288090 w 288099"/>
              <a:gd name="connsiteY5" fmla="*/ 265513 h 373525"/>
              <a:gd name="connsiteX6" fmla="*/ 144074 w 288099"/>
              <a:gd name="connsiteY6" fmla="*/ 373525 h 373525"/>
              <a:gd name="connsiteX7" fmla="*/ 58 w 288099"/>
              <a:gd name="connsiteY7" fmla="*/ 265513 h 373525"/>
              <a:gd name="connsiteX0" fmla="*/ 58 w 288098"/>
              <a:gd name="connsiteY0" fmla="*/ 265513 h 373525"/>
              <a:gd name="connsiteX1" fmla="*/ 74671 w 288098"/>
              <a:gd name="connsiteY1" fmla="*/ 167969 h 373525"/>
              <a:gd name="connsiteX2" fmla="*/ 85491 w 288098"/>
              <a:gd name="connsiteY2" fmla="*/ 0 h 373525"/>
              <a:gd name="connsiteX3" fmla="*/ 200146 w 288098"/>
              <a:gd name="connsiteY3" fmla="*/ 5740 h 373525"/>
              <a:gd name="connsiteX4" fmla="*/ 205640 w 288098"/>
              <a:gd name="connsiteY4" fmla="*/ 156064 h 373525"/>
              <a:gd name="connsiteX5" fmla="*/ 288090 w 288098"/>
              <a:gd name="connsiteY5" fmla="*/ 265513 h 373525"/>
              <a:gd name="connsiteX6" fmla="*/ 144074 w 288098"/>
              <a:gd name="connsiteY6" fmla="*/ 373525 h 373525"/>
              <a:gd name="connsiteX7" fmla="*/ 58 w 288098"/>
              <a:gd name="connsiteY7" fmla="*/ 265513 h 373525"/>
              <a:gd name="connsiteX0" fmla="*/ 58 w 288098"/>
              <a:gd name="connsiteY0" fmla="*/ 265513 h 373525"/>
              <a:gd name="connsiteX1" fmla="*/ 74671 w 288098"/>
              <a:gd name="connsiteY1" fmla="*/ 167969 h 373525"/>
              <a:gd name="connsiteX2" fmla="*/ 85491 w 288098"/>
              <a:gd name="connsiteY2" fmla="*/ 0 h 373525"/>
              <a:gd name="connsiteX3" fmla="*/ 200146 w 288098"/>
              <a:gd name="connsiteY3" fmla="*/ 5740 h 373525"/>
              <a:gd name="connsiteX4" fmla="*/ 203041 w 288098"/>
              <a:gd name="connsiteY4" fmla="*/ 122831 h 373525"/>
              <a:gd name="connsiteX5" fmla="*/ 288090 w 288098"/>
              <a:gd name="connsiteY5" fmla="*/ 265513 h 373525"/>
              <a:gd name="connsiteX6" fmla="*/ 144074 w 288098"/>
              <a:gd name="connsiteY6" fmla="*/ 373525 h 373525"/>
              <a:gd name="connsiteX7" fmla="*/ 58 w 288098"/>
              <a:gd name="connsiteY7" fmla="*/ 265513 h 373525"/>
              <a:gd name="connsiteX0" fmla="*/ 1420 w 289460"/>
              <a:gd name="connsiteY0" fmla="*/ 265513 h 373525"/>
              <a:gd name="connsiteX1" fmla="*/ 76033 w 289460"/>
              <a:gd name="connsiteY1" fmla="*/ 134735 h 373525"/>
              <a:gd name="connsiteX2" fmla="*/ 86853 w 289460"/>
              <a:gd name="connsiteY2" fmla="*/ 0 h 373525"/>
              <a:gd name="connsiteX3" fmla="*/ 201508 w 289460"/>
              <a:gd name="connsiteY3" fmla="*/ 5740 h 373525"/>
              <a:gd name="connsiteX4" fmla="*/ 204403 w 289460"/>
              <a:gd name="connsiteY4" fmla="*/ 122831 h 373525"/>
              <a:gd name="connsiteX5" fmla="*/ 289452 w 289460"/>
              <a:gd name="connsiteY5" fmla="*/ 265513 h 373525"/>
              <a:gd name="connsiteX6" fmla="*/ 145436 w 289460"/>
              <a:gd name="connsiteY6" fmla="*/ 373525 h 373525"/>
              <a:gd name="connsiteX7" fmla="*/ 1420 w 289460"/>
              <a:gd name="connsiteY7" fmla="*/ 265513 h 373525"/>
              <a:gd name="connsiteX0" fmla="*/ 187 w 288227"/>
              <a:gd name="connsiteY0" fmla="*/ 265513 h 373525"/>
              <a:gd name="connsiteX1" fmla="*/ 74800 w 288227"/>
              <a:gd name="connsiteY1" fmla="*/ 134735 h 373525"/>
              <a:gd name="connsiteX2" fmla="*/ 85620 w 288227"/>
              <a:gd name="connsiteY2" fmla="*/ 0 h 373525"/>
              <a:gd name="connsiteX3" fmla="*/ 200275 w 288227"/>
              <a:gd name="connsiteY3" fmla="*/ 5740 h 373525"/>
              <a:gd name="connsiteX4" fmla="*/ 203170 w 288227"/>
              <a:gd name="connsiteY4" fmla="*/ 122831 h 373525"/>
              <a:gd name="connsiteX5" fmla="*/ 288219 w 288227"/>
              <a:gd name="connsiteY5" fmla="*/ 265513 h 373525"/>
              <a:gd name="connsiteX6" fmla="*/ 144203 w 288227"/>
              <a:gd name="connsiteY6" fmla="*/ 373525 h 373525"/>
              <a:gd name="connsiteX7" fmla="*/ 187 w 288227"/>
              <a:gd name="connsiteY7" fmla="*/ 265513 h 373525"/>
              <a:gd name="connsiteX0" fmla="*/ 187 w 288219"/>
              <a:gd name="connsiteY0" fmla="*/ 265513 h 373525"/>
              <a:gd name="connsiteX1" fmla="*/ 74800 w 288219"/>
              <a:gd name="connsiteY1" fmla="*/ 134735 h 373525"/>
              <a:gd name="connsiteX2" fmla="*/ 85620 w 288219"/>
              <a:gd name="connsiteY2" fmla="*/ 0 h 373525"/>
              <a:gd name="connsiteX3" fmla="*/ 200275 w 288219"/>
              <a:gd name="connsiteY3" fmla="*/ 5740 h 373525"/>
              <a:gd name="connsiteX4" fmla="*/ 203170 w 288219"/>
              <a:gd name="connsiteY4" fmla="*/ 122831 h 373525"/>
              <a:gd name="connsiteX5" fmla="*/ 288219 w 288219"/>
              <a:gd name="connsiteY5" fmla="*/ 265513 h 373525"/>
              <a:gd name="connsiteX6" fmla="*/ 144203 w 288219"/>
              <a:gd name="connsiteY6" fmla="*/ 373525 h 373525"/>
              <a:gd name="connsiteX7" fmla="*/ 187 w 288219"/>
              <a:gd name="connsiteY7" fmla="*/ 265513 h 373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8219" h="373525">
                <a:moveTo>
                  <a:pt x="187" y="265513"/>
                </a:moveTo>
                <a:cubicBezTo>
                  <a:pt x="-3583" y="195504"/>
                  <a:pt x="50797" y="152737"/>
                  <a:pt x="74800" y="134735"/>
                </a:cubicBezTo>
                <a:cubicBezTo>
                  <a:pt x="96761" y="94665"/>
                  <a:pt x="82387" y="39448"/>
                  <a:pt x="85620" y="0"/>
                </a:cubicBezTo>
                <a:cubicBezTo>
                  <a:pt x="105522" y="3415"/>
                  <a:pt x="178844" y="8914"/>
                  <a:pt x="200275" y="5740"/>
                </a:cubicBezTo>
                <a:cubicBezTo>
                  <a:pt x="200275" y="52573"/>
                  <a:pt x="188513" y="79536"/>
                  <a:pt x="203170" y="122831"/>
                </a:cubicBezTo>
                <a:cubicBezTo>
                  <a:pt x="217827" y="166126"/>
                  <a:pt x="283909" y="152128"/>
                  <a:pt x="288219" y="265513"/>
                </a:cubicBezTo>
                <a:cubicBezTo>
                  <a:pt x="287416" y="324477"/>
                  <a:pt x="218402" y="373525"/>
                  <a:pt x="144203" y="373525"/>
                </a:cubicBezTo>
                <a:cubicBezTo>
                  <a:pt x="70004" y="373525"/>
                  <a:pt x="3957" y="335522"/>
                  <a:pt x="187" y="265513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68" name="Image 67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94506" y="3323306"/>
            <a:ext cx="4273899" cy="3193735"/>
          </a:xfrm>
          <a:prstGeom prst="rect">
            <a:avLst/>
          </a:prstGeom>
        </p:spPr>
      </p:pic>
      <p:sp>
        <p:nvSpPr>
          <p:cNvPr id="69" name="Rectangle 68"/>
          <p:cNvSpPr/>
          <p:nvPr/>
        </p:nvSpPr>
        <p:spPr>
          <a:xfrm>
            <a:off x="4975344" y="3409828"/>
            <a:ext cx="3915114" cy="290116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70" name="Rectangle 7"/>
          <p:cNvSpPr/>
          <p:nvPr/>
        </p:nvSpPr>
        <p:spPr>
          <a:xfrm>
            <a:off x="5167126" y="4067025"/>
            <a:ext cx="3526407" cy="2243969"/>
          </a:xfrm>
          <a:custGeom>
            <a:avLst/>
            <a:gdLst>
              <a:gd name="connsiteX0" fmla="*/ 0 w 122585"/>
              <a:gd name="connsiteY0" fmla="*/ 0 h 3136825"/>
              <a:gd name="connsiteX1" fmla="*/ 122585 w 122585"/>
              <a:gd name="connsiteY1" fmla="*/ 0 h 3136825"/>
              <a:gd name="connsiteX2" fmla="*/ 122585 w 122585"/>
              <a:gd name="connsiteY2" fmla="*/ 3136825 h 3136825"/>
              <a:gd name="connsiteX3" fmla="*/ 0 w 122585"/>
              <a:gd name="connsiteY3" fmla="*/ 3136825 h 3136825"/>
              <a:gd name="connsiteX4" fmla="*/ 0 w 122585"/>
              <a:gd name="connsiteY4" fmla="*/ 0 h 3136825"/>
              <a:gd name="connsiteX0" fmla="*/ 0 w 131282"/>
              <a:gd name="connsiteY0" fmla="*/ 0 h 3136825"/>
              <a:gd name="connsiteX1" fmla="*/ 122585 w 131282"/>
              <a:gd name="connsiteY1" fmla="*/ 0 h 3136825"/>
              <a:gd name="connsiteX2" fmla="*/ 131167 w 131282"/>
              <a:gd name="connsiteY2" fmla="*/ 2877022 h 3136825"/>
              <a:gd name="connsiteX3" fmla="*/ 122585 w 131282"/>
              <a:gd name="connsiteY3" fmla="*/ 3136825 h 3136825"/>
              <a:gd name="connsiteX4" fmla="*/ 0 w 131282"/>
              <a:gd name="connsiteY4" fmla="*/ 3136825 h 3136825"/>
              <a:gd name="connsiteX5" fmla="*/ 0 w 131282"/>
              <a:gd name="connsiteY5" fmla="*/ 0 h 3136825"/>
              <a:gd name="connsiteX0" fmla="*/ 0 w 4929535"/>
              <a:gd name="connsiteY0" fmla="*/ 0 h 3136825"/>
              <a:gd name="connsiteX1" fmla="*/ 122585 w 4929535"/>
              <a:gd name="connsiteY1" fmla="*/ 0 h 3136825"/>
              <a:gd name="connsiteX2" fmla="*/ 131167 w 4929535"/>
              <a:gd name="connsiteY2" fmla="*/ 2877022 h 3136825"/>
              <a:gd name="connsiteX3" fmla="*/ 4929535 w 4929535"/>
              <a:gd name="connsiteY3" fmla="*/ 3136825 h 3136825"/>
              <a:gd name="connsiteX4" fmla="*/ 0 w 4929535"/>
              <a:gd name="connsiteY4" fmla="*/ 3136825 h 3136825"/>
              <a:gd name="connsiteX5" fmla="*/ 0 w 4929535"/>
              <a:gd name="connsiteY5" fmla="*/ 0 h 3136825"/>
              <a:gd name="connsiteX0" fmla="*/ 0 w 4929535"/>
              <a:gd name="connsiteY0" fmla="*/ 0 h 3136825"/>
              <a:gd name="connsiteX1" fmla="*/ 122585 w 4929535"/>
              <a:gd name="connsiteY1" fmla="*/ 0 h 3136825"/>
              <a:gd name="connsiteX2" fmla="*/ 131167 w 4929535"/>
              <a:gd name="connsiteY2" fmla="*/ 2877022 h 3136825"/>
              <a:gd name="connsiteX3" fmla="*/ 4919066 w 4929535"/>
              <a:gd name="connsiteY3" fmla="*/ 6822 h 3136825"/>
              <a:gd name="connsiteX4" fmla="*/ 4929535 w 4929535"/>
              <a:gd name="connsiteY4" fmla="*/ 3136825 h 3136825"/>
              <a:gd name="connsiteX5" fmla="*/ 0 w 4929535"/>
              <a:gd name="connsiteY5" fmla="*/ 3136825 h 3136825"/>
              <a:gd name="connsiteX6" fmla="*/ 0 w 4929535"/>
              <a:gd name="connsiteY6" fmla="*/ 0 h 3136825"/>
              <a:gd name="connsiteX0" fmla="*/ 0 w 5177546"/>
              <a:gd name="connsiteY0" fmla="*/ 368771 h 3505596"/>
              <a:gd name="connsiteX1" fmla="*/ 122585 w 5177546"/>
              <a:gd name="connsiteY1" fmla="*/ 368771 h 3505596"/>
              <a:gd name="connsiteX2" fmla="*/ 131167 w 5177546"/>
              <a:gd name="connsiteY2" fmla="*/ 3245793 h 3505596"/>
              <a:gd name="connsiteX3" fmla="*/ 4792066 w 5177546"/>
              <a:gd name="connsiteY3" fmla="*/ 375593 h 3505596"/>
              <a:gd name="connsiteX4" fmla="*/ 4919066 w 5177546"/>
              <a:gd name="connsiteY4" fmla="*/ 375593 h 3505596"/>
              <a:gd name="connsiteX5" fmla="*/ 4929535 w 5177546"/>
              <a:gd name="connsiteY5" fmla="*/ 3505596 h 3505596"/>
              <a:gd name="connsiteX6" fmla="*/ 0 w 5177546"/>
              <a:gd name="connsiteY6" fmla="*/ 3505596 h 3505596"/>
              <a:gd name="connsiteX7" fmla="*/ 0 w 5177546"/>
              <a:gd name="connsiteY7" fmla="*/ 368771 h 3505596"/>
              <a:gd name="connsiteX0" fmla="*/ 0 w 5083378"/>
              <a:gd name="connsiteY0" fmla="*/ 269365 h 3501551"/>
              <a:gd name="connsiteX1" fmla="*/ 122585 w 5083378"/>
              <a:gd name="connsiteY1" fmla="*/ 269365 h 3501551"/>
              <a:gd name="connsiteX2" fmla="*/ 131167 w 5083378"/>
              <a:gd name="connsiteY2" fmla="*/ 3146387 h 3501551"/>
              <a:gd name="connsiteX3" fmla="*/ 4792065 w 5083378"/>
              <a:gd name="connsiteY3" fmla="*/ 3286087 h 3501551"/>
              <a:gd name="connsiteX4" fmla="*/ 4792066 w 5083378"/>
              <a:gd name="connsiteY4" fmla="*/ 276187 h 3501551"/>
              <a:gd name="connsiteX5" fmla="*/ 4919066 w 5083378"/>
              <a:gd name="connsiteY5" fmla="*/ 276187 h 3501551"/>
              <a:gd name="connsiteX6" fmla="*/ 4929535 w 5083378"/>
              <a:gd name="connsiteY6" fmla="*/ 3406190 h 3501551"/>
              <a:gd name="connsiteX7" fmla="*/ 0 w 5083378"/>
              <a:gd name="connsiteY7" fmla="*/ 3406190 h 3501551"/>
              <a:gd name="connsiteX8" fmla="*/ 0 w 5083378"/>
              <a:gd name="connsiteY8" fmla="*/ 269365 h 3501551"/>
              <a:gd name="connsiteX0" fmla="*/ 0 w 5073124"/>
              <a:gd name="connsiteY0" fmla="*/ 269365 h 3406190"/>
              <a:gd name="connsiteX1" fmla="*/ 122585 w 5073124"/>
              <a:gd name="connsiteY1" fmla="*/ 269365 h 3406190"/>
              <a:gd name="connsiteX2" fmla="*/ 131167 w 5073124"/>
              <a:gd name="connsiteY2" fmla="*/ 3146387 h 3406190"/>
              <a:gd name="connsiteX3" fmla="*/ 4779365 w 5073124"/>
              <a:gd name="connsiteY3" fmla="*/ 3133687 h 3406190"/>
              <a:gd name="connsiteX4" fmla="*/ 4792066 w 5073124"/>
              <a:gd name="connsiteY4" fmla="*/ 276187 h 3406190"/>
              <a:gd name="connsiteX5" fmla="*/ 4919066 w 5073124"/>
              <a:gd name="connsiteY5" fmla="*/ 276187 h 3406190"/>
              <a:gd name="connsiteX6" fmla="*/ 4929535 w 5073124"/>
              <a:gd name="connsiteY6" fmla="*/ 3406190 h 3406190"/>
              <a:gd name="connsiteX7" fmla="*/ 0 w 5073124"/>
              <a:gd name="connsiteY7" fmla="*/ 3406190 h 3406190"/>
              <a:gd name="connsiteX8" fmla="*/ 0 w 5073124"/>
              <a:gd name="connsiteY8" fmla="*/ 269365 h 3406190"/>
              <a:gd name="connsiteX0" fmla="*/ 0 w 5073124"/>
              <a:gd name="connsiteY0" fmla="*/ 269365 h 3406190"/>
              <a:gd name="connsiteX1" fmla="*/ 122585 w 5073124"/>
              <a:gd name="connsiteY1" fmla="*/ 269365 h 3406190"/>
              <a:gd name="connsiteX2" fmla="*/ 131167 w 5073124"/>
              <a:gd name="connsiteY2" fmla="*/ 3146387 h 3406190"/>
              <a:gd name="connsiteX3" fmla="*/ 4779365 w 5073124"/>
              <a:gd name="connsiteY3" fmla="*/ 3133687 h 3406190"/>
              <a:gd name="connsiteX4" fmla="*/ 4792066 w 5073124"/>
              <a:gd name="connsiteY4" fmla="*/ 276187 h 3406190"/>
              <a:gd name="connsiteX5" fmla="*/ 4919066 w 5073124"/>
              <a:gd name="connsiteY5" fmla="*/ 276187 h 3406190"/>
              <a:gd name="connsiteX6" fmla="*/ 4929535 w 5073124"/>
              <a:gd name="connsiteY6" fmla="*/ 3406190 h 3406190"/>
              <a:gd name="connsiteX7" fmla="*/ 0 w 5073124"/>
              <a:gd name="connsiteY7" fmla="*/ 3406190 h 3406190"/>
              <a:gd name="connsiteX8" fmla="*/ 0 w 5073124"/>
              <a:gd name="connsiteY8" fmla="*/ 269365 h 3406190"/>
              <a:gd name="connsiteX0" fmla="*/ 0 w 4952415"/>
              <a:gd name="connsiteY0" fmla="*/ 269365 h 3406190"/>
              <a:gd name="connsiteX1" fmla="*/ 122585 w 4952415"/>
              <a:gd name="connsiteY1" fmla="*/ 269365 h 3406190"/>
              <a:gd name="connsiteX2" fmla="*/ 131167 w 4952415"/>
              <a:gd name="connsiteY2" fmla="*/ 3146387 h 3406190"/>
              <a:gd name="connsiteX3" fmla="*/ 4779365 w 4952415"/>
              <a:gd name="connsiteY3" fmla="*/ 3133687 h 3406190"/>
              <a:gd name="connsiteX4" fmla="*/ 4792066 w 4952415"/>
              <a:gd name="connsiteY4" fmla="*/ 276187 h 3406190"/>
              <a:gd name="connsiteX5" fmla="*/ 4919066 w 4952415"/>
              <a:gd name="connsiteY5" fmla="*/ 276187 h 3406190"/>
              <a:gd name="connsiteX6" fmla="*/ 4929535 w 4952415"/>
              <a:gd name="connsiteY6" fmla="*/ 3406190 h 3406190"/>
              <a:gd name="connsiteX7" fmla="*/ 0 w 4952415"/>
              <a:gd name="connsiteY7" fmla="*/ 3406190 h 3406190"/>
              <a:gd name="connsiteX8" fmla="*/ 0 w 4952415"/>
              <a:gd name="connsiteY8" fmla="*/ 269365 h 3406190"/>
              <a:gd name="connsiteX0" fmla="*/ 0 w 4952415"/>
              <a:gd name="connsiteY0" fmla="*/ 269365 h 3406190"/>
              <a:gd name="connsiteX1" fmla="*/ 122585 w 4952415"/>
              <a:gd name="connsiteY1" fmla="*/ 269365 h 3406190"/>
              <a:gd name="connsiteX2" fmla="*/ 131167 w 4952415"/>
              <a:gd name="connsiteY2" fmla="*/ 3146387 h 3406190"/>
              <a:gd name="connsiteX3" fmla="*/ 4779365 w 4952415"/>
              <a:gd name="connsiteY3" fmla="*/ 3133687 h 3406190"/>
              <a:gd name="connsiteX4" fmla="*/ 4792066 w 4952415"/>
              <a:gd name="connsiteY4" fmla="*/ 276187 h 3406190"/>
              <a:gd name="connsiteX5" fmla="*/ 4919066 w 4952415"/>
              <a:gd name="connsiteY5" fmla="*/ 276187 h 3406190"/>
              <a:gd name="connsiteX6" fmla="*/ 4929535 w 4952415"/>
              <a:gd name="connsiteY6" fmla="*/ 3406190 h 3406190"/>
              <a:gd name="connsiteX7" fmla="*/ 0 w 4952415"/>
              <a:gd name="connsiteY7" fmla="*/ 3406190 h 3406190"/>
              <a:gd name="connsiteX8" fmla="*/ 0 w 4952415"/>
              <a:gd name="connsiteY8" fmla="*/ 269365 h 3406190"/>
              <a:gd name="connsiteX0" fmla="*/ 0 w 4952415"/>
              <a:gd name="connsiteY0" fmla="*/ 269365 h 3406190"/>
              <a:gd name="connsiteX1" fmla="*/ 122585 w 4952415"/>
              <a:gd name="connsiteY1" fmla="*/ 269365 h 3406190"/>
              <a:gd name="connsiteX2" fmla="*/ 131167 w 4952415"/>
              <a:gd name="connsiteY2" fmla="*/ 3146387 h 3406190"/>
              <a:gd name="connsiteX3" fmla="*/ 4779365 w 4952415"/>
              <a:gd name="connsiteY3" fmla="*/ 3133687 h 3406190"/>
              <a:gd name="connsiteX4" fmla="*/ 4792066 w 4952415"/>
              <a:gd name="connsiteY4" fmla="*/ 276187 h 3406190"/>
              <a:gd name="connsiteX5" fmla="*/ 4919066 w 4952415"/>
              <a:gd name="connsiteY5" fmla="*/ 276187 h 3406190"/>
              <a:gd name="connsiteX6" fmla="*/ 4929535 w 4952415"/>
              <a:gd name="connsiteY6" fmla="*/ 3406190 h 3406190"/>
              <a:gd name="connsiteX7" fmla="*/ 0 w 4952415"/>
              <a:gd name="connsiteY7" fmla="*/ 3406190 h 3406190"/>
              <a:gd name="connsiteX8" fmla="*/ 0 w 4952415"/>
              <a:gd name="connsiteY8" fmla="*/ 269365 h 3406190"/>
              <a:gd name="connsiteX0" fmla="*/ 0 w 4952415"/>
              <a:gd name="connsiteY0" fmla="*/ 269365 h 3406190"/>
              <a:gd name="connsiteX1" fmla="*/ 122585 w 4952415"/>
              <a:gd name="connsiteY1" fmla="*/ 269365 h 3406190"/>
              <a:gd name="connsiteX2" fmla="*/ 131167 w 4952415"/>
              <a:gd name="connsiteY2" fmla="*/ 3146387 h 3406190"/>
              <a:gd name="connsiteX3" fmla="*/ 4779365 w 4952415"/>
              <a:gd name="connsiteY3" fmla="*/ 3133687 h 3406190"/>
              <a:gd name="connsiteX4" fmla="*/ 4792066 w 4952415"/>
              <a:gd name="connsiteY4" fmla="*/ 276187 h 3406190"/>
              <a:gd name="connsiteX5" fmla="*/ 4919066 w 4952415"/>
              <a:gd name="connsiteY5" fmla="*/ 276187 h 3406190"/>
              <a:gd name="connsiteX6" fmla="*/ 4929535 w 4952415"/>
              <a:gd name="connsiteY6" fmla="*/ 3406190 h 3406190"/>
              <a:gd name="connsiteX7" fmla="*/ 0 w 4952415"/>
              <a:gd name="connsiteY7" fmla="*/ 3406190 h 3406190"/>
              <a:gd name="connsiteX8" fmla="*/ 0 w 4952415"/>
              <a:gd name="connsiteY8" fmla="*/ 269365 h 3406190"/>
              <a:gd name="connsiteX0" fmla="*/ 0 w 4952415"/>
              <a:gd name="connsiteY0" fmla="*/ 269365 h 3406190"/>
              <a:gd name="connsiteX1" fmla="*/ 122585 w 4952415"/>
              <a:gd name="connsiteY1" fmla="*/ 269365 h 3406190"/>
              <a:gd name="connsiteX2" fmla="*/ 131167 w 4952415"/>
              <a:gd name="connsiteY2" fmla="*/ 3146387 h 3406190"/>
              <a:gd name="connsiteX3" fmla="*/ 4779365 w 4952415"/>
              <a:gd name="connsiteY3" fmla="*/ 3133687 h 3406190"/>
              <a:gd name="connsiteX4" fmla="*/ 4792066 w 4952415"/>
              <a:gd name="connsiteY4" fmla="*/ 276187 h 3406190"/>
              <a:gd name="connsiteX5" fmla="*/ 4919066 w 4952415"/>
              <a:gd name="connsiteY5" fmla="*/ 276187 h 3406190"/>
              <a:gd name="connsiteX6" fmla="*/ 4929535 w 4952415"/>
              <a:gd name="connsiteY6" fmla="*/ 3406190 h 3406190"/>
              <a:gd name="connsiteX7" fmla="*/ 0 w 4952415"/>
              <a:gd name="connsiteY7" fmla="*/ 3406190 h 3406190"/>
              <a:gd name="connsiteX8" fmla="*/ 0 w 4952415"/>
              <a:gd name="connsiteY8" fmla="*/ 269365 h 3406190"/>
              <a:gd name="connsiteX0" fmla="*/ 0 w 4929535"/>
              <a:gd name="connsiteY0" fmla="*/ 224797 h 3361622"/>
              <a:gd name="connsiteX1" fmla="*/ 122585 w 4929535"/>
              <a:gd name="connsiteY1" fmla="*/ 224797 h 3361622"/>
              <a:gd name="connsiteX2" fmla="*/ 131167 w 4929535"/>
              <a:gd name="connsiteY2" fmla="*/ 3101819 h 3361622"/>
              <a:gd name="connsiteX3" fmla="*/ 4779365 w 4929535"/>
              <a:gd name="connsiteY3" fmla="*/ 3089119 h 3361622"/>
              <a:gd name="connsiteX4" fmla="*/ 4792066 w 4929535"/>
              <a:gd name="connsiteY4" fmla="*/ 231619 h 3361622"/>
              <a:gd name="connsiteX5" fmla="*/ 4919066 w 4929535"/>
              <a:gd name="connsiteY5" fmla="*/ 231619 h 3361622"/>
              <a:gd name="connsiteX6" fmla="*/ 4929535 w 4929535"/>
              <a:gd name="connsiteY6" fmla="*/ 3361622 h 3361622"/>
              <a:gd name="connsiteX7" fmla="*/ 0 w 4929535"/>
              <a:gd name="connsiteY7" fmla="*/ 3361622 h 3361622"/>
              <a:gd name="connsiteX8" fmla="*/ 0 w 4929535"/>
              <a:gd name="connsiteY8" fmla="*/ 224797 h 3361622"/>
              <a:gd name="connsiteX0" fmla="*/ 0 w 4929535"/>
              <a:gd name="connsiteY0" fmla="*/ 0 h 3136825"/>
              <a:gd name="connsiteX1" fmla="*/ 122585 w 4929535"/>
              <a:gd name="connsiteY1" fmla="*/ 0 h 3136825"/>
              <a:gd name="connsiteX2" fmla="*/ 131167 w 4929535"/>
              <a:gd name="connsiteY2" fmla="*/ 2877022 h 3136825"/>
              <a:gd name="connsiteX3" fmla="*/ 4779365 w 4929535"/>
              <a:gd name="connsiteY3" fmla="*/ 2864322 h 3136825"/>
              <a:gd name="connsiteX4" fmla="*/ 4792066 w 4929535"/>
              <a:gd name="connsiteY4" fmla="*/ 6822 h 3136825"/>
              <a:gd name="connsiteX5" fmla="*/ 4919066 w 4929535"/>
              <a:gd name="connsiteY5" fmla="*/ 6822 h 3136825"/>
              <a:gd name="connsiteX6" fmla="*/ 4929535 w 4929535"/>
              <a:gd name="connsiteY6" fmla="*/ 3136825 h 3136825"/>
              <a:gd name="connsiteX7" fmla="*/ 0 w 4929535"/>
              <a:gd name="connsiteY7" fmla="*/ 3136825 h 3136825"/>
              <a:gd name="connsiteX8" fmla="*/ 0 w 4929535"/>
              <a:gd name="connsiteY8" fmla="*/ 0 h 3136825"/>
              <a:gd name="connsiteX0" fmla="*/ 0 w 4929535"/>
              <a:gd name="connsiteY0" fmla="*/ 0 h 3136825"/>
              <a:gd name="connsiteX1" fmla="*/ 122585 w 4929535"/>
              <a:gd name="connsiteY1" fmla="*/ 0 h 3136825"/>
              <a:gd name="connsiteX2" fmla="*/ 131167 w 4929535"/>
              <a:gd name="connsiteY2" fmla="*/ 2877022 h 3136825"/>
              <a:gd name="connsiteX3" fmla="*/ 4779365 w 4929535"/>
              <a:gd name="connsiteY3" fmla="*/ 2864322 h 3136825"/>
              <a:gd name="connsiteX4" fmla="*/ 4792066 w 4929535"/>
              <a:gd name="connsiteY4" fmla="*/ 6822 h 3136825"/>
              <a:gd name="connsiteX5" fmla="*/ 4919066 w 4929535"/>
              <a:gd name="connsiteY5" fmla="*/ 6822 h 3136825"/>
              <a:gd name="connsiteX6" fmla="*/ 4929535 w 4929535"/>
              <a:gd name="connsiteY6" fmla="*/ 3136825 h 3136825"/>
              <a:gd name="connsiteX7" fmla="*/ 0 w 4929535"/>
              <a:gd name="connsiteY7" fmla="*/ 3136825 h 3136825"/>
              <a:gd name="connsiteX8" fmla="*/ 0 w 4929535"/>
              <a:gd name="connsiteY8" fmla="*/ 0 h 3136825"/>
              <a:gd name="connsiteX0" fmla="*/ 0 w 4929535"/>
              <a:gd name="connsiteY0" fmla="*/ 0 h 3136825"/>
              <a:gd name="connsiteX1" fmla="*/ 122585 w 4929535"/>
              <a:gd name="connsiteY1" fmla="*/ 0 h 3136825"/>
              <a:gd name="connsiteX2" fmla="*/ 131167 w 4929535"/>
              <a:gd name="connsiteY2" fmla="*/ 2877022 h 3136825"/>
              <a:gd name="connsiteX3" fmla="*/ 4779365 w 4929535"/>
              <a:gd name="connsiteY3" fmla="*/ 2864322 h 3136825"/>
              <a:gd name="connsiteX4" fmla="*/ 4792066 w 4929535"/>
              <a:gd name="connsiteY4" fmla="*/ 6822 h 3136825"/>
              <a:gd name="connsiteX5" fmla="*/ 4919066 w 4929535"/>
              <a:gd name="connsiteY5" fmla="*/ 6822 h 3136825"/>
              <a:gd name="connsiteX6" fmla="*/ 4929535 w 4929535"/>
              <a:gd name="connsiteY6" fmla="*/ 3136825 h 3136825"/>
              <a:gd name="connsiteX7" fmla="*/ 0 w 4929535"/>
              <a:gd name="connsiteY7" fmla="*/ 3136825 h 3136825"/>
              <a:gd name="connsiteX8" fmla="*/ 0 w 4929535"/>
              <a:gd name="connsiteY8" fmla="*/ 0 h 3136825"/>
              <a:gd name="connsiteX0" fmla="*/ 0 w 4929535"/>
              <a:gd name="connsiteY0" fmla="*/ 0 h 3136825"/>
              <a:gd name="connsiteX1" fmla="*/ 122585 w 4929535"/>
              <a:gd name="connsiteY1" fmla="*/ 0 h 3136825"/>
              <a:gd name="connsiteX2" fmla="*/ 131167 w 4929535"/>
              <a:gd name="connsiteY2" fmla="*/ 2877022 h 3136825"/>
              <a:gd name="connsiteX3" fmla="*/ 4779365 w 4929535"/>
              <a:gd name="connsiteY3" fmla="*/ 2864322 h 3136825"/>
              <a:gd name="connsiteX4" fmla="*/ 4792066 w 4929535"/>
              <a:gd name="connsiteY4" fmla="*/ 6822 h 3136825"/>
              <a:gd name="connsiteX5" fmla="*/ 4919066 w 4929535"/>
              <a:gd name="connsiteY5" fmla="*/ 6822 h 3136825"/>
              <a:gd name="connsiteX6" fmla="*/ 4929535 w 4929535"/>
              <a:gd name="connsiteY6" fmla="*/ 3136825 h 3136825"/>
              <a:gd name="connsiteX7" fmla="*/ 0 w 4929535"/>
              <a:gd name="connsiteY7" fmla="*/ 3136825 h 3136825"/>
              <a:gd name="connsiteX8" fmla="*/ 0 w 4929535"/>
              <a:gd name="connsiteY8" fmla="*/ 0 h 3136825"/>
              <a:gd name="connsiteX0" fmla="*/ 0 w 4929535"/>
              <a:gd name="connsiteY0" fmla="*/ 0 h 3136825"/>
              <a:gd name="connsiteX1" fmla="*/ 122585 w 4929535"/>
              <a:gd name="connsiteY1" fmla="*/ 0 h 3136825"/>
              <a:gd name="connsiteX2" fmla="*/ 131167 w 4929535"/>
              <a:gd name="connsiteY2" fmla="*/ 2877022 h 3136825"/>
              <a:gd name="connsiteX3" fmla="*/ 4779365 w 4929535"/>
              <a:gd name="connsiteY3" fmla="*/ 2864322 h 3136825"/>
              <a:gd name="connsiteX4" fmla="*/ 4792066 w 4929535"/>
              <a:gd name="connsiteY4" fmla="*/ 6822 h 3136825"/>
              <a:gd name="connsiteX5" fmla="*/ 4919066 w 4929535"/>
              <a:gd name="connsiteY5" fmla="*/ 6822 h 3136825"/>
              <a:gd name="connsiteX6" fmla="*/ 4929535 w 4929535"/>
              <a:gd name="connsiteY6" fmla="*/ 3136825 h 3136825"/>
              <a:gd name="connsiteX7" fmla="*/ 0 w 4929535"/>
              <a:gd name="connsiteY7" fmla="*/ 3136825 h 3136825"/>
              <a:gd name="connsiteX8" fmla="*/ 0 w 4929535"/>
              <a:gd name="connsiteY8" fmla="*/ 0 h 3136825"/>
              <a:gd name="connsiteX0" fmla="*/ 0 w 4929535"/>
              <a:gd name="connsiteY0" fmla="*/ 0 h 3136825"/>
              <a:gd name="connsiteX1" fmla="*/ 122585 w 4929535"/>
              <a:gd name="connsiteY1" fmla="*/ 0 h 3136825"/>
              <a:gd name="connsiteX2" fmla="*/ 131167 w 4929535"/>
              <a:gd name="connsiteY2" fmla="*/ 2877022 h 3136825"/>
              <a:gd name="connsiteX3" fmla="*/ 4810321 w 4929535"/>
              <a:gd name="connsiteY3" fmla="*/ 2902422 h 3136825"/>
              <a:gd name="connsiteX4" fmla="*/ 4792066 w 4929535"/>
              <a:gd name="connsiteY4" fmla="*/ 6822 h 3136825"/>
              <a:gd name="connsiteX5" fmla="*/ 4919066 w 4929535"/>
              <a:gd name="connsiteY5" fmla="*/ 6822 h 3136825"/>
              <a:gd name="connsiteX6" fmla="*/ 4929535 w 4929535"/>
              <a:gd name="connsiteY6" fmla="*/ 3136825 h 3136825"/>
              <a:gd name="connsiteX7" fmla="*/ 0 w 4929535"/>
              <a:gd name="connsiteY7" fmla="*/ 3136825 h 3136825"/>
              <a:gd name="connsiteX8" fmla="*/ 0 w 4929535"/>
              <a:gd name="connsiteY8" fmla="*/ 0 h 3136825"/>
              <a:gd name="connsiteX0" fmla="*/ 0 w 4929535"/>
              <a:gd name="connsiteY0" fmla="*/ 0 h 3136825"/>
              <a:gd name="connsiteX1" fmla="*/ 122585 w 4929535"/>
              <a:gd name="connsiteY1" fmla="*/ 0 h 3136825"/>
              <a:gd name="connsiteX2" fmla="*/ 131167 w 4929535"/>
              <a:gd name="connsiteY2" fmla="*/ 2877022 h 3136825"/>
              <a:gd name="connsiteX3" fmla="*/ 4791271 w 4929535"/>
              <a:gd name="connsiteY3" fmla="*/ 2883372 h 3136825"/>
              <a:gd name="connsiteX4" fmla="*/ 4792066 w 4929535"/>
              <a:gd name="connsiteY4" fmla="*/ 6822 h 3136825"/>
              <a:gd name="connsiteX5" fmla="*/ 4919066 w 4929535"/>
              <a:gd name="connsiteY5" fmla="*/ 6822 h 3136825"/>
              <a:gd name="connsiteX6" fmla="*/ 4929535 w 4929535"/>
              <a:gd name="connsiteY6" fmla="*/ 3136825 h 3136825"/>
              <a:gd name="connsiteX7" fmla="*/ 0 w 4929535"/>
              <a:gd name="connsiteY7" fmla="*/ 3136825 h 3136825"/>
              <a:gd name="connsiteX8" fmla="*/ 0 w 4929535"/>
              <a:gd name="connsiteY8" fmla="*/ 0 h 3136825"/>
              <a:gd name="connsiteX0" fmla="*/ 0 w 4929535"/>
              <a:gd name="connsiteY0" fmla="*/ 0 h 3136825"/>
              <a:gd name="connsiteX1" fmla="*/ 122585 w 4929535"/>
              <a:gd name="connsiteY1" fmla="*/ 0 h 3136825"/>
              <a:gd name="connsiteX2" fmla="*/ 131167 w 4929535"/>
              <a:gd name="connsiteY2" fmla="*/ 2877022 h 3136825"/>
              <a:gd name="connsiteX3" fmla="*/ 4791271 w 4929535"/>
              <a:gd name="connsiteY3" fmla="*/ 2883372 h 3136825"/>
              <a:gd name="connsiteX4" fmla="*/ 4792066 w 4929535"/>
              <a:gd name="connsiteY4" fmla="*/ 6822 h 3136825"/>
              <a:gd name="connsiteX5" fmla="*/ 4919066 w 4929535"/>
              <a:gd name="connsiteY5" fmla="*/ 6822 h 3136825"/>
              <a:gd name="connsiteX6" fmla="*/ 4929535 w 4929535"/>
              <a:gd name="connsiteY6" fmla="*/ 3136825 h 3136825"/>
              <a:gd name="connsiteX7" fmla="*/ 0 w 4929535"/>
              <a:gd name="connsiteY7" fmla="*/ 3136825 h 3136825"/>
              <a:gd name="connsiteX8" fmla="*/ 0 w 4929535"/>
              <a:gd name="connsiteY8" fmla="*/ 0 h 3136825"/>
              <a:gd name="connsiteX0" fmla="*/ 0 w 4929535"/>
              <a:gd name="connsiteY0" fmla="*/ 0 h 3136825"/>
              <a:gd name="connsiteX1" fmla="*/ 122585 w 4929535"/>
              <a:gd name="connsiteY1" fmla="*/ 0 h 3136825"/>
              <a:gd name="connsiteX2" fmla="*/ 131167 w 4929535"/>
              <a:gd name="connsiteY2" fmla="*/ 2877022 h 3136825"/>
              <a:gd name="connsiteX3" fmla="*/ 4791271 w 4929535"/>
              <a:gd name="connsiteY3" fmla="*/ 2883372 h 3136825"/>
              <a:gd name="connsiteX4" fmla="*/ 4792066 w 4929535"/>
              <a:gd name="connsiteY4" fmla="*/ 6822 h 3136825"/>
              <a:gd name="connsiteX5" fmla="*/ 4919066 w 4929535"/>
              <a:gd name="connsiteY5" fmla="*/ 6822 h 3136825"/>
              <a:gd name="connsiteX6" fmla="*/ 4929535 w 4929535"/>
              <a:gd name="connsiteY6" fmla="*/ 3136825 h 3136825"/>
              <a:gd name="connsiteX7" fmla="*/ 0 w 4929535"/>
              <a:gd name="connsiteY7" fmla="*/ 3136825 h 3136825"/>
              <a:gd name="connsiteX8" fmla="*/ 0 w 4929535"/>
              <a:gd name="connsiteY8" fmla="*/ 0 h 3136825"/>
              <a:gd name="connsiteX0" fmla="*/ 0 w 4929535"/>
              <a:gd name="connsiteY0" fmla="*/ 0 h 3136825"/>
              <a:gd name="connsiteX1" fmla="*/ 122585 w 4929535"/>
              <a:gd name="connsiteY1" fmla="*/ 0 h 3136825"/>
              <a:gd name="connsiteX2" fmla="*/ 131167 w 4929535"/>
              <a:gd name="connsiteY2" fmla="*/ 2877022 h 3136825"/>
              <a:gd name="connsiteX3" fmla="*/ 4791271 w 4929535"/>
              <a:gd name="connsiteY3" fmla="*/ 2883372 h 3136825"/>
              <a:gd name="connsiteX4" fmla="*/ 4792066 w 4929535"/>
              <a:gd name="connsiteY4" fmla="*/ 6822 h 3136825"/>
              <a:gd name="connsiteX5" fmla="*/ 4919066 w 4929535"/>
              <a:gd name="connsiteY5" fmla="*/ 6822 h 3136825"/>
              <a:gd name="connsiteX6" fmla="*/ 4929535 w 4929535"/>
              <a:gd name="connsiteY6" fmla="*/ 3136825 h 3136825"/>
              <a:gd name="connsiteX7" fmla="*/ 0 w 4929535"/>
              <a:gd name="connsiteY7" fmla="*/ 3136825 h 3136825"/>
              <a:gd name="connsiteX8" fmla="*/ 0 w 4929535"/>
              <a:gd name="connsiteY8" fmla="*/ 0 h 3136825"/>
              <a:gd name="connsiteX0" fmla="*/ 0 w 4929535"/>
              <a:gd name="connsiteY0" fmla="*/ 0 h 3136825"/>
              <a:gd name="connsiteX1" fmla="*/ 122585 w 4929535"/>
              <a:gd name="connsiteY1" fmla="*/ 0 h 3136825"/>
              <a:gd name="connsiteX2" fmla="*/ 131167 w 4929535"/>
              <a:gd name="connsiteY2" fmla="*/ 2877022 h 3136825"/>
              <a:gd name="connsiteX3" fmla="*/ 4791271 w 4929535"/>
              <a:gd name="connsiteY3" fmla="*/ 2883372 h 3136825"/>
              <a:gd name="connsiteX4" fmla="*/ 4792066 w 4929535"/>
              <a:gd name="connsiteY4" fmla="*/ 6822 h 3136825"/>
              <a:gd name="connsiteX5" fmla="*/ 4919066 w 4929535"/>
              <a:gd name="connsiteY5" fmla="*/ 6822 h 3136825"/>
              <a:gd name="connsiteX6" fmla="*/ 4929535 w 4929535"/>
              <a:gd name="connsiteY6" fmla="*/ 3136825 h 3136825"/>
              <a:gd name="connsiteX7" fmla="*/ 0 w 4929535"/>
              <a:gd name="connsiteY7" fmla="*/ 3136825 h 3136825"/>
              <a:gd name="connsiteX8" fmla="*/ 0 w 4929535"/>
              <a:gd name="connsiteY8" fmla="*/ 0 h 3136825"/>
              <a:gd name="connsiteX0" fmla="*/ 0 w 4929535"/>
              <a:gd name="connsiteY0" fmla="*/ 0 h 3136825"/>
              <a:gd name="connsiteX1" fmla="*/ 122585 w 4929535"/>
              <a:gd name="connsiteY1" fmla="*/ 0 h 3136825"/>
              <a:gd name="connsiteX2" fmla="*/ 119261 w 4929535"/>
              <a:gd name="connsiteY2" fmla="*/ 2903215 h 3136825"/>
              <a:gd name="connsiteX3" fmla="*/ 4791271 w 4929535"/>
              <a:gd name="connsiteY3" fmla="*/ 2883372 h 3136825"/>
              <a:gd name="connsiteX4" fmla="*/ 4792066 w 4929535"/>
              <a:gd name="connsiteY4" fmla="*/ 6822 h 3136825"/>
              <a:gd name="connsiteX5" fmla="*/ 4919066 w 4929535"/>
              <a:gd name="connsiteY5" fmla="*/ 6822 h 3136825"/>
              <a:gd name="connsiteX6" fmla="*/ 4929535 w 4929535"/>
              <a:gd name="connsiteY6" fmla="*/ 3136825 h 3136825"/>
              <a:gd name="connsiteX7" fmla="*/ 0 w 4929535"/>
              <a:gd name="connsiteY7" fmla="*/ 3136825 h 3136825"/>
              <a:gd name="connsiteX8" fmla="*/ 0 w 4929535"/>
              <a:gd name="connsiteY8" fmla="*/ 0 h 3136825"/>
              <a:gd name="connsiteX0" fmla="*/ 0 w 4929535"/>
              <a:gd name="connsiteY0" fmla="*/ 0 h 3136825"/>
              <a:gd name="connsiteX1" fmla="*/ 122585 w 4929535"/>
              <a:gd name="connsiteY1" fmla="*/ 0 h 3136825"/>
              <a:gd name="connsiteX2" fmla="*/ 138311 w 4929535"/>
              <a:gd name="connsiteY2" fmla="*/ 2879402 h 3136825"/>
              <a:gd name="connsiteX3" fmla="*/ 4791271 w 4929535"/>
              <a:gd name="connsiteY3" fmla="*/ 2883372 h 3136825"/>
              <a:gd name="connsiteX4" fmla="*/ 4792066 w 4929535"/>
              <a:gd name="connsiteY4" fmla="*/ 6822 h 3136825"/>
              <a:gd name="connsiteX5" fmla="*/ 4919066 w 4929535"/>
              <a:gd name="connsiteY5" fmla="*/ 6822 h 3136825"/>
              <a:gd name="connsiteX6" fmla="*/ 4929535 w 4929535"/>
              <a:gd name="connsiteY6" fmla="*/ 3136825 h 3136825"/>
              <a:gd name="connsiteX7" fmla="*/ 0 w 4929535"/>
              <a:gd name="connsiteY7" fmla="*/ 3136825 h 3136825"/>
              <a:gd name="connsiteX8" fmla="*/ 0 w 4929535"/>
              <a:gd name="connsiteY8" fmla="*/ 0 h 3136825"/>
              <a:gd name="connsiteX0" fmla="*/ 0 w 4929535"/>
              <a:gd name="connsiteY0" fmla="*/ 0 h 3136825"/>
              <a:gd name="connsiteX1" fmla="*/ 122585 w 4929535"/>
              <a:gd name="connsiteY1" fmla="*/ 0 h 3136825"/>
              <a:gd name="connsiteX2" fmla="*/ 138311 w 4929535"/>
              <a:gd name="connsiteY2" fmla="*/ 2879402 h 3136825"/>
              <a:gd name="connsiteX3" fmla="*/ 4791271 w 4929535"/>
              <a:gd name="connsiteY3" fmla="*/ 2883372 h 3136825"/>
              <a:gd name="connsiteX4" fmla="*/ 4792066 w 4929535"/>
              <a:gd name="connsiteY4" fmla="*/ 6822 h 3136825"/>
              <a:gd name="connsiteX5" fmla="*/ 4919066 w 4929535"/>
              <a:gd name="connsiteY5" fmla="*/ 6822 h 3136825"/>
              <a:gd name="connsiteX6" fmla="*/ 4929535 w 4929535"/>
              <a:gd name="connsiteY6" fmla="*/ 3136825 h 3136825"/>
              <a:gd name="connsiteX7" fmla="*/ 0 w 4929535"/>
              <a:gd name="connsiteY7" fmla="*/ 3136825 h 3136825"/>
              <a:gd name="connsiteX8" fmla="*/ 0 w 4929535"/>
              <a:gd name="connsiteY8" fmla="*/ 0 h 3136825"/>
              <a:gd name="connsiteX0" fmla="*/ 0 w 4929535"/>
              <a:gd name="connsiteY0" fmla="*/ 0 h 3136825"/>
              <a:gd name="connsiteX1" fmla="*/ 122585 w 4929535"/>
              <a:gd name="connsiteY1" fmla="*/ 0 h 3136825"/>
              <a:gd name="connsiteX2" fmla="*/ 138311 w 4929535"/>
              <a:gd name="connsiteY2" fmla="*/ 2879402 h 3136825"/>
              <a:gd name="connsiteX3" fmla="*/ 4791271 w 4929535"/>
              <a:gd name="connsiteY3" fmla="*/ 2883372 h 3136825"/>
              <a:gd name="connsiteX4" fmla="*/ 4792066 w 4929535"/>
              <a:gd name="connsiteY4" fmla="*/ 6822 h 3136825"/>
              <a:gd name="connsiteX5" fmla="*/ 4919066 w 4929535"/>
              <a:gd name="connsiteY5" fmla="*/ 6822 h 3136825"/>
              <a:gd name="connsiteX6" fmla="*/ 4929535 w 4929535"/>
              <a:gd name="connsiteY6" fmla="*/ 3136825 h 3136825"/>
              <a:gd name="connsiteX7" fmla="*/ 0 w 4929535"/>
              <a:gd name="connsiteY7" fmla="*/ 3136825 h 3136825"/>
              <a:gd name="connsiteX8" fmla="*/ 0 w 4929535"/>
              <a:gd name="connsiteY8" fmla="*/ 0 h 3136825"/>
              <a:gd name="connsiteX0" fmla="*/ 0 w 4929535"/>
              <a:gd name="connsiteY0" fmla="*/ 0 h 3136825"/>
              <a:gd name="connsiteX1" fmla="*/ 122585 w 4929535"/>
              <a:gd name="connsiteY1" fmla="*/ 0 h 3136825"/>
              <a:gd name="connsiteX2" fmla="*/ 138311 w 4929535"/>
              <a:gd name="connsiteY2" fmla="*/ 2879402 h 3136825"/>
              <a:gd name="connsiteX3" fmla="*/ 4791271 w 4929535"/>
              <a:gd name="connsiteY3" fmla="*/ 2883372 h 3136825"/>
              <a:gd name="connsiteX4" fmla="*/ 4792066 w 4929535"/>
              <a:gd name="connsiteY4" fmla="*/ 6822 h 3136825"/>
              <a:gd name="connsiteX5" fmla="*/ 4919066 w 4929535"/>
              <a:gd name="connsiteY5" fmla="*/ 6822 h 3136825"/>
              <a:gd name="connsiteX6" fmla="*/ 4929535 w 4929535"/>
              <a:gd name="connsiteY6" fmla="*/ 3136825 h 3136825"/>
              <a:gd name="connsiteX7" fmla="*/ 0 w 4929535"/>
              <a:gd name="connsiteY7" fmla="*/ 3136825 h 3136825"/>
              <a:gd name="connsiteX8" fmla="*/ 0 w 4929535"/>
              <a:gd name="connsiteY8" fmla="*/ 0 h 3136825"/>
              <a:gd name="connsiteX0" fmla="*/ 0 w 4929535"/>
              <a:gd name="connsiteY0" fmla="*/ 0 h 3136825"/>
              <a:gd name="connsiteX1" fmla="*/ 122585 w 4929535"/>
              <a:gd name="connsiteY1" fmla="*/ 0 h 3136825"/>
              <a:gd name="connsiteX2" fmla="*/ 138311 w 4929535"/>
              <a:gd name="connsiteY2" fmla="*/ 2879402 h 3136825"/>
              <a:gd name="connsiteX3" fmla="*/ 4791271 w 4929535"/>
              <a:gd name="connsiteY3" fmla="*/ 2883372 h 3136825"/>
              <a:gd name="connsiteX4" fmla="*/ 4792066 w 4929535"/>
              <a:gd name="connsiteY4" fmla="*/ 6822 h 3136825"/>
              <a:gd name="connsiteX5" fmla="*/ 4919066 w 4929535"/>
              <a:gd name="connsiteY5" fmla="*/ 6822 h 3136825"/>
              <a:gd name="connsiteX6" fmla="*/ 4929535 w 4929535"/>
              <a:gd name="connsiteY6" fmla="*/ 3136825 h 3136825"/>
              <a:gd name="connsiteX7" fmla="*/ 0 w 4929535"/>
              <a:gd name="connsiteY7" fmla="*/ 3136825 h 3136825"/>
              <a:gd name="connsiteX8" fmla="*/ 0 w 4929535"/>
              <a:gd name="connsiteY8" fmla="*/ 0 h 3136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29535" h="3136825">
                <a:moveTo>
                  <a:pt x="0" y="0"/>
                </a:moveTo>
                <a:lnTo>
                  <a:pt x="122585" y="0"/>
                </a:lnTo>
                <a:cubicBezTo>
                  <a:pt x="121212" y="959007"/>
                  <a:pt x="130159" y="2003740"/>
                  <a:pt x="138311" y="2879402"/>
                </a:cubicBezTo>
                <a:lnTo>
                  <a:pt x="4791271" y="2883372"/>
                </a:lnTo>
                <a:cubicBezTo>
                  <a:pt x="4791006" y="2354205"/>
                  <a:pt x="4787833" y="556097"/>
                  <a:pt x="4792066" y="6822"/>
                </a:cubicBezTo>
                <a:cubicBezTo>
                  <a:pt x="4847099" y="9997"/>
                  <a:pt x="4872871" y="4796"/>
                  <a:pt x="4919066" y="6822"/>
                </a:cubicBezTo>
                <a:cubicBezTo>
                  <a:pt x="4916206" y="681856"/>
                  <a:pt x="4926045" y="2093491"/>
                  <a:pt x="4929535" y="3136825"/>
                </a:cubicBezTo>
                <a:lnTo>
                  <a:pt x="0" y="313682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71" name="Rectangle 7"/>
          <p:cNvSpPr/>
          <p:nvPr/>
        </p:nvSpPr>
        <p:spPr>
          <a:xfrm>
            <a:off x="5257570" y="4067329"/>
            <a:ext cx="3345520" cy="2066577"/>
          </a:xfrm>
          <a:custGeom>
            <a:avLst/>
            <a:gdLst>
              <a:gd name="connsiteX0" fmla="*/ 0 w 122585"/>
              <a:gd name="connsiteY0" fmla="*/ 0 h 3136825"/>
              <a:gd name="connsiteX1" fmla="*/ 122585 w 122585"/>
              <a:gd name="connsiteY1" fmla="*/ 0 h 3136825"/>
              <a:gd name="connsiteX2" fmla="*/ 122585 w 122585"/>
              <a:gd name="connsiteY2" fmla="*/ 3136825 h 3136825"/>
              <a:gd name="connsiteX3" fmla="*/ 0 w 122585"/>
              <a:gd name="connsiteY3" fmla="*/ 3136825 h 3136825"/>
              <a:gd name="connsiteX4" fmla="*/ 0 w 122585"/>
              <a:gd name="connsiteY4" fmla="*/ 0 h 3136825"/>
              <a:gd name="connsiteX0" fmla="*/ 0 w 131282"/>
              <a:gd name="connsiteY0" fmla="*/ 0 h 3136825"/>
              <a:gd name="connsiteX1" fmla="*/ 122585 w 131282"/>
              <a:gd name="connsiteY1" fmla="*/ 0 h 3136825"/>
              <a:gd name="connsiteX2" fmla="*/ 131167 w 131282"/>
              <a:gd name="connsiteY2" fmla="*/ 2877022 h 3136825"/>
              <a:gd name="connsiteX3" fmla="*/ 122585 w 131282"/>
              <a:gd name="connsiteY3" fmla="*/ 3136825 h 3136825"/>
              <a:gd name="connsiteX4" fmla="*/ 0 w 131282"/>
              <a:gd name="connsiteY4" fmla="*/ 3136825 h 3136825"/>
              <a:gd name="connsiteX5" fmla="*/ 0 w 131282"/>
              <a:gd name="connsiteY5" fmla="*/ 0 h 3136825"/>
              <a:gd name="connsiteX0" fmla="*/ 0 w 4929535"/>
              <a:gd name="connsiteY0" fmla="*/ 0 h 3136825"/>
              <a:gd name="connsiteX1" fmla="*/ 122585 w 4929535"/>
              <a:gd name="connsiteY1" fmla="*/ 0 h 3136825"/>
              <a:gd name="connsiteX2" fmla="*/ 131167 w 4929535"/>
              <a:gd name="connsiteY2" fmla="*/ 2877022 h 3136825"/>
              <a:gd name="connsiteX3" fmla="*/ 4929535 w 4929535"/>
              <a:gd name="connsiteY3" fmla="*/ 3136825 h 3136825"/>
              <a:gd name="connsiteX4" fmla="*/ 0 w 4929535"/>
              <a:gd name="connsiteY4" fmla="*/ 3136825 h 3136825"/>
              <a:gd name="connsiteX5" fmla="*/ 0 w 4929535"/>
              <a:gd name="connsiteY5" fmla="*/ 0 h 3136825"/>
              <a:gd name="connsiteX0" fmla="*/ 0 w 4929535"/>
              <a:gd name="connsiteY0" fmla="*/ 0 h 3136825"/>
              <a:gd name="connsiteX1" fmla="*/ 122585 w 4929535"/>
              <a:gd name="connsiteY1" fmla="*/ 0 h 3136825"/>
              <a:gd name="connsiteX2" fmla="*/ 131167 w 4929535"/>
              <a:gd name="connsiteY2" fmla="*/ 2877022 h 3136825"/>
              <a:gd name="connsiteX3" fmla="*/ 4919066 w 4929535"/>
              <a:gd name="connsiteY3" fmla="*/ 6822 h 3136825"/>
              <a:gd name="connsiteX4" fmla="*/ 4929535 w 4929535"/>
              <a:gd name="connsiteY4" fmla="*/ 3136825 h 3136825"/>
              <a:gd name="connsiteX5" fmla="*/ 0 w 4929535"/>
              <a:gd name="connsiteY5" fmla="*/ 3136825 h 3136825"/>
              <a:gd name="connsiteX6" fmla="*/ 0 w 4929535"/>
              <a:gd name="connsiteY6" fmla="*/ 0 h 3136825"/>
              <a:gd name="connsiteX0" fmla="*/ 0 w 5177546"/>
              <a:gd name="connsiteY0" fmla="*/ 368771 h 3505596"/>
              <a:gd name="connsiteX1" fmla="*/ 122585 w 5177546"/>
              <a:gd name="connsiteY1" fmla="*/ 368771 h 3505596"/>
              <a:gd name="connsiteX2" fmla="*/ 131167 w 5177546"/>
              <a:gd name="connsiteY2" fmla="*/ 3245793 h 3505596"/>
              <a:gd name="connsiteX3" fmla="*/ 4792066 w 5177546"/>
              <a:gd name="connsiteY3" fmla="*/ 375593 h 3505596"/>
              <a:gd name="connsiteX4" fmla="*/ 4919066 w 5177546"/>
              <a:gd name="connsiteY4" fmla="*/ 375593 h 3505596"/>
              <a:gd name="connsiteX5" fmla="*/ 4929535 w 5177546"/>
              <a:gd name="connsiteY5" fmla="*/ 3505596 h 3505596"/>
              <a:gd name="connsiteX6" fmla="*/ 0 w 5177546"/>
              <a:gd name="connsiteY6" fmla="*/ 3505596 h 3505596"/>
              <a:gd name="connsiteX7" fmla="*/ 0 w 5177546"/>
              <a:gd name="connsiteY7" fmla="*/ 368771 h 3505596"/>
              <a:gd name="connsiteX0" fmla="*/ 0 w 5083378"/>
              <a:gd name="connsiteY0" fmla="*/ 269365 h 3501551"/>
              <a:gd name="connsiteX1" fmla="*/ 122585 w 5083378"/>
              <a:gd name="connsiteY1" fmla="*/ 269365 h 3501551"/>
              <a:gd name="connsiteX2" fmla="*/ 131167 w 5083378"/>
              <a:gd name="connsiteY2" fmla="*/ 3146387 h 3501551"/>
              <a:gd name="connsiteX3" fmla="*/ 4792065 w 5083378"/>
              <a:gd name="connsiteY3" fmla="*/ 3286087 h 3501551"/>
              <a:gd name="connsiteX4" fmla="*/ 4792066 w 5083378"/>
              <a:gd name="connsiteY4" fmla="*/ 276187 h 3501551"/>
              <a:gd name="connsiteX5" fmla="*/ 4919066 w 5083378"/>
              <a:gd name="connsiteY5" fmla="*/ 276187 h 3501551"/>
              <a:gd name="connsiteX6" fmla="*/ 4929535 w 5083378"/>
              <a:gd name="connsiteY6" fmla="*/ 3406190 h 3501551"/>
              <a:gd name="connsiteX7" fmla="*/ 0 w 5083378"/>
              <a:gd name="connsiteY7" fmla="*/ 3406190 h 3501551"/>
              <a:gd name="connsiteX8" fmla="*/ 0 w 5083378"/>
              <a:gd name="connsiteY8" fmla="*/ 269365 h 3501551"/>
              <a:gd name="connsiteX0" fmla="*/ 0 w 5073124"/>
              <a:gd name="connsiteY0" fmla="*/ 269365 h 3406190"/>
              <a:gd name="connsiteX1" fmla="*/ 122585 w 5073124"/>
              <a:gd name="connsiteY1" fmla="*/ 269365 h 3406190"/>
              <a:gd name="connsiteX2" fmla="*/ 131167 w 5073124"/>
              <a:gd name="connsiteY2" fmla="*/ 3146387 h 3406190"/>
              <a:gd name="connsiteX3" fmla="*/ 4779365 w 5073124"/>
              <a:gd name="connsiteY3" fmla="*/ 3133687 h 3406190"/>
              <a:gd name="connsiteX4" fmla="*/ 4792066 w 5073124"/>
              <a:gd name="connsiteY4" fmla="*/ 276187 h 3406190"/>
              <a:gd name="connsiteX5" fmla="*/ 4919066 w 5073124"/>
              <a:gd name="connsiteY5" fmla="*/ 276187 h 3406190"/>
              <a:gd name="connsiteX6" fmla="*/ 4929535 w 5073124"/>
              <a:gd name="connsiteY6" fmla="*/ 3406190 h 3406190"/>
              <a:gd name="connsiteX7" fmla="*/ 0 w 5073124"/>
              <a:gd name="connsiteY7" fmla="*/ 3406190 h 3406190"/>
              <a:gd name="connsiteX8" fmla="*/ 0 w 5073124"/>
              <a:gd name="connsiteY8" fmla="*/ 269365 h 3406190"/>
              <a:gd name="connsiteX0" fmla="*/ 0 w 5073124"/>
              <a:gd name="connsiteY0" fmla="*/ 269365 h 3406190"/>
              <a:gd name="connsiteX1" fmla="*/ 122585 w 5073124"/>
              <a:gd name="connsiteY1" fmla="*/ 269365 h 3406190"/>
              <a:gd name="connsiteX2" fmla="*/ 131167 w 5073124"/>
              <a:gd name="connsiteY2" fmla="*/ 3146387 h 3406190"/>
              <a:gd name="connsiteX3" fmla="*/ 4779365 w 5073124"/>
              <a:gd name="connsiteY3" fmla="*/ 3133687 h 3406190"/>
              <a:gd name="connsiteX4" fmla="*/ 4792066 w 5073124"/>
              <a:gd name="connsiteY4" fmla="*/ 276187 h 3406190"/>
              <a:gd name="connsiteX5" fmla="*/ 4919066 w 5073124"/>
              <a:gd name="connsiteY5" fmla="*/ 276187 h 3406190"/>
              <a:gd name="connsiteX6" fmla="*/ 4929535 w 5073124"/>
              <a:gd name="connsiteY6" fmla="*/ 3406190 h 3406190"/>
              <a:gd name="connsiteX7" fmla="*/ 0 w 5073124"/>
              <a:gd name="connsiteY7" fmla="*/ 3406190 h 3406190"/>
              <a:gd name="connsiteX8" fmla="*/ 0 w 5073124"/>
              <a:gd name="connsiteY8" fmla="*/ 269365 h 3406190"/>
              <a:gd name="connsiteX0" fmla="*/ 0 w 4952415"/>
              <a:gd name="connsiteY0" fmla="*/ 269365 h 3406190"/>
              <a:gd name="connsiteX1" fmla="*/ 122585 w 4952415"/>
              <a:gd name="connsiteY1" fmla="*/ 269365 h 3406190"/>
              <a:gd name="connsiteX2" fmla="*/ 131167 w 4952415"/>
              <a:gd name="connsiteY2" fmla="*/ 3146387 h 3406190"/>
              <a:gd name="connsiteX3" fmla="*/ 4779365 w 4952415"/>
              <a:gd name="connsiteY3" fmla="*/ 3133687 h 3406190"/>
              <a:gd name="connsiteX4" fmla="*/ 4792066 w 4952415"/>
              <a:gd name="connsiteY4" fmla="*/ 276187 h 3406190"/>
              <a:gd name="connsiteX5" fmla="*/ 4919066 w 4952415"/>
              <a:gd name="connsiteY5" fmla="*/ 276187 h 3406190"/>
              <a:gd name="connsiteX6" fmla="*/ 4929535 w 4952415"/>
              <a:gd name="connsiteY6" fmla="*/ 3406190 h 3406190"/>
              <a:gd name="connsiteX7" fmla="*/ 0 w 4952415"/>
              <a:gd name="connsiteY7" fmla="*/ 3406190 h 3406190"/>
              <a:gd name="connsiteX8" fmla="*/ 0 w 4952415"/>
              <a:gd name="connsiteY8" fmla="*/ 269365 h 3406190"/>
              <a:gd name="connsiteX0" fmla="*/ 0 w 4952415"/>
              <a:gd name="connsiteY0" fmla="*/ 269365 h 3406190"/>
              <a:gd name="connsiteX1" fmla="*/ 122585 w 4952415"/>
              <a:gd name="connsiteY1" fmla="*/ 269365 h 3406190"/>
              <a:gd name="connsiteX2" fmla="*/ 131167 w 4952415"/>
              <a:gd name="connsiteY2" fmla="*/ 3146387 h 3406190"/>
              <a:gd name="connsiteX3" fmla="*/ 4779365 w 4952415"/>
              <a:gd name="connsiteY3" fmla="*/ 3133687 h 3406190"/>
              <a:gd name="connsiteX4" fmla="*/ 4792066 w 4952415"/>
              <a:gd name="connsiteY4" fmla="*/ 276187 h 3406190"/>
              <a:gd name="connsiteX5" fmla="*/ 4919066 w 4952415"/>
              <a:gd name="connsiteY5" fmla="*/ 276187 h 3406190"/>
              <a:gd name="connsiteX6" fmla="*/ 4929535 w 4952415"/>
              <a:gd name="connsiteY6" fmla="*/ 3406190 h 3406190"/>
              <a:gd name="connsiteX7" fmla="*/ 0 w 4952415"/>
              <a:gd name="connsiteY7" fmla="*/ 3406190 h 3406190"/>
              <a:gd name="connsiteX8" fmla="*/ 0 w 4952415"/>
              <a:gd name="connsiteY8" fmla="*/ 269365 h 3406190"/>
              <a:gd name="connsiteX0" fmla="*/ 0 w 4952415"/>
              <a:gd name="connsiteY0" fmla="*/ 269365 h 3406190"/>
              <a:gd name="connsiteX1" fmla="*/ 122585 w 4952415"/>
              <a:gd name="connsiteY1" fmla="*/ 269365 h 3406190"/>
              <a:gd name="connsiteX2" fmla="*/ 131167 w 4952415"/>
              <a:gd name="connsiteY2" fmla="*/ 3146387 h 3406190"/>
              <a:gd name="connsiteX3" fmla="*/ 4779365 w 4952415"/>
              <a:gd name="connsiteY3" fmla="*/ 3133687 h 3406190"/>
              <a:gd name="connsiteX4" fmla="*/ 4792066 w 4952415"/>
              <a:gd name="connsiteY4" fmla="*/ 276187 h 3406190"/>
              <a:gd name="connsiteX5" fmla="*/ 4919066 w 4952415"/>
              <a:gd name="connsiteY5" fmla="*/ 276187 h 3406190"/>
              <a:gd name="connsiteX6" fmla="*/ 4929535 w 4952415"/>
              <a:gd name="connsiteY6" fmla="*/ 3406190 h 3406190"/>
              <a:gd name="connsiteX7" fmla="*/ 0 w 4952415"/>
              <a:gd name="connsiteY7" fmla="*/ 3406190 h 3406190"/>
              <a:gd name="connsiteX8" fmla="*/ 0 w 4952415"/>
              <a:gd name="connsiteY8" fmla="*/ 269365 h 3406190"/>
              <a:gd name="connsiteX0" fmla="*/ 0 w 4952415"/>
              <a:gd name="connsiteY0" fmla="*/ 269365 h 3406190"/>
              <a:gd name="connsiteX1" fmla="*/ 122585 w 4952415"/>
              <a:gd name="connsiteY1" fmla="*/ 269365 h 3406190"/>
              <a:gd name="connsiteX2" fmla="*/ 131167 w 4952415"/>
              <a:gd name="connsiteY2" fmla="*/ 3146387 h 3406190"/>
              <a:gd name="connsiteX3" fmla="*/ 4779365 w 4952415"/>
              <a:gd name="connsiteY3" fmla="*/ 3133687 h 3406190"/>
              <a:gd name="connsiteX4" fmla="*/ 4792066 w 4952415"/>
              <a:gd name="connsiteY4" fmla="*/ 276187 h 3406190"/>
              <a:gd name="connsiteX5" fmla="*/ 4919066 w 4952415"/>
              <a:gd name="connsiteY5" fmla="*/ 276187 h 3406190"/>
              <a:gd name="connsiteX6" fmla="*/ 4929535 w 4952415"/>
              <a:gd name="connsiteY6" fmla="*/ 3406190 h 3406190"/>
              <a:gd name="connsiteX7" fmla="*/ 0 w 4952415"/>
              <a:gd name="connsiteY7" fmla="*/ 3406190 h 3406190"/>
              <a:gd name="connsiteX8" fmla="*/ 0 w 4952415"/>
              <a:gd name="connsiteY8" fmla="*/ 269365 h 3406190"/>
              <a:gd name="connsiteX0" fmla="*/ 0 w 4952415"/>
              <a:gd name="connsiteY0" fmla="*/ 269365 h 3406190"/>
              <a:gd name="connsiteX1" fmla="*/ 122585 w 4952415"/>
              <a:gd name="connsiteY1" fmla="*/ 269365 h 3406190"/>
              <a:gd name="connsiteX2" fmla="*/ 131167 w 4952415"/>
              <a:gd name="connsiteY2" fmla="*/ 3146387 h 3406190"/>
              <a:gd name="connsiteX3" fmla="*/ 4779365 w 4952415"/>
              <a:gd name="connsiteY3" fmla="*/ 3133687 h 3406190"/>
              <a:gd name="connsiteX4" fmla="*/ 4792066 w 4952415"/>
              <a:gd name="connsiteY4" fmla="*/ 276187 h 3406190"/>
              <a:gd name="connsiteX5" fmla="*/ 4919066 w 4952415"/>
              <a:gd name="connsiteY5" fmla="*/ 276187 h 3406190"/>
              <a:gd name="connsiteX6" fmla="*/ 4929535 w 4952415"/>
              <a:gd name="connsiteY6" fmla="*/ 3406190 h 3406190"/>
              <a:gd name="connsiteX7" fmla="*/ 0 w 4952415"/>
              <a:gd name="connsiteY7" fmla="*/ 3406190 h 3406190"/>
              <a:gd name="connsiteX8" fmla="*/ 0 w 4952415"/>
              <a:gd name="connsiteY8" fmla="*/ 269365 h 3406190"/>
              <a:gd name="connsiteX0" fmla="*/ 0 w 4929535"/>
              <a:gd name="connsiteY0" fmla="*/ 224797 h 3361622"/>
              <a:gd name="connsiteX1" fmla="*/ 122585 w 4929535"/>
              <a:gd name="connsiteY1" fmla="*/ 224797 h 3361622"/>
              <a:gd name="connsiteX2" fmla="*/ 131167 w 4929535"/>
              <a:gd name="connsiteY2" fmla="*/ 3101819 h 3361622"/>
              <a:gd name="connsiteX3" fmla="*/ 4779365 w 4929535"/>
              <a:gd name="connsiteY3" fmla="*/ 3089119 h 3361622"/>
              <a:gd name="connsiteX4" fmla="*/ 4792066 w 4929535"/>
              <a:gd name="connsiteY4" fmla="*/ 231619 h 3361622"/>
              <a:gd name="connsiteX5" fmla="*/ 4919066 w 4929535"/>
              <a:gd name="connsiteY5" fmla="*/ 231619 h 3361622"/>
              <a:gd name="connsiteX6" fmla="*/ 4929535 w 4929535"/>
              <a:gd name="connsiteY6" fmla="*/ 3361622 h 3361622"/>
              <a:gd name="connsiteX7" fmla="*/ 0 w 4929535"/>
              <a:gd name="connsiteY7" fmla="*/ 3361622 h 3361622"/>
              <a:gd name="connsiteX8" fmla="*/ 0 w 4929535"/>
              <a:gd name="connsiteY8" fmla="*/ 224797 h 3361622"/>
              <a:gd name="connsiteX0" fmla="*/ 0 w 4929535"/>
              <a:gd name="connsiteY0" fmla="*/ 0 h 3136825"/>
              <a:gd name="connsiteX1" fmla="*/ 122585 w 4929535"/>
              <a:gd name="connsiteY1" fmla="*/ 0 h 3136825"/>
              <a:gd name="connsiteX2" fmla="*/ 131167 w 4929535"/>
              <a:gd name="connsiteY2" fmla="*/ 2877022 h 3136825"/>
              <a:gd name="connsiteX3" fmla="*/ 4779365 w 4929535"/>
              <a:gd name="connsiteY3" fmla="*/ 2864322 h 3136825"/>
              <a:gd name="connsiteX4" fmla="*/ 4792066 w 4929535"/>
              <a:gd name="connsiteY4" fmla="*/ 6822 h 3136825"/>
              <a:gd name="connsiteX5" fmla="*/ 4919066 w 4929535"/>
              <a:gd name="connsiteY5" fmla="*/ 6822 h 3136825"/>
              <a:gd name="connsiteX6" fmla="*/ 4929535 w 4929535"/>
              <a:gd name="connsiteY6" fmla="*/ 3136825 h 3136825"/>
              <a:gd name="connsiteX7" fmla="*/ 0 w 4929535"/>
              <a:gd name="connsiteY7" fmla="*/ 3136825 h 3136825"/>
              <a:gd name="connsiteX8" fmla="*/ 0 w 4929535"/>
              <a:gd name="connsiteY8" fmla="*/ 0 h 3136825"/>
              <a:gd name="connsiteX0" fmla="*/ 0 w 4929535"/>
              <a:gd name="connsiteY0" fmla="*/ 0 h 3136825"/>
              <a:gd name="connsiteX1" fmla="*/ 122585 w 4929535"/>
              <a:gd name="connsiteY1" fmla="*/ 0 h 3136825"/>
              <a:gd name="connsiteX2" fmla="*/ 131167 w 4929535"/>
              <a:gd name="connsiteY2" fmla="*/ 2877022 h 3136825"/>
              <a:gd name="connsiteX3" fmla="*/ 4779365 w 4929535"/>
              <a:gd name="connsiteY3" fmla="*/ 2864322 h 3136825"/>
              <a:gd name="connsiteX4" fmla="*/ 4792066 w 4929535"/>
              <a:gd name="connsiteY4" fmla="*/ 6822 h 3136825"/>
              <a:gd name="connsiteX5" fmla="*/ 4919066 w 4929535"/>
              <a:gd name="connsiteY5" fmla="*/ 6822 h 3136825"/>
              <a:gd name="connsiteX6" fmla="*/ 4929535 w 4929535"/>
              <a:gd name="connsiteY6" fmla="*/ 3136825 h 3136825"/>
              <a:gd name="connsiteX7" fmla="*/ 0 w 4929535"/>
              <a:gd name="connsiteY7" fmla="*/ 3136825 h 3136825"/>
              <a:gd name="connsiteX8" fmla="*/ 0 w 4929535"/>
              <a:gd name="connsiteY8" fmla="*/ 0 h 3136825"/>
              <a:gd name="connsiteX0" fmla="*/ 0 w 4929535"/>
              <a:gd name="connsiteY0" fmla="*/ 0 h 3136825"/>
              <a:gd name="connsiteX1" fmla="*/ 122585 w 4929535"/>
              <a:gd name="connsiteY1" fmla="*/ 0 h 3136825"/>
              <a:gd name="connsiteX2" fmla="*/ 131167 w 4929535"/>
              <a:gd name="connsiteY2" fmla="*/ 2877022 h 3136825"/>
              <a:gd name="connsiteX3" fmla="*/ 4779365 w 4929535"/>
              <a:gd name="connsiteY3" fmla="*/ 2864322 h 3136825"/>
              <a:gd name="connsiteX4" fmla="*/ 4792066 w 4929535"/>
              <a:gd name="connsiteY4" fmla="*/ 6822 h 3136825"/>
              <a:gd name="connsiteX5" fmla="*/ 4919066 w 4929535"/>
              <a:gd name="connsiteY5" fmla="*/ 6822 h 3136825"/>
              <a:gd name="connsiteX6" fmla="*/ 4929535 w 4929535"/>
              <a:gd name="connsiteY6" fmla="*/ 3136825 h 3136825"/>
              <a:gd name="connsiteX7" fmla="*/ 0 w 4929535"/>
              <a:gd name="connsiteY7" fmla="*/ 3136825 h 3136825"/>
              <a:gd name="connsiteX8" fmla="*/ 0 w 4929535"/>
              <a:gd name="connsiteY8" fmla="*/ 0 h 3136825"/>
              <a:gd name="connsiteX0" fmla="*/ 0 w 4929535"/>
              <a:gd name="connsiteY0" fmla="*/ 0 h 3136825"/>
              <a:gd name="connsiteX1" fmla="*/ 122585 w 4929535"/>
              <a:gd name="connsiteY1" fmla="*/ 0 h 3136825"/>
              <a:gd name="connsiteX2" fmla="*/ 131167 w 4929535"/>
              <a:gd name="connsiteY2" fmla="*/ 2877022 h 3136825"/>
              <a:gd name="connsiteX3" fmla="*/ 4779365 w 4929535"/>
              <a:gd name="connsiteY3" fmla="*/ 2864322 h 3136825"/>
              <a:gd name="connsiteX4" fmla="*/ 4792066 w 4929535"/>
              <a:gd name="connsiteY4" fmla="*/ 6822 h 3136825"/>
              <a:gd name="connsiteX5" fmla="*/ 4919066 w 4929535"/>
              <a:gd name="connsiteY5" fmla="*/ 6822 h 3136825"/>
              <a:gd name="connsiteX6" fmla="*/ 4929535 w 4929535"/>
              <a:gd name="connsiteY6" fmla="*/ 3136825 h 3136825"/>
              <a:gd name="connsiteX7" fmla="*/ 0 w 4929535"/>
              <a:gd name="connsiteY7" fmla="*/ 3136825 h 3136825"/>
              <a:gd name="connsiteX8" fmla="*/ 0 w 4929535"/>
              <a:gd name="connsiteY8" fmla="*/ 0 h 3136825"/>
              <a:gd name="connsiteX0" fmla="*/ 0 w 4929535"/>
              <a:gd name="connsiteY0" fmla="*/ 0 h 3136825"/>
              <a:gd name="connsiteX1" fmla="*/ 122585 w 4929535"/>
              <a:gd name="connsiteY1" fmla="*/ 0 h 3136825"/>
              <a:gd name="connsiteX2" fmla="*/ 131167 w 4929535"/>
              <a:gd name="connsiteY2" fmla="*/ 2877022 h 3136825"/>
              <a:gd name="connsiteX3" fmla="*/ 4779365 w 4929535"/>
              <a:gd name="connsiteY3" fmla="*/ 2864322 h 3136825"/>
              <a:gd name="connsiteX4" fmla="*/ 4792066 w 4929535"/>
              <a:gd name="connsiteY4" fmla="*/ 6822 h 3136825"/>
              <a:gd name="connsiteX5" fmla="*/ 4919066 w 4929535"/>
              <a:gd name="connsiteY5" fmla="*/ 6822 h 3136825"/>
              <a:gd name="connsiteX6" fmla="*/ 4929535 w 4929535"/>
              <a:gd name="connsiteY6" fmla="*/ 3136825 h 3136825"/>
              <a:gd name="connsiteX7" fmla="*/ 0 w 4929535"/>
              <a:gd name="connsiteY7" fmla="*/ 3136825 h 3136825"/>
              <a:gd name="connsiteX8" fmla="*/ 0 w 4929535"/>
              <a:gd name="connsiteY8" fmla="*/ 0 h 3136825"/>
              <a:gd name="connsiteX0" fmla="*/ 0 w 4929535"/>
              <a:gd name="connsiteY0" fmla="*/ 0 h 3136825"/>
              <a:gd name="connsiteX1" fmla="*/ 122585 w 4929535"/>
              <a:gd name="connsiteY1" fmla="*/ 0 h 3136825"/>
              <a:gd name="connsiteX2" fmla="*/ 131167 w 4929535"/>
              <a:gd name="connsiteY2" fmla="*/ 2877022 h 3136825"/>
              <a:gd name="connsiteX3" fmla="*/ 4810321 w 4929535"/>
              <a:gd name="connsiteY3" fmla="*/ 2902422 h 3136825"/>
              <a:gd name="connsiteX4" fmla="*/ 4792066 w 4929535"/>
              <a:gd name="connsiteY4" fmla="*/ 6822 h 3136825"/>
              <a:gd name="connsiteX5" fmla="*/ 4919066 w 4929535"/>
              <a:gd name="connsiteY5" fmla="*/ 6822 h 3136825"/>
              <a:gd name="connsiteX6" fmla="*/ 4929535 w 4929535"/>
              <a:gd name="connsiteY6" fmla="*/ 3136825 h 3136825"/>
              <a:gd name="connsiteX7" fmla="*/ 0 w 4929535"/>
              <a:gd name="connsiteY7" fmla="*/ 3136825 h 3136825"/>
              <a:gd name="connsiteX8" fmla="*/ 0 w 4929535"/>
              <a:gd name="connsiteY8" fmla="*/ 0 h 3136825"/>
              <a:gd name="connsiteX0" fmla="*/ 0 w 4929535"/>
              <a:gd name="connsiteY0" fmla="*/ 0 h 3136825"/>
              <a:gd name="connsiteX1" fmla="*/ 122585 w 4929535"/>
              <a:gd name="connsiteY1" fmla="*/ 0 h 3136825"/>
              <a:gd name="connsiteX2" fmla="*/ 131167 w 4929535"/>
              <a:gd name="connsiteY2" fmla="*/ 2877022 h 3136825"/>
              <a:gd name="connsiteX3" fmla="*/ 4791271 w 4929535"/>
              <a:gd name="connsiteY3" fmla="*/ 2883372 h 3136825"/>
              <a:gd name="connsiteX4" fmla="*/ 4792066 w 4929535"/>
              <a:gd name="connsiteY4" fmla="*/ 6822 h 3136825"/>
              <a:gd name="connsiteX5" fmla="*/ 4919066 w 4929535"/>
              <a:gd name="connsiteY5" fmla="*/ 6822 h 3136825"/>
              <a:gd name="connsiteX6" fmla="*/ 4929535 w 4929535"/>
              <a:gd name="connsiteY6" fmla="*/ 3136825 h 3136825"/>
              <a:gd name="connsiteX7" fmla="*/ 0 w 4929535"/>
              <a:gd name="connsiteY7" fmla="*/ 3136825 h 3136825"/>
              <a:gd name="connsiteX8" fmla="*/ 0 w 4929535"/>
              <a:gd name="connsiteY8" fmla="*/ 0 h 3136825"/>
              <a:gd name="connsiteX0" fmla="*/ 0 w 4929535"/>
              <a:gd name="connsiteY0" fmla="*/ 0 h 3136825"/>
              <a:gd name="connsiteX1" fmla="*/ 122585 w 4929535"/>
              <a:gd name="connsiteY1" fmla="*/ 0 h 3136825"/>
              <a:gd name="connsiteX2" fmla="*/ 131167 w 4929535"/>
              <a:gd name="connsiteY2" fmla="*/ 2877022 h 3136825"/>
              <a:gd name="connsiteX3" fmla="*/ 4791271 w 4929535"/>
              <a:gd name="connsiteY3" fmla="*/ 2883372 h 3136825"/>
              <a:gd name="connsiteX4" fmla="*/ 4792066 w 4929535"/>
              <a:gd name="connsiteY4" fmla="*/ 6822 h 3136825"/>
              <a:gd name="connsiteX5" fmla="*/ 4919066 w 4929535"/>
              <a:gd name="connsiteY5" fmla="*/ 6822 h 3136825"/>
              <a:gd name="connsiteX6" fmla="*/ 4929535 w 4929535"/>
              <a:gd name="connsiteY6" fmla="*/ 3136825 h 3136825"/>
              <a:gd name="connsiteX7" fmla="*/ 0 w 4929535"/>
              <a:gd name="connsiteY7" fmla="*/ 3136825 h 3136825"/>
              <a:gd name="connsiteX8" fmla="*/ 0 w 4929535"/>
              <a:gd name="connsiteY8" fmla="*/ 0 h 3136825"/>
              <a:gd name="connsiteX0" fmla="*/ 0 w 4929535"/>
              <a:gd name="connsiteY0" fmla="*/ 0 h 3136825"/>
              <a:gd name="connsiteX1" fmla="*/ 122585 w 4929535"/>
              <a:gd name="connsiteY1" fmla="*/ 0 h 3136825"/>
              <a:gd name="connsiteX2" fmla="*/ 131167 w 4929535"/>
              <a:gd name="connsiteY2" fmla="*/ 2877022 h 3136825"/>
              <a:gd name="connsiteX3" fmla="*/ 4791271 w 4929535"/>
              <a:gd name="connsiteY3" fmla="*/ 2883372 h 3136825"/>
              <a:gd name="connsiteX4" fmla="*/ 4792066 w 4929535"/>
              <a:gd name="connsiteY4" fmla="*/ 6822 h 3136825"/>
              <a:gd name="connsiteX5" fmla="*/ 4919066 w 4929535"/>
              <a:gd name="connsiteY5" fmla="*/ 6822 h 3136825"/>
              <a:gd name="connsiteX6" fmla="*/ 4929535 w 4929535"/>
              <a:gd name="connsiteY6" fmla="*/ 3136825 h 3136825"/>
              <a:gd name="connsiteX7" fmla="*/ 0 w 4929535"/>
              <a:gd name="connsiteY7" fmla="*/ 3136825 h 3136825"/>
              <a:gd name="connsiteX8" fmla="*/ 0 w 4929535"/>
              <a:gd name="connsiteY8" fmla="*/ 0 h 3136825"/>
              <a:gd name="connsiteX0" fmla="*/ 0 w 4929535"/>
              <a:gd name="connsiteY0" fmla="*/ 0 h 3136825"/>
              <a:gd name="connsiteX1" fmla="*/ 122585 w 4929535"/>
              <a:gd name="connsiteY1" fmla="*/ 0 h 3136825"/>
              <a:gd name="connsiteX2" fmla="*/ 131167 w 4929535"/>
              <a:gd name="connsiteY2" fmla="*/ 2877022 h 3136825"/>
              <a:gd name="connsiteX3" fmla="*/ 4791271 w 4929535"/>
              <a:gd name="connsiteY3" fmla="*/ 2883372 h 3136825"/>
              <a:gd name="connsiteX4" fmla="*/ 4792066 w 4929535"/>
              <a:gd name="connsiteY4" fmla="*/ 6822 h 3136825"/>
              <a:gd name="connsiteX5" fmla="*/ 4919066 w 4929535"/>
              <a:gd name="connsiteY5" fmla="*/ 6822 h 3136825"/>
              <a:gd name="connsiteX6" fmla="*/ 4929535 w 4929535"/>
              <a:gd name="connsiteY6" fmla="*/ 3136825 h 3136825"/>
              <a:gd name="connsiteX7" fmla="*/ 0 w 4929535"/>
              <a:gd name="connsiteY7" fmla="*/ 3136825 h 3136825"/>
              <a:gd name="connsiteX8" fmla="*/ 0 w 4929535"/>
              <a:gd name="connsiteY8" fmla="*/ 0 h 3136825"/>
              <a:gd name="connsiteX0" fmla="*/ 0 w 4929535"/>
              <a:gd name="connsiteY0" fmla="*/ 0 h 3136825"/>
              <a:gd name="connsiteX1" fmla="*/ 122585 w 4929535"/>
              <a:gd name="connsiteY1" fmla="*/ 0 h 3136825"/>
              <a:gd name="connsiteX2" fmla="*/ 131167 w 4929535"/>
              <a:gd name="connsiteY2" fmla="*/ 2877022 h 3136825"/>
              <a:gd name="connsiteX3" fmla="*/ 4791271 w 4929535"/>
              <a:gd name="connsiteY3" fmla="*/ 2883372 h 3136825"/>
              <a:gd name="connsiteX4" fmla="*/ 4792066 w 4929535"/>
              <a:gd name="connsiteY4" fmla="*/ 6822 h 3136825"/>
              <a:gd name="connsiteX5" fmla="*/ 4919066 w 4929535"/>
              <a:gd name="connsiteY5" fmla="*/ 6822 h 3136825"/>
              <a:gd name="connsiteX6" fmla="*/ 4929535 w 4929535"/>
              <a:gd name="connsiteY6" fmla="*/ 3136825 h 3136825"/>
              <a:gd name="connsiteX7" fmla="*/ 0 w 4929535"/>
              <a:gd name="connsiteY7" fmla="*/ 3136825 h 3136825"/>
              <a:gd name="connsiteX8" fmla="*/ 0 w 4929535"/>
              <a:gd name="connsiteY8" fmla="*/ 0 h 3136825"/>
              <a:gd name="connsiteX0" fmla="*/ 0 w 4929535"/>
              <a:gd name="connsiteY0" fmla="*/ 0 h 3136825"/>
              <a:gd name="connsiteX1" fmla="*/ 122585 w 4929535"/>
              <a:gd name="connsiteY1" fmla="*/ 0 h 3136825"/>
              <a:gd name="connsiteX2" fmla="*/ 119261 w 4929535"/>
              <a:gd name="connsiteY2" fmla="*/ 2903215 h 3136825"/>
              <a:gd name="connsiteX3" fmla="*/ 4791271 w 4929535"/>
              <a:gd name="connsiteY3" fmla="*/ 2883372 h 3136825"/>
              <a:gd name="connsiteX4" fmla="*/ 4792066 w 4929535"/>
              <a:gd name="connsiteY4" fmla="*/ 6822 h 3136825"/>
              <a:gd name="connsiteX5" fmla="*/ 4919066 w 4929535"/>
              <a:gd name="connsiteY5" fmla="*/ 6822 h 3136825"/>
              <a:gd name="connsiteX6" fmla="*/ 4929535 w 4929535"/>
              <a:gd name="connsiteY6" fmla="*/ 3136825 h 3136825"/>
              <a:gd name="connsiteX7" fmla="*/ 0 w 4929535"/>
              <a:gd name="connsiteY7" fmla="*/ 3136825 h 3136825"/>
              <a:gd name="connsiteX8" fmla="*/ 0 w 4929535"/>
              <a:gd name="connsiteY8" fmla="*/ 0 h 3136825"/>
              <a:gd name="connsiteX0" fmla="*/ 0 w 4929535"/>
              <a:gd name="connsiteY0" fmla="*/ 0 h 3136825"/>
              <a:gd name="connsiteX1" fmla="*/ 122585 w 4929535"/>
              <a:gd name="connsiteY1" fmla="*/ 0 h 3136825"/>
              <a:gd name="connsiteX2" fmla="*/ 138311 w 4929535"/>
              <a:gd name="connsiteY2" fmla="*/ 2879402 h 3136825"/>
              <a:gd name="connsiteX3" fmla="*/ 4791271 w 4929535"/>
              <a:gd name="connsiteY3" fmla="*/ 2883372 h 3136825"/>
              <a:gd name="connsiteX4" fmla="*/ 4792066 w 4929535"/>
              <a:gd name="connsiteY4" fmla="*/ 6822 h 3136825"/>
              <a:gd name="connsiteX5" fmla="*/ 4919066 w 4929535"/>
              <a:gd name="connsiteY5" fmla="*/ 6822 h 3136825"/>
              <a:gd name="connsiteX6" fmla="*/ 4929535 w 4929535"/>
              <a:gd name="connsiteY6" fmla="*/ 3136825 h 3136825"/>
              <a:gd name="connsiteX7" fmla="*/ 0 w 4929535"/>
              <a:gd name="connsiteY7" fmla="*/ 3136825 h 3136825"/>
              <a:gd name="connsiteX8" fmla="*/ 0 w 4929535"/>
              <a:gd name="connsiteY8" fmla="*/ 0 h 3136825"/>
              <a:gd name="connsiteX0" fmla="*/ 0 w 4929535"/>
              <a:gd name="connsiteY0" fmla="*/ 0 h 3136825"/>
              <a:gd name="connsiteX1" fmla="*/ 122585 w 4929535"/>
              <a:gd name="connsiteY1" fmla="*/ 0 h 3136825"/>
              <a:gd name="connsiteX2" fmla="*/ 138311 w 4929535"/>
              <a:gd name="connsiteY2" fmla="*/ 2879402 h 3136825"/>
              <a:gd name="connsiteX3" fmla="*/ 4791271 w 4929535"/>
              <a:gd name="connsiteY3" fmla="*/ 2883372 h 3136825"/>
              <a:gd name="connsiteX4" fmla="*/ 4792066 w 4929535"/>
              <a:gd name="connsiteY4" fmla="*/ 6822 h 3136825"/>
              <a:gd name="connsiteX5" fmla="*/ 4919066 w 4929535"/>
              <a:gd name="connsiteY5" fmla="*/ 6822 h 3136825"/>
              <a:gd name="connsiteX6" fmla="*/ 4929535 w 4929535"/>
              <a:gd name="connsiteY6" fmla="*/ 3136825 h 3136825"/>
              <a:gd name="connsiteX7" fmla="*/ 0 w 4929535"/>
              <a:gd name="connsiteY7" fmla="*/ 3136825 h 3136825"/>
              <a:gd name="connsiteX8" fmla="*/ 0 w 4929535"/>
              <a:gd name="connsiteY8" fmla="*/ 0 h 3136825"/>
              <a:gd name="connsiteX0" fmla="*/ 0 w 4929535"/>
              <a:gd name="connsiteY0" fmla="*/ 0 h 3136825"/>
              <a:gd name="connsiteX1" fmla="*/ 122585 w 4929535"/>
              <a:gd name="connsiteY1" fmla="*/ 0 h 3136825"/>
              <a:gd name="connsiteX2" fmla="*/ 138311 w 4929535"/>
              <a:gd name="connsiteY2" fmla="*/ 2879402 h 3136825"/>
              <a:gd name="connsiteX3" fmla="*/ 4791271 w 4929535"/>
              <a:gd name="connsiteY3" fmla="*/ 2883372 h 3136825"/>
              <a:gd name="connsiteX4" fmla="*/ 4792066 w 4929535"/>
              <a:gd name="connsiteY4" fmla="*/ 6822 h 3136825"/>
              <a:gd name="connsiteX5" fmla="*/ 4919066 w 4929535"/>
              <a:gd name="connsiteY5" fmla="*/ 6822 h 3136825"/>
              <a:gd name="connsiteX6" fmla="*/ 4929535 w 4929535"/>
              <a:gd name="connsiteY6" fmla="*/ 3136825 h 3136825"/>
              <a:gd name="connsiteX7" fmla="*/ 0 w 4929535"/>
              <a:gd name="connsiteY7" fmla="*/ 3136825 h 3136825"/>
              <a:gd name="connsiteX8" fmla="*/ 0 w 4929535"/>
              <a:gd name="connsiteY8" fmla="*/ 0 h 3136825"/>
              <a:gd name="connsiteX0" fmla="*/ 0 w 4929535"/>
              <a:gd name="connsiteY0" fmla="*/ 0 h 3136825"/>
              <a:gd name="connsiteX1" fmla="*/ 122585 w 4929535"/>
              <a:gd name="connsiteY1" fmla="*/ 0 h 3136825"/>
              <a:gd name="connsiteX2" fmla="*/ 138311 w 4929535"/>
              <a:gd name="connsiteY2" fmla="*/ 2879402 h 3136825"/>
              <a:gd name="connsiteX3" fmla="*/ 4791271 w 4929535"/>
              <a:gd name="connsiteY3" fmla="*/ 2883372 h 3136825"/>
              <a:gd name="connsiteX4" fmla="*/ 4792066 w 4929535"/>
              <a:gd name="connsiteY4" fmla="*/ 6822 h 3136825"/>
              <a:gd name="connsiteX5" fmla="*/ 4919066 w 4929535"/>
              <a:gd name="connsiteY5" fmla="*/ 6822 h 3136825"/>
              <a:gd name="connsiteX6" fmla="*/ 4929535 w 4929535"/>
              <a:gd name="connsiteY6" fmla="*/ 3136825 h 3136825"/>
              <a:gd name="connsiteX7" fmla="*/ 0 w 4929535"/>
              <a:gd name="connsiteY7" fmla="*/ 3136825 h 3136825"/>
              <a:gd name="connsiteX8" fmla="*/ 0 w 4929535"/>
              <a:gd name="connsiteY8" fmla="*/ 0 h 3136825"/>
              <a:gd name="connsiteX0" fmla="*/ 0 w 4929535"/>
              <a:gd name="connsiteY0" fmla="*/ 0 h 3136825"/>
              <a:gd name="connsiteX1" fmla="*/ 122585 w 4929535"/>
              <a:gd name="connsiteY1" fmla="*/ 0 h 3136825"/>
              <a:gd name="connsiteX2" fmla="*/ 138311 w 4929535"/>
              <a:gd name="connsiteY2" fmla="*/ 2879402 h 3136825"/>
              <a:gd name="connsiteX3" fmla="*/ 4791271 w 4929535"/>
              <a:gd name="connsiteY3" fmla="*/ 2883372 h 3136825"/>
              <a:gd name="connsiteX4" fmla="*/ 4792066 w 4929535"/>
              <a:gd name="connsiteY4" fmla="*/ 6822 h 3136825"/>
              <a:gd name="connsiteX5" fmla="*/ 4919066 w 4929535"/>
              <a:gd name="connsiteY5" fmla="*/ 6822 h 3136825"/>
              <a:gd name="connsiteX6" fmla="*/ 4929535 w 4929535"/>
              <a:gd name="connsiteY6" fmla="*/ 3136825 h 3136825"/>
              <a:gd name="connsiteX7" fmla="*/ 0 w 4929535"/>
              <a:gd name="connsiteY7" fmla="*/ 3136825 h 3136825"/>
              <a:gd name="connsiteX8" fmla="*/ 0 w 4929535"/>
              <a:gd name="connsiteY8" fmla="*/ 0 h 3136825"/>
              <a:gd name="connsiteX0" fmla="*/ 0 w 4929535"/>
              <a:gd name="connsiteY0" fmla="*/ 0 h 3136825"/>
              <a:gd name="connsiteX1" fmla="*/ 122585 w 4929535"/>
              <a:gd name="connsiteY1" fmla="*/ 0 h 3136825"/>
              <a:gd name="connsiteX2" fmla="*/ 218631 w 4929535"/>
              <a:gd name="connsiteY2" fmla="*/ 2832866 h 3136825"/>
              <a:gd name="connsiteX3" fmla="*/ 4791271 w 4929535"/>
              <a:gd name="connsiteY3" fmla="*/ 2883372 h 3136825"/>
              <a:gd name="connsiteX4" fmla="*/ 4792066 w 4929535"/>
              <a:gd name="connsiteY4" fmla="*/ 6822 h 3136825"/>
              <a:gd name="connsiteX5" fmla="*/ 4919066 w 4929535"/>
              <a:gd name="connsiteY5" fmla="*/ 6822 h 3136825"/>
              <a:gd name="connsiteX6" fmla="*/ 4929535 w 4929535"/>
              <a:gd name="connsiteY6" fmla="*/ 3136825 h 3136825"/>
              <a:gd name="connsiteX7" fmla="*/ 0 w 4929535"/>
              <a:gd name="connsiteY7" fmla="*/ 3136825 h 3136825"/>
              <a:gd name="connsiteX8" fmla="*/ 0 w 4929535"/>
              <a:gd name="connsiteY8" fmla="*/ 0 h 3136825"/>
              <a:gd name="connsiteX0" fmla="*/ 0 w 4929535"/>
              <a:gd name="connsiteY0" fmla="*/ 0 h 3136825"/>
              <a:gd name="connsiteX1" fmla="*/ 225495 w 4929535"/>
              <a:gd name="connsiteY1" fmla="*/ 7756 h 3136825"/>
              <a:gd name="connsiteX2" fmla="*/ 218631 w 4929535"/>
              <a:gd name="connsiteY2" fmla="*/ 2832866 h 3136825"/>
              <a:gd name="connsiteX3" fmla="*/ 4791271 w 4929535"/>
              <a:gd name="connsiteY3" fmla="*/ 2883372 h 3136825"/>
              <a:gd name="connsiteX4" fmla="*/ 4792066 w 4929535"/>
              <a:gd name="connsiteY4" fmla="*/ 6822 h 3136825"/>
              <a:gd name="connsiteX5" fmla="*/ 4919066 w 4929535"/>
              <a:gd name="connsiteY5" fmla="*/ 6822 h 3136825"/>
              <a:gd name="connsiteX6" fmla="*/ 4929535 w 4929535"/>
              <a:gd name="connsiteY6" fmla="*/ 3136825 h 3136825"/>
              <a:gd name="connsiteX7" fmla="*/ 0 w 4929535"/>
              <a:gd name="connsiteY7" fmla="*/ 3136825 h 3136825"/>
              <a:gd name="connsiteX8" fmla="*/ 0 w 4929535"/>
              <a:gd name="connsiteY8" fmla="*/ 0 h 3136825"/>
              <a:gd name="connsiteX0" fmla="*/ 0 w 4929535"/>
              <a:gd name="connsiteY0" fmla="*/ 0 h 3136825"/>
              <a:gd name="connsiteX1" fmla="*/ 222985 w 4929535"/>
              <a:gd name="connsiteY1" fmla="*/ 2586 h 3136825"/>
              <a:gd name="connsiteX2" fmla="*/ 218631 w 4929535"/>
              <a:gd name="connsiteY2" fmla="*/ 2832866 h 3136825"/>
              <a:gd name="connsiteX3" fmla="*/ 4791271 w 4929535"/>
              <a:gd name="connsiteY3" fmla="*/ 2883372 h 3136825"/>
              <a:gd name="connsiteX4" fmla="*/ 4792066 w 4929535"/>
              <a:gd name="connsiteY4" fmla="*/ 6822 h 3136825"/>
              <a:gd name="connsiteX5" fmla="*/ 4919066 w 4929535"/>
              <a:gd name="connsiteY5" fmla="*/ 6822 h 3136825"/>
              <a:gd name="connsiteX6" fmla="*/ 4929535 w 4929535"/>
              <a:gd name="connsiteY6" fmla="*/ 3136825 h 3136825"/>
              <a:gd name="connsiteX7" fmla="*/ 0 w 4929535"/>
              <a:gd name="connsiteY7" fmla="*/ 3136825 h 3136825"/>
              <a:gd name="connsiteX8" fmla="*/ 0 w 4929535"/>
              <a:gd name="connsiteY8" fmla="*/ 0 h 3136825"/>
              <a:gd name="connsiteX0" fmla="*/ 0 w 4929535"/>
              <a:gd name="connsiteY0" fmla="*/ 1536 h 3138361"/>
              <a:gd name="connsiteX1" fmla="*/ 222985 w 4929535"/>
              <a:gd name="connsiteY1" fmla="*/ 4122 h 3138361"/>
              <a:gd name="connsiteX2" fmla="*/ 218631 w 4929535"/>
              <a:gd name="connsiteY2" fmla="*/ 2834402 h 3138361"/>
              <a:gd name="connsiteX3" fmla="*/ 4791271 w 4929535"/>
              <a:gd name="connsiteY3" fmla="*/ 2884908 h 3138361"/>
              <a:gd name="connsiteX4" fmla="*/ 4792066 w 4929535"/>
              <a:gd name="connsiteY4" fmla="*/ 8358 h 3138361"/>
              <a:gd name="connsiteX5" fmla="*/ 4919066 w 4929535"/>
              <a:gd name="connsiteY5" fmla="*/ 8358 h 3138361"/>
              <a:gd name="connsiteX6" fmla="*/ 4929535 w 4929535"/>
              <a:gd name="connsiteY6" fmla="*/ 3138361 h 3138361"/>
              <a:gd name="connsiteX7" fmla="*/ 0 w 4929535"/>
              <a:gd name="connsiteY7" fmla="*/ 3138361 h 3138361"/>
              <a:gd name="connsiteX8" fmla="*/ 0 w 4929535"/>
              <a:gd name="connsiteY8" fmla="*/ 1536 h 3138361"/>
              <a:gd name="connsiteX0" fmla="*/ 0 w 4929535"/>
              <a:gd name="connsiteY0" fmla="*/ 1536 h 3138361"/>
              <a:gd name="connsiteX1" fmla="*/ 222985 w 4929535"/>
              <a:gd name="connsiteY1" fmla="*/ 4122 h 3138361"/>
              <a:gd name="connsiteX2" fmla="*/ 218631 w 4929535"/>
              <a:gd name="connsiteY2" fmla="*/ 2834402 h 3138361"/>
              <a:gd name="connsiteX3" fmla="*/ 4791271 w 4929535"/>
              <a:gd name="connsiteY3" fmla="*/ 2884908 h 3138361"/>
              <a:gd name="connsiteX4" fmla="*/ 4792066 w 4929535"/>
              <a:gd name="connsiteY4" fmla="*/ 8358 h 3138361"/>
              <a:gd name="connsiteX5" fmla="*/ 4919066 w 4929535"/>
              <a:gd name="connsiteY5" fmla="*/ 8358 h 3138361"/>
              <a:gd name="connsiteX6" fmla="*/ 4929535 w 4929535"/>
              <a:gd name="connsiteY6" fmla="*/ 3138361 h 3138361"/>
              <a:gd name="connsiteX7" fmla="*/ 0 w 4929535"/>
              <a:gd name="connsiteY7" fmla="*/ 3138361 h 3138361"/>
              <a:gd name="connsiteX8" fmla="*/ 0 w 4929535"/>
              <a:gd name="connsiteY8" fmla="*/ 1536 h 3138361"/>
              <a:gd name="connsiteX0" fmla="*/ 0 w 4929535"/>
              <a:gd name="connsiteY0" fmla="*/ 2122 h 3136362"/>
              <a:gd name="connsiteX1" fmla="*/ 222985 w 4929535"/>
              <a:gd name="connsiteY1" fmla="*/ 2123 h 3136362"/>
              <a:gd name="connsiteX2" fmla="*/ 218631 w 4929535"/>
              <a:gd name="connsiteY2" fmla="*/ 2832403 h 3136362"/>
              <a:gd name="connsiteX3" fmla="*/ 4791271 w 4929535"/>
              <a:gd name="connsiteY3" fmla="*/ 2882909 h 3136362"/>
              <a:gd name="connsiteX4" fmla="*/ 4792066 w 4929535"/>
              <a:gd name="connsiteY4" fmla="*/ 6359 h 3136362"/>
              <a:gd name="connsiteX5" fmla="*/ 4919066 w 4929535"/>
              <a:gd name="connsiteY5" fmla="*/ 6359 h 3136362"/>
              <a:gd name="connsiteX6" fmla="*/ 4929535 w 4929535"/>
              <a:gd name="connsiteY6" fmla="*/ 3136362 h 3136362"/>
              <a:gd name="connsiteX7" fmla="*/ 0 w 4929535"/>
              <a:gd name="connsiteY7" fmla="*/ 3136362 h 3136362"/>
              <a:gd name="connsiteX8" fmla="*/ 0 w 4929535"/>
              <a:gd name="connsiteY8" fmla="*/ 2122 h 3136362"/>
              <a:gd name="connsiteX0" fmla="*/ 0 w 4929535"/>
              <a:gd name="connsiteY0" fmla="*/ 2122 h 3136362"/>
              <a:gd name="connsiteX1" fmla="*/ 222985 w 4929535"/>
              <a:gd name="connsiteY1" fmla="*/ 2123 h 3136362"/>
              <a:gd name="connsiteX2" fmla="*/ 218631 w 4929535"/>
              <a:gd name="connsiteY2" fmla="*/ 2832403 h 3136362"/>
              <a:gd name="connsiteX3" fmla="*/ 4710952 w 4929535"/>
              <a:gd name="connsiteY3" fmla="*/ 2833789 h 3136362"/>
              <a:gd name="connsiteX4" fmla="*/ 4792066 w 4929535"/>
              <a:gd name="connsiteY4" fmla="*/ 6359 h 3136362"/>
              <a:gd name="connsiteX5" fmla="*/ 4919066 w 4929535"/>
              <a:gd name="connsiteY5" fmla="*/ 6359 h 3136362"/>
              <a:gd name="connsiteX6" fmla="*/ 4929535 w 4929535"/>
              <a:gd name="connsiteY6" fmla="*/ 3136362 h 3136362"/>
              <a:gd name="connsiteX7" fmla="*/ 0 w 4929535"/>
              <a:gd name="connsiteY7" fmla="*/ 3136362 h 3136362"/>
              <a:gd name="connsiteX8" fmla="*/ 0 w 4929535"/>
              <a:gd name="connsiteY8" fmla="*/ 2122 h 3136362"/>
              <a:gd name="connsiteX0" fmla="*/ 0 w 4929535"/>
              <a:gd name="connsiteY0" fmla="*/ 2122 h 3136362"/>
              <a:gd name="connsiteX1" fmla="*/ 222985 w 4929535"/>
              <a:gd name="connsiteY1" fmla="*/ 2123 h 3136362"/>
              <a:gd name="connsiteX2" fmla="*/ 218631 w 4929535"/>
              <a:gd name="connsiteY2" fmla="*/ 2832403 h 3136362"/>
              <a:gd name="connsiteX3" fmla="*/ 4710952 w 4929535"/>
              <a:gd name="connsiteY3" fmla="*/ 2833789 h 3136362"/>
              <a:gd name="connsiteX4" fmla="*/ 4711747 w 4929535"/>
              <a:gd name="connsiteY4" fmla="*/ 3774 h 3136362"/>
              <a:gd name="connsiteX5" fmla="*/ 4919066 w 4929535"/>
              <a:gd name="connsiteY5" fmla="*/ 6359 h 3136362"/>
              <a:gd name="connsiteX6" fmla="*/ 4929535 w 4929535"/>
              <a:gd name="connsiteY6" fmla="*/ 3136362 h 3136362"/>
              <a:gd name="connsiteX7" fmla="*/ 0 w 4929535"/>
              <a:gd name="connsiteY7" fmla="*/ 3136362 h 3136362"/>
              <a:gd name="connsiteX8" fmla="*/ 0 w 4929535"/>
              <a:gd name="connsiteY8" fmla="*/ 2122 h 3136362"/>
              <a:gd name="connsiteX0" fmla="*/ 0 w 4929535"/>
              <a:gd name="connsiteY0" fmla="*/ 2122 h 3136362"/>
              <a:gd name="connsiteX1" fmla="*/ 222985 w 4929535"/>
              <a:gd name="connsiteY1" fmla="*/ 2123 h 3136362"/>
              <a:gd name="connsiteX2" fmla="*/ 218631 w 4929535"/>
              <a:gd name="connsiteY2" fmla="*/ 2832403 h 3136362"/>
              <a:gd name="connsiteX3" fmla="*/ 4710952 w 4929535"/>
              <a:gd name="connsiteY3" fmla="*/ 2833789 h 3136362"/>
              <a:gd name="connsiteX4" fmla="*/ 4711748 w 4929535"/>
              <a:gd name="connsiteY4" fmla="*/ 6359 h 3136362"/>
              <a:gd name="connsiteX5" fmla="*/ 4919066 w 4929535"/>
              <a:gd name="connsiteY5" fmla="*/ 6359 h 3136362"/>
              <a:gd name="connsiteX6" fmla="*/ 4929535 w 4929535"/>
              <a:gd name="connsiteY6" fmla="*/ 3136362 h 3136362"/>
              <a:gd name="connsiteX7" fmla="*/ 0 w 4929535"/>
              <a:gd name="connsiteY7" fmla="*/ 3136362 h 3136362"/>
              <a:gd name="connsiteX8" fmla="*/ 0 w 4929535"/>
              <a:gd name="connsiteY8" fmla="*/ 2122 h 3136362"/>
              <a:gd name="connsiteX0" fmla="*/ 0 w 4929535"/>
              <a:gd name="connsiteY0" fmla="*/ 2122 h 3136362"/>
              <a:gd name="connsiteX1" fmla="*/ 222985 w 4929535"/>
              <a:gd name="connsiteY1" fmla="*/ 2123 h 3136362"/>
              <a:gd name="connsiteX2" fmla="*/ 218631 w 4929535"/>
              <a:gd name="connsiteY2" fmla="*/ 2832403 h 3136362"/>
              <a:gd name="connsiteX3" fmla="*/ 4710952 w 4929535"/>
              <a:gd name="connsiteY3" fmla="*/ 2833789 h 3136362"/>
              <a:gd name="connsiteX4" fmla="*/ 4711748 w 4929535"/>
              <a:gd name="connsiteY4" fmla="*/ 6359 h 3136362"/>
              <a:gd name="connsiteX5" fmla="*/ 4919066 w 4929535"/>
              <a:gd name="connsiteY5" fmla="*/ 6359 h 3136362"/>
              <a:gd name="connsiteX6" fmla="*/ 4929535 w 4929535"/>
              <a:gd name="connsiteY6" fmla="*/ 3136362 h 3136362"/>
              <a:gd name="connsiteX7" fmla="*/ 0 w 4929535"/>
              <a:gd name="connsiteY7" fmla="*/ 3136362 h 3136362"/>
              <a:gd name="connsiteX8" fmla="*/ 0 w 4929535"/>
              <a:gd name="connsiteY8" fmla="*/ 2122 h 3136362"/>
              <a:gd name="connsiteX0" fmla="*/ 0 w 4929535"/>
              <a:gd name="connsiteY0" fmla="*/ 2122 h 3136362"/>
              <a:gd name="connsiteX1" fmla="*/ 222985 w 4929535"/>
              <a:gd name="connsiteY1" fmla="*/ 2123 h 3136362"/>
              <a:gd name="connsiteX2" fmla="*/ 218631 w 4929535"/>
              <a:gd name="connsiteY2" fmla="*/ 2832403 h 3136362"/>
              <a:gd name="connsiteX3" fmla="*/ 4710952 w 4929535"/>
              <a:gd name="connsiteY3" fmla="*/ 2833789 h 3136362"/>
              <a:gd name="connsiteX4" fmla="*/ 4711748 w 4929535"/>
              <a:gd name="connsiteY4" fmla="*/ 6359 h 3136362"/>
              <a:gd name="connsiteX5" fmla="*/ 4919066 w 4929535"/>
              <a:gd name="connsiteY5" fmla="*/ 6359 h 3136362"/>
              <a:gd name="connsiteX6" fmla="*/ 4929535 w 4929535"/>
              <a:gd name="connsiteY6" fmla="*/ 3136362 h 3136362"/>
              <a:gd name="connsiteX7" fmla="*/ 0 w 4929535"/>
              <a:gd name="connsiteY7" fmla="*/ 3136362 h 3136362"/>
              <a:gd name="connsiteX8" fmla="*/ 0 w 4929535"/>
              <a:gd name="connsiteY8" fmla="*/ 2122 h 3136362"/>
              <a:gd name="connsiteX0" fmla="*/ 0 w 4929535"/>
              <a:gd name="connsiteY0" fmla="*/ 2122 h 3136362"/>
              <a:gd name="connsiteX1" fmla="*/ 222985 w 4929535"/>
              <a:gd name="connsiteY1" fmla="*/ 2123 h 3136362"/>
              <a:gd name="connsiteX2" fmla="*/ 218631 w 4929535"/>
              <a:gd name="connsiteY2" fmla="*/ 2832403 h 3136362"/>
              <a:gd name="connsiteX3" fmla="*/ 4710952 w 4929535"/>
              <a:gd name="connsiteY3" fmla="*/ 2833789 h 3136362"/>
              <a:gd name="connsiteX4" fmla="*/ 4711748 w 4929535"/>
              <a:gd name="connsiteY4" fmla="*/ 6359 h 3136362"/>
              <a:gd name="connsiteX5" fmla="*/ 4919066 w 4929535"/>
              <a:gd name="connsiteY5" fmla="*/ 6359 h 3136362"/>
              <a:gd name="connsiteX6" fmla="*/ 4929535 w 4929535"/>
              <a:gd name="connsiteY6" fmla="*/ 3136362 h 3136362"/>
              <a:gd name="connsiteX7" fmla="*/ 0 w 4929535"/>
              <a:gd name="connsiteY7" fmla="*/ 3136362 h 3136362"/>
              <a:gd name="connsiteX8" fmla="*/ 0 w 4929535"/>
              <a:gd name="connsiteY8" fmla="*/ 2122 h 3136362"/>
              <a:gd name="connsiteX0" fmla="*/ 0 w 4929535"/>
              <a:gd name="connsiteY0" fmla="*/ 2122 h 3136362"/>
              <a:gd name="connsiteX1" fmla="*/ 222985 w 4929535"/>
              <a:gd name="connsiteY1" fmla="*/ 2123 h 3136362"/>
              <a:gd name="connsiteX2" fmla="*/ 218631 w 4929535"/>
              <a:gd name="connsiteY2" fmla="*/ 2832403 h 3136362"/>
              <a:gd name="connsiteX3" fmla="*/ 4710952 w 4929535"/>
              <a:gd name="connsiteY3" fmla="*/ 2833789 h 3136362"/>
              <a:gd name="connsiteX4" fmla="*/ 4711748 w 4929535"/>
              <a:gd name="connsiteY4" fmla="*/ 6359 h 3136362"/>
              <a:gd name="connsiteX5" fmla="*/ 4919066 w 4929535"/>
              <a:gd name="connsiteY5" fmla="*/ 8944 h 3136362"/>
              <a:gd name="connsiteX6" fmla="*/ 4929535 w 4929535"/>
              <a:gd name="connsiteY6" fmla="*/ 3136362 h 3136362"/>
              <a:gd name="connsiteX7" fmla="*/ 0 w 4929535"/>
              <a:gd name="connsiteY7" fmla="*/ 3136362 h 3136362"/>
              <a:gd name="connsiteX8" fmla="*/ 0 w 4929535"/>
              <a:gd name="connsiteY8" fmla="*/ 2122 h 3136362"/>
              <a:gd name="connsiteX0" fmla="*/ 0 w 4929535"/>
              <a:gd name="connsiteY0" fmla="*/ 2122 h 3136362"/>
              <a:gd name="connsiteX1" fmla="*/ 222985 w 4929535"/>
              <a:gd name="connsiteY1" fmla="*/ 2123 h 3136362"/>
              <a:gd name="connsiteX2" fmla="*/ 218631 w 4929535"/>
              <a:gd name="connsiteY2" fmla="*/ 2832403 h 3136362"/>
              <a:gd name="connsiteX3" fmla="*/ 4710952 w 4929535"/>
              <a:gd name="connsiteY3" fmla="*/ 2833789 h 3136362"/>
              <a:gd name="connsiteX4" fmla="*/ 4711749 w 4929535"/>
              <a:gd name="connsiteY4" fmla="*/ 11530 h 3136362"/>
              <a:gd name="connsiteX5" fmla="*/ 4919066 w 4929535"/>
              <a:gd name="connsiteY5" fmla="*/ 8944 h 3136362"/>
              <a:gd name="connsiteX6" fmla="*/ 4929535 w 4929535"/>
              <a:gd name="connsiteY6" fmla="*/ 3136362 h 3136362"/>
              <a:gd name="connsiteX7" fmla="*/ 0 w 4929535"/>
              <a:gd name="connsiteY7" fmla="*/ 3136362 h 3136362"/>
              <a:gd name="connsiteX8" fmla="*/ 0 w 4929535"/>
              <a:gd name="connsiteY8" fmla="*/ 2122 h 3136362"/>
              <a:gd name="connsiteX0" fmla="*/ 0 w 4929535"/>
              <a:gd name="connsiteY0" fmla="*/ 2122 h 3136362"/>
              <a:gd name="connsiteX1" fmla="*/ 222985 w 4929535"/>
              <a:gd name="connsiteY1" fmla="*/ 2123 h 3136362"/>
              <a:gd name="connsiteX2" fmla="*/ 218631 w 4929535"/>
              <a:gd name="connsiteY2" fmla="*/ 2832403 h 3136362"/>
              <a:gd name="connsiteX3" fmla="*/ 4710952 w 4929535"/>
              <a:gd name="connsiteY3" fmla="*/ 2833789 h 3136362"/>
              <a:gd name="connsiteX4" fmla="*/ 4711750 w 4929535"/>
              <a:gd name="connsiteY4" fmla="*/ 11530 h 3136362"/>
              <a:gd name="connsiteX5" fmla="*/ 4919066 w 4929535"/>
              <a:gd name="connsiteY5" fmla="*/ 8944 h 3136362"/>
              <a:gd name="connsiteX6" fmla="*/ 4929535 w 4929535"/>
              <a:gd name="connsiteY6" fmla="*/ 3136362 h 3136362"/>
              <a:gd name="connsiteX7" fmla="*/ 0 w 4929535"/>
              <a:gd name="connsiteY7" fmla="*/ 3136362 h 3136362"/>
              <a:gd name="connsiteX8" fmla="*/ 0 w 4929535"/>
              <a:gd name="connsiteY8" fmla="*/ 2122 h 3136362"/>
              <a:gd name="connsiteX0" fmla="*/ 0 w 4929535"/>
              <a:gd name="connsiteY0" fmla="*/ 2122 h 3136362"/>
              <a:gd name="connsiteX1" fmla="*/ 222985 w 4929535"/>
              <a:gd name="connsiteY1" fmla="*/ 2123 h 3136362"/>
              <a:gd name="connsiteX2" fmla="*/ 218631 w 4929535"/>
              <a:gd name="connsiteY2" fmla="*/ 2832403 h 3136362"/>
              <a:gd name="connsiteX3" fmla="*/ 4710952 w 4929535"/>
              <a:gd name="connsiteY3" fmla="*/ 2833789 h 3136362"/>
              <a:gd name="connsiteX4" fmla="*/ 4711751 w 4929535"/>
              <a:gd name="connsiteY4" fmla="*/ 11530 h 3136362"/>
              <a:gd name="connsiteX5" fmla="*/ 4919066 w 4929535"/>
              <a:gd name="connsiteY5" fmla="*/ 8944 h 3136362"/>
              <a:gd name="connsiteX6" fmla="*/ 4929535 w 4929535"/>
              <a:gd name="connsiteY6" fmla="*/ 3136362 h 3136362"/>
              <a:gd name="connsiteX7" fmla="*/ 0 w 4929535"/>
              <a:gd name="connsiteY7" fmla="*/ 3136362 h 3136362"/>
              <a:gd name="connsiteX8" fmla="*/ 0 w 4929535"/>
              <a:gd name="connsiteY8" fmla="*/ 2122 h 3136362"/>
              <a:gd name="connsiteX0" fmla="*/ 0 w 4929535"/>
              <a:gd name="connsiteY0" fmla="*/ 2122 h 3136362"/>
              <a:gd name="connsiteX1" fmla="*/ 222985 w 4929535"/>
              <a:gd name="connsiteY1" fmla="*/ 2123 h 3136362"/>
              <a:gd name="connsiteX2" fmla="*/ 218631 w 4929535"/>
              <a:gd name="connsiteY2" fmla="*/ 2832403 h 3136362"/>
              <a:gd name="connsiteX3" fmla="*/ 4710952 w 4929535"/>
              <a:gd name="connsiteY3" fmla="*/ 2833789 h 3136362"/>
              <a:gd name="connsiteX4" fmla="*/ 4711752 w 4929535"/>
              <a:gd name="connsiteY4" fmla="*/ 11530 h 3136362"/>
              <a:gd name="connsiteX5" fmla="*/ 4919066 w 4929535"/>
              <a:gd name="connsiteY5" fmla="*/ 8944 h 3136362"/>
              <a:gd name="connsiteX6" fmla="*/ 4929535 w 4929535"/>
              <a:gd name="connsiteY6" fmla="*/ 3136362 h 3136362"/>
              <a:gd name="connsiteX7" fmla="*/ 0 w 4929535"/>
              <a:gd name="connsiteY7" fmla="*/ 3136362 h 3136362"/>
              <a:gd name="connsiteX8" fmla="*/ 0 w 4929535"/>
              <a:gd name="connsiteY8" fmla="*/ 2122 h 3136362"/>
              <a:gd name="connsiteX0" fmla="*/ 0 w 4929535"/>
              <a:gd name="connsiteY0" fmla="*/ 2122 h 3136362"/>
              <a:gd name="connsiteX1" fmla="*/ 222985 w 4929535"/>
              <a:gd name="connsiteY1" fmla="*/ 2123 h 3136362"/>
              <a:gd name="connsiteX2" fmla="*/ 218631 w 4929535"/>
              <a:gd name="connsiteY2" fmla="*/ 2832403 h 3136362"/>
              <a:gd name="connsiteX3" fmla="*/ 4710952 w 4929535"/>
              <a:gd name="connsiteY3" fmla="*/ 2833789 h 3136362"/>
              <a:gd name="connsiteX4" fmla="*/ 4711752 w 4929535"/>
              <a:gd name="connsiteY4" fmla="*/ 8945 h 3136362"/>
              <a:gd name="connsiteX5" fmla="*/ 4919066 w 4929535"/>
              <a:gd name="connsiteY5" fmla="*/ 8944 h 3136362"/>
              <a:gd name="connsiteX6" fmla="*/ 4929535 w 4929535"/>
              <a:gd name="connsiteY6" fmla="*/ 3136362 h 3136362"/>
              <a:gd name="connsiteX7" fmla="*/ 0 w 4929535"/>
              <a:gd name="connsiteY7" fmla="*/ 3136362 h 3136362"/>
              <a:gd name="connsiteX8" fmla="*/ 0 w 4929535"/>
              <a:gd name="connsiteY8" fmla="*/ 2122 h 3136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29535" h="3136362">
                <a:moveTo>
                  <a:pt x="0" y="2122"/>
                </a:moveTo>
                <a:cubicBezTo>
                  <a:pt x="79348" y="-2187"/>
                  <a:pt x="148657" y="1261"/>
                  <a:pt x="222985" y="2123"/>
                </a:cubicBezTo>
                <a:cubicBezTo>
                  <a:pt x="221612" y="961130"/>
                  <a:pt x="210479" y="1956741"/>
                  <a:pt x="218631" y="2832403"/>
                </a:cubicBezTo>
                <a:lnTo>
                  <a:pt x="4710952" y="2833789"/>
                </a:lnTo>
                <a:cubicBezTo>
                  <a:pt x="4710687" y="2304622"/>
                  <a:pt x="4707519" y="558220"/>
                  <a:pt x="4711752" y="8945"/>
                </a:cubicBezTo>
                <a:lnTo>
                  <a:pt x="4919066" y="8944"/>
                </a:lnTo>
                <a:cubicBezTo>
                  <a:pt x="4916206" y="683978"/>
                  <a:pt x="4926045" y="2093028"/>
                  <a:pt x="4929535" y="3136362"/>
                </a:cubicBezTo>
                <a:lnTo>
                  <a:pt x="0" y="3136362"/>
                </a:lnTo>
                <a:lnTo>
                  <a:pt x="0" y="2122"/>
                </a:ln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5409353" y="4067025"/>
            <a:ext cx="3039200" cy="28651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grpSp>
        <p:nvGrpSpPr>
          <p:cNvPr id="73" name="Groupe 72"/>
          <p:cNvGrpSpPr/>
          <p:nvPr/>
        </p:nvGrpSpPr>
        <p:grpSpPr>
          <a:xfrm>
            <a:off x="5912246" y="4714127"/>
            <a:ext cx="299809" cy="324208"/>
            <a:chOff x="1602582" y="3933056"/>
            <a:chExt cx="419100" cy="453207"/>
          </a:xfrm>
        </p:grpSpPr>
        <p:sp>
          <p:nvSpPr>
            <p:cNvPr id="102" name="Rectangle 101"/>
            <p:cNvSpPr/>
            <p:nvPr/>
          </p:nvSpPr>
          <p:spPr>
            <a:xfrm>
              <a:off x="1602582" y="4145756"/>
              <a:ext cx="419100" cy="240507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905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cxnSp>
          <p:nvCxnSpPr>
            <p:cNvPr id="103" name="Connecteur droit 102"/>
            <p:cNvCxnSpPr>
              <a:endCxn id="102" idx="1"/>
            </p:cNvCxnSpPr>
            <p:nvPr/>
          </p:nvCxnSpPr>
          <p:spPr>
            <a:xfrm>
              <a:off x="1602582" y="3933056"/>
              <a:ext cx="0" cy="332954"/>
            </a:xfrm>
            <a:prstGeom prst="line">
              <a:avLst/>
            </a:prstGeom>
            <a:ln w="1905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Connecteur droit 103"/>
            <p:cNvCxnSpPr>
              <a:stCxn id="102" idx="3"/>
            </p:cNvCxnSpPr>
            <p:nvPr/>
          </p:nvCxnSpPr>
          <p:spPr>
            <a:xfrm flipV="1">
              <a:off x="2021682" y="3933056"/>
              <a:ext cx="0" cy="332954"/>
            </a:xfrm>
            <a:prstGeom prst="line">
              <a:avLst/>
            </a:prstGeom>
            <a:ln w="1905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" name="Groupe 73"/>
          <p:cNvGrpSpPr/>
          <p:nvPr/>
        </p:nvGrpSpPr>
        <p:grpSpPr>
          <a:xfrm>
            <a:off x="5563889" y="4714127"/>
            <a:ext cx="299809" cy="324208"/>
            <a:chOff x="1602582" y="3933056"/>
            <a:chExt cx="419100" cy="453207"/>
          </a:xfrm>
        </p:grpSpPr>
        <p:sp>
          <p:nvSpPr>
            <p:cNvPr id="99" name="Rectangle 98"/>
            <p:cNvSpPr/>
            <p:nvPr/>
          </p:nvSpPr>
          <p:spPr>
            <a:xfrm>
              <a:off x="1602582" y="4145756"/>
              <a:ext cx="419100" cy="240507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cxnSp>
          <p:nvCxnSpPr>
            <p:cNvPr id="100" name="Connecteur droit 99"/>
            <p:cNvCxnSpPr>
              <a:endCxn id="99" idx="1"/>
            </p:cNvCxnSpPr>
            <p:nvPr/>
          </p:nvCxnSpPr>
          <p:spPr>
            <a:xfrm>
              <a:off x="1602582" y="3933056"/>
              <a:ext cx="0" cy="332954"/>
            </a:xfrm>
            <a:prstGeom prst="line">
              <a:avLst/>
            </a:prstGeom>
            <a:ln w="190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Connecteur droit 100"/>
            <p:cNvCxnSpPr>
              <a:stCxn id="99" idx="3"/>
            </p:cNvCxnSpPr>
            <p:nvPr/>
          </p:nvCxnSpPr>
          <p:spPr>
            <a:xfrm flipV="1">
              <a:off x="2021682" y="3933056"/>
              <a:ext cx="0" cy="332954"/>
            </a:xfrm>
            <a:prstGeom prst="line">
              <a:avLst/>
            </a:prstGeom>
            <a:ln w="190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" name="Groupe 74"/>
          <p:cNvGrpSpPr/>
          <p:nvPr/>
        </p:nvGrpSpPr>
        <p:grpSpPr>
          <a:xfrm>
            <a:off x="6267115" y="4714127"/>
            <a:ext cx="299809" cy="324208"/>
            <a:chOff x="1602582" y="3933056"/>
            <a:chExt cx="419100" cy="453207"/>
          </a:xfrm>
        </p:grpSpPr>
        <p:sp>
          <p:nvSpPr>
            <p:cNvPr id="96" name="Rectangle 95"/>
            <p:cNvSpPr/>
            <p:nvPr/>
          </p:nvSpPr>
          <p:spPr>
            <a:xfrm>
              <a:off x="1602582" y="4145756"/>
              <a:ext cx="419100" cy="240507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905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cxnSp>
          <p:nvCxnSpPr>
            <p:cNvPr id="97" name="Connecteur droit 96"/>
            <p:cNvCxnSpPr>
              <a:endCxn id="96" idx="1"/>
            </p:cNvCxnSpPr>
            <p:nvPr/>
          </p:nvCxnSpPr>
          <p:spPr>
            <a:xfrm>
              <a:off x="1602582" y="3933056"/>
              <a:ext cx="0" cy="332954"/>
            </a:xfrm>
            <a:prstGeom prst="line">
              <a:avLst/>
            </a:prstGeom>
            <a:ln w="1905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Connecteur droit 97"/>
            <p:cNvCxnSpPr>
              <a:stCxn id="96" idx="3"/>
            </p:cNvCxnSpPr>
            <p:nvPr/>
          </p:nvCxnSpPr>
          <p:spPr>
            <a:xfrm flipV="1">
              <a:off x="2021682" y="3933056"/>
              <a:ext cx="0" cy="332954"/>
            </a:xfrm>
            <a:prstGeom prst="line">
              <a:avLst/>
            </a:prstGeom>
            <a:ln w="1905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Groupe 75"/>
          <p:cNvGrpSpPr/>
          <p:nvPr/>
        </p:nvGrpSpPr>
        <p:grpSpPr>
          <a:xfrm>
            <a:off x="6616830" y="4714127"/>
            <a:ext cx="299809" cy="324208"/>
            <a:chOff x="1602582" y="3933056"/>
            <a:chExt cx="419100" cy="453207"/>
          </a:xfrm>
        </p:grpSpPr>
        <p:sp>
          <p:nvSpPr>
            <p:cNvPr id="93" name="Rectangle 92"/>
            <p:cNvSpPr/>
            <p:nvPr/>
          </p:nvSpPr>
          <p:spPr>
            <a:xfrm>
              <a:off x="1602582" y="4145756"/>
              <a:ext cx="419100" cy="240507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905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cxnSp>
          <p:nvCxnSpPr>
            <p:cNvPr id="94" name="Connecteur droit 93"/>
            <p:cNvCxnSpPr>
              <a:endCxn id="93" idx="1"/>
            </p:cNvCxnSpPr>
            <p:nvPr/>
          </p:nvCxnSpPr>
          <p:spPr>
            <a:xfrm>
              <a:off x="1602582" y="3933056"/>
              <a:ext cx="0" cy="332954"/>
            </a:xfrm>
            <a:prstGeom prst="line">
              <a:avLst/>
            </a:prstGeom>
            <a:ln w="1905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Connecteur droit 94"/>
            <p:cNvCxnSpPr>
              <a:stCxn id="93" idx="3"/>
            </p:cNvCxnSpPr>
            <p:nvPr/>
          </p:nvCxnSpPr>
          <p:spPr>
            <a:xfrm flipV="1">
              <a:off x="2021682" y="3933056"/>
              <a:ext cx="0" cy="332954"/>
            </a:xfrm>
            <a:prstGeom prst="line">
              <a:avLst/>
            </a:prstGeom>
            <a:ln w="1905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" name="Groupe 76"/>
          <p:cNvGrpSpPr/>
          <p:nvPr/>
        </p:nvGrpSpPr>
        <p:grpSpPr>
          <a:xfrm>
            <a:off x="6963803" y="4714127"/>
            <a:ext cx="299809" cy="324208"/>
            <a:chOff x="1602582" y="3933056"/>
            <a:chExt cx="419100" cy="453207"/>
          </a:xfrm>
        </p:grpSpPr>
        <p:sp>
          <p:nvSpPr>
            <p:cNvPr id="90" name="Rectangle 89"/>
            <p:cNvSpPr/>
            <p:nvPr/>
          </p:nvSpPr>
          <p:spPr>
            <a:xfrm>
              <a:off x="1602582" y="4145756"/>
              <a:ext cx="419100" cy="240507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905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cxnSp>
          <p:nvCxnSpPr>
            <p:cNvPr id="91" name="Connecteur droit 90"/>
            <p:cNvCxnSpPr>
              <a:endCxn id="90" idx="1"/>
            </p:cNvCxnSpPr>
            <p:nvPr/>
          </p:nvCxnSpPr>
          <p:spPr>
            <a:xfrm>
              <a:off x="1602582" y="3933056"/>
              <a:ext cx="0" cy="332954"/>
            </a:xfrm>
            <a:prstGeom prst="line">
              <a:avLst/>
            </a:prstGeom>
            <a:ln w="1905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Connecteur droit 91"/>
            <p:cNvCxnSpPr>
              <a:stCxn id="90" idx="3"/>
            </p:cNvCxnSpPr>
            <p:nvPr/>
          </p:nvCxnSpPr>
          <p:spPr>
            <a:xfrm flipV="1">
              <a:off x="2021682" y="3933056"/>
              <a:ext cx="0" cy="332954"/>
            </a:xfrm>
            <a:prstGeom prst="line">
              <a:avLst/>
            </a:prstGeom>
            <a:ln w="1905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" name="Groupe 77"/>
          <p:cNvGrpSpPr/>
          <p:nvPr/>
        </p:nvGrpSpPr>
        <p:grpSpPr>
          <a:xfrm>
            <a:off x="7310151" y="4714127"/>
            <a:ext cx="299809" cy="324208"/>
            <a:chOff x="1602582" y="3933056"/>
            <a:chExt cx="419100" cy="453207"/>
          </a:xfrm>
        </p:grpSpPr>
        <p:sp>
          <p:nvSpPr>
            <p:cNvPr id="87" name="Rectangle 86"/>
            <p:cNvSpPr/>
            <p:nvPr/>
          </p:nvSpPr>
          <p:spPr>
            <a:xfrm>
              <a:off x="1602582" y="4145756"/>
              <a:ext cx="419100" cy="240507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905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cxnSp>
          <p:nvCxnSpPr>
            <p:cNvPr id="88" name="Connecteur droit 87"/>
            <p:cNvCxnSpPr>
              <a:endCxn id="87" idx="1"/>
            </p:cNvCxnSpPr>
            <p:nvPr/>
          </p:nvCxnSpPr>
          <p:spPr>
            <a:xfrm>
              <a:off x="1602582" y="3933056"/>
              <a:ext cx="0" cy="332954"/>
            </a:xfrm>
            <a:prstGeom prst="line">
              <a:avLst/>
            </a:prstGeom>
            <a:ln w="1905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Connecteur droit 88"/>
            <p:cNvCxnSpPr>
              <a:stCxn id="87" idx="3"/>
            </p:cNvCxnSpPr>
            <p:nvPr/>
          </p:nvCxnSpPr>
          <p:spPr>
            <a:xfrm flipV="1">
              <a:off x="2021682" y="3933056"/>
              <a:ext cx="0" cy="332954"/>
            </a:xfrm>
            <a:prstGeom prst="line">
              <a:avLst/>
            </a:prstGeom>
            <a:ln w="1905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9" name="Groupe 78"/>
          <p:cNvGrpSpPr/>
          <p:nvPr/>
        </p:nvGrpSpPr>
        <p:grpSpPr>
          <a:xfrm>
            <a:off x="7656811" y="4714127"/>
            <a:ext cx="299809" cy="324208"/>
            <a:chOff x="1602582" y="3933056"/>
            <a:chExt cx="419100" cy="453207"/>
          </a:xfrm>
        </p:grpSpPr>
        <p:sp>
          <p:nvSpPr>
            <p:cNvPr id="84" name="Rectangle 83"/>
            <p:cNvSpPr/>
            <p:nvPr/>
          </p:nvSpPr>
          <p:spPr>
            <a:xfrm>
              <a:off x="1602582" y="4145756"/>
              <a:ext cx="419100" cy="240507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905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cxnSp>
          <p:nvCxnSpPr>
            <p:cNvPr id="85" name="Connecteur droit 84"/>
            <p:cNvCxnSpPr>
              <a:endCxn id="84" idx="1"/>
            </p:cNvCxnSpPr>
            <p:nvPr/>
          </p:nvCxnSpPr>
          <p:spPr>
            <a:xfrm>
              <a:off x="1602582" y="3933056"/>
              <a:ext cx="0" cy="332954"/>
            </a:xfrm>
            <a:prstGeom prst="line">
              <a:avLst/>
            </a:prstGeom>
            <a:ln w="1905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Connecteur droit 85"/>
            <p:cNvCxnSpPr>
              <a:stCxn id="84" idx="3"/>
            </p:cNvCxnSpPr>
            <p:nvPr/>
          </p:nvCxnSpPr>
          <p:spPr>
            <a:xfrm flipV="1">
              <a:off x="2021682" y="3933056"/>
              <a:ext cx="0" cy="332954"/>
            </a:xfrm>
            <a:prstGeom prst="line">
              <a:avLst/>
            </a:prstGeom>
            <a:ln w="1905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" name="Groupe 79"/>
          <p:cNvGrpSpPr/>
          <p:nvPr/>
        </p:nvGrpSpPr>
        <p:grpSpPr>
          <a:xfrm>
            <a:off x="8003471" y="4714127"/>
            <a:ext cx="299809" cy="324208"/>
            <a:chOff x="1602582" y="3933056"/>
            <a:chExt cx="419100" cy="453207"/>
          </a:xfrm>
        </p:grpSpPr>
        <p:sp>
          <p:nvSpPr>
            <p:cNvPr id="81" name="Rectangle 80"/>
            <p:cNvSpPr/>
            <p:nvPr/>
          </p:nvSpPr>
          <p:spPr>
            <a:xfrm>
              <a:off x="1602582" y="4145756"/>
              <a:ext cx="419100" cy="240507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cxnSp>
          <p:nvCxnSpPr>
            <p:cNvPr id="82" name="Connecteur droit 81"/>
            <p:cNvCxnSpPr>
              <a:endCxn id="81" idx="1"/>
            </p:cNvCxnSpPr>
            <p:nvPr/>
          </p:nvCxnSpPr>
          <p:spPr>
            <a:xfrm>
              <a:off x="1602582" y="3933056"/>
              <a:ext cx="0" cy="332954"/>
            </a:xfrm>
            <a:prstGeom prst="line">
              <a:avLst/>
            </a:prstGeom>
            <a:ln w="190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Connecteur droit 82"/>
            <p:cNvCxnSpPr>
              <a:stCxn id="81" idx="3"/>
            </p:cNvCxnSpPr>
            <p:nvPr/>
          </p:nvCxnSpPr>
          <p:spPr>
            <a:xfrm flipV="1">
              <a:off x="2021682" y="3933056"/>
              <a:ext cx="0" cy="332954"/>
            </a:xfrm>
            <a:prstGeom prst="line">
              <a:avLst/>
            </a:prstGeom>
            <a:ln w="190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Forme libre 52"/>
          <p:cNvSpPr/>
          <p:nvPr/>
        </p:nvSpPr>
        <p:spPr>
          <a:xfrm flipH="1">
            <a:off x="5732407" y="1642695"/>
            <a:ext cx="1784069" cy="3124202"/>
          </a:xfrm>
          <a:custGeom>
            <a:avLst/>
            <a:gdLst>
              <a:gd name="connsiteX0" fmla="*/ 20646 w 1908574"/>
              <a:gd name="connsiteY0" fmla="*/ 0 h 3187700"/>
              <a:gd name="connsiteX1" fmla="*/ 268296 w 1908574"/>
              <a:gd name="connsiteY1" fmla="*/ 2863850 h 3187700"/>
              <a:gd name="connsiteX2" fmla="*/ 1906596 w 1908574"/>
              <a:gd name="connsiteY2" fmla="*/ 3187700 h 3187700"/>
              <a:gd name="connsiteX0" fmla="*/ 23989 w 2007062"/>
              <a:gd name="connsiteY0" fmla="*/ 0 h 3149600"/>
              <a:gd name="connsiteX1" fmla="*/ 271639 w 2007062"/>
              <a:gd name="connsiteY1" fmla="*/ 2863850 h 3149600"/>
              <a:gd name="connsiteX2" fmla="*/ 2005189 w 2007062"/>
              <a:gd name="connsiteY2" fmla="*/ 3149600 h 3149600"/>
              <a:gd name="connsiteX0" fmla="*/ 23989 w 2005189"/>
              <a:gd name="connsiteY0" fmla="*/ 0 h 3217406"/>
              <a:gd name="connsiteX1" fmla="*/ 271639 w 2005189"/>
              <a:gd name="connsiteY1" fmla="*/ 2863850 h 3217406"/>
              <a:gd name="connsiteX2" fmla="*/ 2005189 w 2005189"/>
              <a:gd name="connsiteY2" fmla="*/ 3149600 h 3217406"/>
              <a:gd name="connsiteX0" fmla="*/ 24225 w 2011775"/>
              <a:gd name="connsiteY0" fmla="*/ 0 h 3245986"/>
              <a:gd name="connsiteX1" fmla="*/ 271875 w 2011775"/>
              <a:gd name="connsiteY1" fmla="*/ 2863850 h 3245986"/>
              <a:gd name="connsiteX2" fmla="*/ 2011775 w 2011775"/>
              <a:gd name="connsiteY2" fmla="*/ 3194050 h 3245986"/>
              <a:gd name="connsiteX0" fmla="*/ 362890 w 2350440"/>
              <a:gd name="connsiteY0" fmla="*/ 0 h 3245986"/>
              <a:gd name="connsiteX1" fmla="*/ 610540 w 2350440"/>
              <a:gd name="connsiteY1" fmla="*/ 2863850 h 3245986"/>
              <a:gd name="connsiteX2" fmla="*/ 2350440 w 2350440"/>
              <a:gd name="connsiteY2" fmla="*/ 3194050 h 3245986"/>
              <a:gd name="connsiteX0" fmla="*/ 0 w 1987550"/>
              <a:gd name="connsiteY0" fmla="*/ 0 h 3194050"/>
              <a:gd name="connsiteX1" fmla="*/ 1987550 w 1987550"/>
              <a:gd name="connsiteY1" fmla="*/ 3194050 h 3194050"/>
              <a:gd name="connsiteX0" fmla="*/ 463966 w 2451516"/>
              <a:gd name="connsiteY0" fmla="*/ 0 h 3194050"/>
              <a:gd name="connsiteX1" fmla="*/ 2451516 w 2451516"/>
              <a:gd name="connsiteY1" fmla="*/ 3194050 h 3194050"/>
              <a:gd name="connsiteX0" fmla="*/ 540297 w 2527847"/>
              <a:gd name="connsiteY0" fmla="*/ 0 h 3204137"/>
              <a:gd name="connsiteX1" fmla="*/ 2527847 w 2527847"/>
              <a:gd name="connsiteY1" fmla="*/ 3194050 h 3204137"/>
              <a:gd name="connsiteX0" fmla="*/ 1050763 w 1127676"/>
              <a:gd name="connsiteY0" fmla="*/ 0 h 3128317"/>
              <a:gd name="connsiteX1" fmla="*/ 1127676 w 1127676"/>
              <a:gd name="connsiteY1" fmla="*/ 3117850 h 3128317"/>
              <a:gd name="connsiteX0" fmla="*/ 1430349 w 1507262"/>
              <a:gd name="connsiteY0" fmla="*/ 1 h 3124021"/>
              <a:gd name="connsiteX1" fmla="*/ 1507262 w 1507262"/>
              <a:gd name="connsiteY1" fmla="*/ 3117851 h 3124021"/>
              <a:gd name="connsiteX0" fmla="*/ 2403589 w 2403589"/>
              <a:gd name="connsiteY0" fmla="*/ 1 h 3130359"/>
              <a:gd name="connsiteX1" fmla="*/ 696188 w 2403589"/>
              <a:gd name="connsiteY1" fmla="*/ 3124201 h 3130359"/>
              <a:gd name="connsiteX0" fmla="*/ 2218200 w 2218200"/>
              <a:gd name="connsiteY0" fmla="*/ 2 h 3124202"/>
              <a:gd name="connsiteX1" fmla="*/ 510799 w 2218200"/>
              <a:gd name="connsiteY1" fmla="*/ 3124202 h 3124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218200" h="3124202">
                <a:moveTo>
                  <a:pt x="2218200" y="2"/>
                </a:moveTo>
                <a:cubicBezTo>
                  <a:pt x="-276676" y="-2115"/>
                  <a:pt x="-380972" y="1443569"/>
                  <a:pt x="510799" y="3124202"/>
                </a:cubicBezTo>
              </a:path>
            </a:pathLst>
          </a:custGeom>
          <a:noFill/>
          <a:ln w="6350">
            <a:solidFill>
              <a:srgbClr val="FF0000"/>
            </a:solidFill>
            <a:prstDash val="dash"/>
            <a:headEnd type="none"/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8" name="Forme libre 107"/>
          <p:cNvSpPr/>
          <p:nvPr/>
        </p:nvSpPr>
        <p:spPr>
          <a:xfrm flipH="1">
            <a:off x="6076947" y="3942350"/>
            <a:ext cx="755597" cy="974725"/>
          </a:xfrm>
          <a:custGeom>
            <a:avLst/>
            <a:gdLst>
              <a:gd name="connsiteX0" fmla="*/ 20646 w 1908574"/>
              <a:gd name="connsiteY0" fmla="*/ 0 h 3187700"/>
              <a:gd name="connsiteX1" fmla="*/ 268296 w 1908574"/>
              <a:gd name="connsiteY1" fmla="*/ 2863850 h 3187700"/>
              <a:gd name="connsiteX2" fmla="*/ 1906596 w 1908574"/>
              <a:gd name="connsiteY2" fmla="*/ 3187700 h 3187700"/>
              <a:gd name="connsiteX0" fmla="*/ 23989 w 2007062"/>
              <a:gd name="connsiteY0" fmla="*/ 0 h 3149600"/>
              <a:gd name="connsiteX1" fmla="*/ 271639 w 2007062"/>
              <a:gd name="connsiteY1" fmla="*/ 2863850 h 3149600"/>
              <a:gd name="connsiteX2" fmla="*/ 2005189 w 2007062"/>
              <a:gd name="connsiteY2" fmla="*/ 3149600 h 3149600"/>
              <a:gd name="connsiteX0" fmla="*/ 23989 w 2005189"/>
              <a:gd name="connsiteY0" fmla="*/ 0 h 3217406"/>
              <a:gd name="connsiteX1" fmla="*/ 271639 w 2005189"/>
              <a:gd name="connsiteY1" fmla="*/ 2863850 h 3217406"/>
              <a:gd name="connsiteX2" fmla="*/ 2005189 w 2005189"/>
              <a:gd name="connsiteY2" fmla="*/ 3149600 h 3217406"/>
              <a:gd name="connsiteX0" fmla="*/ 24225 w 2011775"/>
              <a:gd name="connsiteY0" fmla="*/ 0 h 3245986"/>
              <a:gd name="connsiteX1" fmla="*/ 271875 w 2011775"/>
              <a:gd name="connsiteY1" fmla="*/ 2863850 h 3245986"/>
              <a:gd name="connsiteX2" fmla="*/ 2011775 w 2011775"/>
              <a:gd name="connsiteY2" fmla="*/ 3194050 h 3245986"/>
              <a:gd name="connsiteX0" fmla="*/ 362890 w 2350440"/>
              <a:gd name="connsiteY0" fmla="*/ 0 h 3245986"/>
              <a:gd name="connsiteX1" fmla="*/ 610540 w 2350440"/>
              <a:gd name="connsiteY1" fmla="*/ 2863850 h 3245986"/>
              <a:gd name="connsiteX2" fmla="*/ 2350440 w 2350440"/>
              <a:gd name="connsiteY2" fmla="*/ 3194050 h 3245986"/>
              <a:gd name="connsiteX0" fmla="*/ 0 w 1987550"/>
              <a:gd name="connsiteY0" fmla="*/ 0 h 3194050"/>
              <a:gd name="connsiteX1" fmla="*/ 1987550 w 1987550"/>
              <a:gd name="connsiteY1" fmla="*/ 3194050 h 3194050"/>
              <a:gd name="connsiteX0" fmla="*/ 463966 w 2451516"/>
              <a:gd name="connsiteY0" fmla="*/ 0 h 3194050"/>
              <a:gd name="connsiteX1" fmla="*/ 2451516 w 2451516"/>
              <a:gd name="connsiteY1" fmla="*/ 3194050 h 3194050"/>
              <a:gd name="connsiteX0" fmla="*/ 540297 w 2527847"/>
              <a:gd name="connsiteY0" fmla="*/ 0 h 3204137"/>
              <a:gd name="connsiteX1" fmla="*/ 2527847 w 2527847"/>
              <a:gd name="connsiteY1" fmla="*/ 3194050 h 3204137"/>
              <a:gd name="connsiteX0" fmla="*/ 1050763 w 1127676"/>
              <a:gd name="connsiteY0" fmla="*/ 0 h 3128317"/>
              <a:gd name="connsiteX1" fmla="*/ 1127676 w 1127676"/>
              <a:gd name="connsiteY1" fmla="*/ 3117850 h 3128317"/>
              <a:gd name="connsiteX0" fmla="*/ 1430349 w 1507262"/>
              <a:gd name="connsiteY0" fmla="*/ 1 h 3124021"/>
              <a:gd name="connsiteX1" fmla="*/ 1507262 w 1507262"/>
              <a:gd name="connsiteY1" fmla="*/ 3117851 h 3124021"/>
              <a:gd name="connsiteX0" fmla="*/ 2403589 w 2403589"/>
              <a:gd name="connsiteY0" fmla="*/ 1 h 3130359"/>
              <a:gd name="connsiteX1" fmla="*/ 696188 w 2403589"/>
              <a:gd name="connsiteY1" fmla="*/ 3124201 h 3130359"/>
              <a:gd name="connsiteX0" fmla="*/ 2218200 w 2218200"/>
              <a:gd name="connsiteY0" fmla="*/ 2 h 3124202"/>
              <a:gd name="connsiteX1" fmla="*/ 510799 w 2218200"/>
              <a:gd name="connsiteY1" fmla="*/ 3124202 h 3124202"/>
              <a:gd name="connsiteX0" fmla="*/ 1335393 w 1335393"/>
              <a:gd name="connsiteY0" fmla="*/ 2 h 2946402"/>
              <a:gd name="connsiteX1" fmla="*/ 1333354 w 1335393"/>
              <a:gd name="connsiteY1" fmla="*/ 2946402 h 2946402"/>
              <a:gd name="connsiteX0" fmla="*/ 1498998 w 1498998"/>
              <a:gd name="connsiteY0" fmla="*/ 2 h 2933702"/>
              <a:gd name="connsiteX1" fmla="*/ 1070618 w 1498998"/>
              <a:gd name="connsiteY1" fmla="*/ 2933702 h 2933702"/>
              <a:gd name="connsiteX0" fmla="*/ 1071375 w 1993073"/>
              <a:gd name="connsiteY0" fmla="*/ 160614 h 1106764"/>
              <a:gd name="connsiteX1" fmla="*/ 1993073 w 1993073"/>
              <a:gd name="connsiteY1" fmla="*/ 1106764 h 1106764"/>
              <a:gd name="connsiteX0" fmla="*/ 0 w 921698"/>
              <a:gd name="connsiteY0" fmla="*/ 19209 h 965359"/>
              <a:gd name="connsiteX1" fmla="*/ 921698 w 921698"/>
              <a:gd name="connsiteY1" fmla="*/ 965359 h 965359"/>
              <a:gd name="connsiteX0" fmla="*/ 0 w 939463"/>
              <a:gd name="connsiteY0" fmla="*/ 3915 h 978640"/>
              <a:gd name="connsiteX1" fmla="*/ 939463 w 939463"/>
              <a:gd name="connsiteY1" fmla="*/ 978640 h 978640"/>
              <a:gd name="connsiteX0" fmla="*/ 0 w 939463"/>
              <a:gd name="connsiteY0" fmla="*/ 0 h 974725"/>
              <a:gd name="connsiteX1" fmla="*/ 939463 w 939463"/>
              <a:gd name="connsiteY1" fmla="*/ 974725 h 974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39463" h="974725">
                <a:moveTo>
                  <a:pt x="0" y="0"/>
                </a:moveTo>
                <a:cubicBezTo>
                  <a:pt x="197385" y="372533"/>
                  <a:pt x="539169" y="287074"/>
                  <a:pt x="939463" y="974725"/>
                </a:cubicBezTo>
              </a:path>
            </a:pathLst>
          </a:custGeom>
          <a:noFill/>
          <a:ln w="6350">
            <a:solidFill>
              <a:srgbClr val="FF0000"/>
            </a:solidFill>
            <a:prstDash val="dash"/>
            <a:headEnd type="none"/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9" name="Forme libre 108"/>
          <p:cNvSpPr/>
          <p:nvPr/>
        </p:nvSpPr>
        <p:spPr>
          <a:xfrm flipH="1">
            <a:off x="5732406" y="2356983"/>
            <a:ext cx="877561" cy="2570628"/>
          </a:xfrm>
          <a:custGeom>
            <a:avLst/>
            <a:gdLst>
              <a:gd name="connsiteX0" fmla="*/ 20646 w 1908574"/>
              <a:gd name="connsiteY0" fmla="*/ 0 h 3187700"/>
              <a:gd name="connsiteX1" fmla="*/ 268296 w 1908574"/>
              <a:gd name="connsiteY1" fmla="*/ 2863850 h 3187700"/>
              <a:gd name="connsiteX2" fmla="*/ 1906596 w 1908574"/>
              <a:gd name="connsiteY2" fmla="*/ 3187700 h 3187700"/>
              <a:gd name="connsiteX0" fmla="*/ 23989 w 2007062"/>
              <a:gd name="connsiteY0" fmla="*/ 0 h 3149600"/>
              <a:gd name="connsiteX1" fmla="*/ 271639 w 2007062"/>
              <a:gd name="connsiteY1" fmla="*/ 2863850 h 3149600"/>
              <a:gd name="connsiteX2" fmla="*/ 2005189 w 2007062"/>
              <a:gd name="connsiteY2" fmla="*/ 3149600 h 3149600"/>
              <a:gd name="connsiteX0" fmla="*/ 23989 w 2005189"/>
              <a:gd name="connsiteY0" fmla="*/ 0 h 3217406"/>
              <a:gd name="connsiteX1" fmla="*/ 271639 w 2005189"/>
              <a:gd name="connsiteY1" fmla="*/ 2863850 h 3217406"/>
              <a:gd name="connsiteX2" fmla="*/ 2005189 w 2005189"/>
              <a:gd name="connsiteY2" fmla="*/ 3149600 h 3217406"/>
              <a:gd name="connsiteX0" fmla="*/ 24225 w 2011775"/>
              <a:gd name="connsiteY0" fmla="*/ 0 h 3245986"/>
              <a:gd name="connsiteX1" fmla="*/ 271875 w 2011775"/>
              <a:gd name="connsiteY1" fmla="*/ 2863850 h 3245986"/>
              <a:gd name="connsiteX2" fmla="*/ 2011775 w 2011775"/>
              <a:gd name="connsiteY2" fmla="*/ 3194050 h 3245986"/>
              <a:gd name="connsiteX0" fmla="*/ 362890 w 2350440"/>
              <a:gd name="connsiteY0" fmla="*/ 0 h 3245986"/>
              <a:gd name="connsiteX1" fmla="*/ 610540 w 2350440"/>
              <a:gd name="connsiteY1" fmla="*/ 2863850 h 3245986"/>
              <a:gd name="connsiteX2" fmla="*/ 2350440 w 2350440"/>
              <a:gd name="connsiteY2" fmla="*/ 3194050 h 3245986"/>
              <a:gd name="connsiteX0" fmla="*/ 0 w 1987550"/>
              <a:gd name="connsiteY0" fmla="*/ 0 h 3194050"/>
              <a:gd name="connsiteX1" fmla="*/ 1987550 w 1987550"/>
              <a:gd name="connsiteY1" fmla="*/ 3194050 h 3194050"/>
              <a:gd name="connsiteX0" fmla="*/ 463966 w 2451516"/>
              <a:gd name="connsiteY0" fmla="*/ 0 h 3194050"/>
              <a:gd name="connsiteX1" fmla="*/ 2451516 w 2451516"/>
              <a:gd name="connsiteY1" fmla="*/ 3194050 h 3194050"/>
              <a:gd name="connsiteX0" fmla="*/ 540297 w 2527847"/>
              <a:gd name="connsiteY0" fmla="*/ 0 h 3204137"/>
              <a:gd name="connsiteX1" fmla="*/ 2527847 w 2527847"/>
              <a:gd name="connsiteY1" fmla="*/ 3194050 h 3204137"/>
              <a:gd name="connsiteX0" fmla="*/ 1050763 w 1127676"/>
              <a:gd name="connsiteY0" fmla="*/ 0 h 3128317"/>
              <a:gd name="connsiteX1" fmla="*/ 1127676 w 1127676"/>
              <a:gd name="connsiteY1" fmla="*/ 3117850 h 3128317"/>
              <a:gd name="connsiteX0" fmla="*/ 1430349 w 1507262"/>
              <a:gd name="connsiteY0" fmla="*/ 1 h 3124021"/>
              <a:gd name="connsiteX1" fmla="*/ 1507262 w 1507262"/>
              <a:gd name="connsiteY1" fmla="*/ 3117851 h 3124021"/>
              <a:gd name="connsiteX0" fmla="*/ 2403589 w 2403589"/>
              <a:gd name="connsiteY0" fmla="*/ 1 h 3130359"/>
              <a:gd name="connsiteX1" fmla="*/ 696188 w 2403589"/>
              <a:gd name="connsiteY1" fmla="*/ 3124201 h 3130359"/>
              <a:gd name="connsiteX0" fmla="*/ 2218200 w 2218200"/>
              <a:gd name="connsiteY0" fmla="*/ 2 h 3124202"/>
              <a:gd name="connsiteX1" fmla="*/ 510799 w 2218200"/>
              <a:gd name="connsiteY1" fmla="*/ 3124202 h 3124202"/>
              <a:gd name="connsiteX0" fmla="*/ 1335393 w 1335393"/>
              <a:gd name="connsiteY0" fmla="*/ 2 h 2946402"/>
              <a:gd name="connsiteX1" fmla="*/ 1333354 w 1335393"/>
              <a:gd name="connsiteY1" fmla="*/ 2946402 h 2946402"/>
              <a:gd name="connsiteX0" fmla="*/ 1091105 w 1091105"/>
              <a:gd name="connsiteY0" fmla="*/ 0 h 2946400"/>
              <a:gd name="connsiteX1" fmla="*/ 1089066 w 1091105"/>
              <a:gd name="connsiteY1" fmla="*/ 2946400 h 294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91105" h="2946400">
                <a:moveTo>
                  <a:pt x="1091105" y="0"/>
                </a:moveTo>
                <a:cubicBezTo>
                  <a:pt x="-835317" y="12440"/>
                  <a:pt x="197295" y="1265767"/>
                  <a:pt x="1089066" y="2946400"/>
                </a:cubicBezTo>
              </a:path>
            </a:pathLst>
          </a:custGeom>
          <a:noFill/>
          <a:ln w="6350">
            <a:solidFill>
              <a:srgbClr val="FF0000"/>
            </a:solidFill>
            <a:prstDash val="dash"/>
            <a:headEnd type="none"/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0" name="Forme libre 109"/>
          <p:cNvSpPr/>
          <p:nvPr/>
        </p:nvSpPr>
        <p:spPr>
          <a:xfrm flipH="1">
            <a:off x="5732408" y="1977584"/>
            <a:ext cx="1368667" cy="2946402"/>
          </a:xfrm>
          <a:custGeom>
            <a:avLst/>
            <a:gdLst>
              <a:gd name="connsiteX0" fmla="*/ 20646 w 1908574"/>
              <a:gd name="connsiteY0" fmla="*/ 0 h 3187700"/>
              <a:gd name="connsiteX1" fmla="*/ 268296 w 1908574"/>
              <a:gd name="connsiteY1" fmla="*/ 2863850 h 3187700"/>
              <a:gd name="connsiteX2" fmla="*/ 1906596 w 1908574"/>
              <a:gd name="connsiteY2" fmla="*/ 3187700 h 3187700"/>
              <a:gd name="connsiteX0" fmla="*/ 23989 w 2007062"/>
              <a:gd name="connsiteY0" fmla="*/ 0 h 3149600"/>
              <a:gd name="connsiteX1" fmla="*/ 271639 w 2007062"/>
              <a:gd name="connsiteY1" fmla="*/ 2863850 h 3149600"/>
              <a:gd name="connsiteX2" fmla="*/ 2005189 w 2007062"/>
              <a:gd name="connsiteY2" fmla="*/ 3149600 h 3149600"/>
              <a:gd name="connsiteX0" fmla="*/ 23989 w 2005189"/>
              <a:gd name="connsiteY0" fmla="*/ 0 h 3217406"/>
              <a:gd name="connsiteX1" fmla="*/ 271639 w 2005189"/>
              <a:gd name="connsiteY1" fmla="*/ 2863850 h 3217406"/>
              <a:gd name="connsiteX2" fmla="*/ 2005189 w 2005189"/>
              <a:gd name="connsiteY2" fmla="*/ 3149600 h 3217406"/>
              <a:gd name="connsiteX0" fmla="*/ 24225 w 2011775"/>
              <a:gd name="connsiteY0" fmla="*/ 0 h 3245986"/>
              <a:gd name="connsiteX1" fmla="*/ 271875 w 2011775"/>
              <a:gd name="connsiteY1" fmla="*/ 2863850 h 3245986"/>
              <a:gd name="connsiteX2" fmla="*/ 2011775 w 2011775"/>
              <a:gd name="connsiteY2" fmla="*/ 3194050 h 3245986"/>
              <a:gd name="connsiteX0" fmla="*/ 362890 w 2350440"/>
              <a:gd name="connsiteY0" fmla="*/ 0 h 3245986"/>
              <a:gd name="connsiteX1" fmla="*/ 610540 w 2350440"/>
              <a:gd name="connsiteY1" fmla="*/ 2863850 h 3245986"/>
              <a:gd name="connsiteX2" fmla="*/ 2350440 w 2350440"/>
              <a:gd name="connsiteY2" fmla="*/ 3194050 h 3245986"/>
              <a:gd name="connsiteX0" fmla="*/ 0 w 1987550"/>
              <a:gd name="connsiteY0" fmla="*/ 0 h 3194050"/>
              <a:gd name="connsiteX1" fmla="*/ 1987550 w 1987550"/>
              <a:gd name="connsiteY1" fmla="*/ 3194050 h 3194050"/>
              <a:gd name="connsiteX0" fmla="*/ 463966 w 2451516"/>
              <a:gd name="connsiteY0" fmla="*/ 0 h 3194050"/>
              <a:gd name="connsiteX1" fmla="*/ 2451516 w 2451516"/>
              <a:gd name="connsiteY1" fmla="*/ 3194050 h 3194050"/>
              <a:gd name="connsiteX0" fmla="*/ 540297 w 2527847"/>
              <a:gd name="connsiteY0" fmla="*/ 0 h 3204137"/>
              <a:gd name="connsiteX1" fmla="*/ 2527847 w 2527847"/>
              <a:gd name="connsiteY1" fmla="*/ 3194050 h 3204137"/>
              <a:gd name="connsiteX0" fmla="*/ 1050763 w 1127676"/>
              <a:gd name="connsiteY0" fmla="*/ 0 h 3128317"/>
              <a:gd name="connsiteX1" fmla="*/ 1127676 w 1127676"/>
              <a:gd name="connsiteY1" fmla="*/ 3117850 h 3128317"/>
              <a:gd name="connsiteX0" fmla="*/ 1430349 w 1507262"/>
              <a:gd name="connsiteY0" fmla="*/ 1 h 3124021"/>
              <a:gd name="connsiteX1" fmla="*/ 1507262 w 1507262"/>
              <a:gd name="connsiteY1" fmla="*/ 3117851 h 3124021"/>
              <a:gd name="connsiteX0" fmla="*/ 2403589 w 2403589"/>
              <a:gd name="connsiteY0" fmla="*/ 1 h 3130359"/>
              <a:gd name="connsiteX1" fmla="*/ 696188 w 2403589"/>
              <a:gd name="connsiteY1" fmla="*/ 3124201 h 3130359"/>
              <a:gd name="connsiteX0" fmla="*/ 2218200 w 2218200"/>
              <a:gd name="connsiteY0" fmla="*/ 2 h 3124202"/>
              <a:gd name="connsiteX1" fmla="*/ 510799 w 2218200"/>
              <a:gd name="connsiteY1" fmla="*/ 3124202 h 3124202"/>
              <a:gd name="connsiteX0" fmla="*/ 1335393 w 1335393"/>
              <a:gd name="connsiteY0" fmla="*/ 2 h 2946402"/>
              <a:gd name="connsiteX1" fmla="*/ 1333354 w 1335393"/>
              <a:gd name="connsiteY1" fmla="*/ 2946402 h 2946402"/>
              <a:gd name="connsiteX0" fmla="*/ 1498998 w 1498998"/>
              <a:gd name="connsiteY0" fmla="*/ 2 h 2933702"/>
              <a:gd name="connsiteX1" fmla="*/ 1070618 w 1498998"/>
              <a:gd name="connsiteY1" fmla="*/ 2933702 h 2933702"/>
              <a:gd name="connsiteX0" fmla="*/ 1701716 w 1701716"/>
              <a:gd name="connsiteY0" fmla="*/ 2 h 2946402"/>
              <a:gd name="connsiteX1" fmla="*/ 839101 w 1701716"/>
              <a:gd name="connsiteY1" fmla="*/ 2946402 h 2946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01716" h="2946402">
                <a:moveTo>
                  <a:pt x="1701716" y="2"/>
                </a:moveTo>
                <a:cubicBezTo>
                  <a:pt x="-793160" y="-2115"/>
                  <a:pt x="-52670" y="1265769"/>
                  <a:pt x="839101" y="2946402"/>
                </a:cubicBezTo>
              </a:path>
            </a:pathLst>
          </a:custGeom>
          <a:noFill/>
          <a:ln w="6350">
            <a:solidFill>
              <a:srgbClr val="FF0000"/>
            </a:solidFill>
            <a:prstDash val="dash"/>
            <a:headEnd type="none"/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1" name="Forme libre 110"/>
          <p:cNvSpPr/>
          <p:nvPr/>
        </p:nvSpPr>
        <p:spPr>
          <a:xfrm flipH="1">
            <a:off x="5327422" y="2975750"/>
            <a:ext cx="1100242" cy="2554802"/>
          </a:xfrm>
          <a:custGeom>
            <a:avLst/>
            <a:gdLst>
              <a:gd name="connsiteX0" fmla="*/ 20646 w 1908574"/>
              <a:gd name="connsiteY0" fmla="*/ 0 h 3187700"/>
              <a:gd name="connsiteX1" fmla="*/ 268296 w 1908574"/>
              <a:gd name="connsiteY1" fmla="*/ 2863850 h 3187700"/>
              <a:gd name="connsiteX2" fmla="*/ 1906596 w 1908574"/>
              <a:gd name="connsiteY2" fmla="*/ 3187700 h 3187700"/>
              <a:gd name="connsiteX0" fmla="*/ 23989 w 2007062"/>
              <a:gd name="connsiteY0" fmla="*/ 0 h 3149600"/>
              <a:gd name="connsiteX1" fmla="*/ 271639 w 2007062"/>
              <a:gd name="connsiteY1" fmla="*/ 2863850 h 3149600"/>
              <a:gd name="connsiteX2" fmla="*/ 2005189 w 2007062"/>
              <a:gd name="connsiteY2" fmla="*/ 3149600 h 3149600"/>
              <a:gd name="connsiteX0" fmla="*/ 23989 w 2005189"/>
              <a:gd name="connsiteY0" fmla="*/ 0 h 3217406"/>
              <a:gd name="connsiteX1" fmla="*/ 271639 w 2005189"/>
              <a:gd name="connsiteY1" fmla="*/ 2863850 h 3217406"/>
              <a:gd name="connsiteX2" fmla="*/ 2005189 w 2005189"/>
              <a:gd name="connsiteY2" fmla="*/ 3149600 h 3217406"/>
              <a:gd name="connsiteX0" fmla="*/ 24225 w 2011775"/>
              <a:gd name="connsiteY0" fmla="*/ 0 h 3245986"/>
              <a:gd name="connsiteX1" fmla="*/ 271875 w 2011775"/>
              <a:gd name="connsiteY1" fmla="*/ 2863850 h 3245986"/>
              <a:gd name="connsiteX2" fmla="*/ 2011775 w 2011775"/>
              <a:gd name="connsiteY2" fmla="*/ 3194050 h 3245986"/>
              <a:gd name="connsiteX0" fmla="*/ 362890 w 2350440"/>
              <a:gd name="connsiteY0" fmla="*/ 0 h 3245986"/>
              <a:gd name="connsiteX1" fmla="*/ 610540 w 2350440"/>
              <a:gd name="connsiteY1" fmla="*/ 2863850 h 3245986"/>
              <a:gd name="connsiteX2" fmla="*/ 2350440 w 2350440"/>
              <a:gd name="connsiteY2" fmla="*/ 3194050 h 3245986"/>
              <a:gd name="connsiteX0" fmla="*/ 0 w 1987550"/>
              <a:gd name="connsiteY0" fmla="*/ 0 h 3194050"/>
              <a:gd name="connsiteX1" fmla="*/ 1987550 w 1987550"/>
              <a:gd name="connsiteY1" fmla="*/ 3194050 h 3194050"/>
              <a:gd name="connsiteX0" fmla="*/ 463966 w 2451516"/>
              <a:gd name="connsiteY0" fmla="*/ 0 h 3194050"/>
              <a:gd name="connsiteX1" fmla="*/ 2451516 w 2451516"/>
              <a:gd name="connsiteY1" fmla="*/ 3194050 h 3194050"/>
              <a:gd name="connsiteX0" fmla="*/ 540297 w 2527847"/>
              <a:gd name="connsiteY0" fmla="*/ 0 h 3204137"/>
              <a:gd name="connsiteX1" fmla="*/ 2527847 w 2527847"/>
              <a:gd name="connsiteY1" fmla="*/ 3194050 h 3204137"/>
              <a:gd name="connsiteX0" fmla="*/ 1050763 w 1127676"/>
              <a:gd name="connsiteY0" fmla="*/ 0 h 3128317"/>
              <a:gd name="connsiteX1" fmla="*/ 1127676 w 1127676"/>
              <a:gd name="connsiteY1" fmla="*/ 3117850 h 3128317"/>
              <a:gd name="connsiteX0" fmla="*/ 1430349 w 1507262"/>
              <a:gd name="connsiteY0" fmla="*/ 1 h 3124021"/>
              <a:gd name="connsiteX1" fmla="*/ 1507262 w 1507262"/>
              <a:gd name="connsiteY1" fmla="*/ 3117851 h 3124021"/>
              <a:gd name="connsiteX0" fmla="*/ 2403589 w 2403589"/>
              <a:gd name="connsiteY0" fmla="*/ 1 h 3130359"/>
              <a:gd name="connsiteX1" fmla="*/ 696188 w 2403589"/>
              <a:gd name="connsiteY1" fmla="*/ 3124201 h 3130359"/>
              <a:gd name="connsiteX0" fmla="*/ 2218200 w 2218200"/>
              <a:gd name="connsiteY0" fmla="*/ 2 h 3124202"/>
              <a:gd name="connsiteX1" fmla="*/ 510799 w 2218200"/>
              <a:gd name="connsiteY1" fmla="*/ 3124202 h 3124202"/>
              <a:gd name="connsiteX0" fmla="*/ 1335393 w 1335393"/>
              <a:gd name="connsiteY0" fmla="*/ 2 h 2946402"/>
              <a:gd name="connsiteX1" fmla="*/ 1333354 w 1335393"/>
              <a:gd name="connsiteY1" fmla="*/ 2946402 h 2946402"/>
              <a:gd name="connsiteX0" fmla="*/ 1091105 w 1091105"/>
              <a:gd name="connsiteY0" fmla="*/ 0 h 2946400"/>
              <a:gd name="connsiteX1" fmla="*/ 1089066 w 1091105"/>
              <a:gd name="connsiteY1" fmla="*/ 2946400 h 2946400"/>
              <a:gd name="connsiteX0" fmla="*/ 1642345 w 1642345"/>
              <a:gd name="connsiteY0" fmla="*/ 0 h 2939122"/>
              <a:gd name="connsiteX1" fmla="*/ 558664 w 1642345"/>
              <a:gd name="connsiteY1" fmla="*/ 2939122 h 2939122"/>
              <a:gd name="connsiteX0" fmla="*/ 1083681 w 1308642"/>
              <a:gd name="connsiteY0" fmla="*/ 0 h 2939122"/>
              <a:gd name="connsiteX1" fmla="*/ 0 w 1308642"/>
              <a:gd name="connsiteY1" fmla="*/ 2939122 h 2939122"/>
              <a:gd name="connsiteX0" fmla="*/ 1083681 w 1643271"/>
              <a:gd name="connsiteY0" fmla="*/ 0 h 2939122"/>
              <a:gd name="connsiteX1" fmla="*/ 0 w 1643271"/>
              <a:gd name="connsiteY1" fmla="*/ 2939122 h 2939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643271" h="2939122">
                <a:moveTo>
                  <a:pt x="1083681" y="0"/>
                </a:moveTo>
                <a:cubicBezTo>
                  <a:pt x="-842741" y="12440"/>
                  <a:pt x="4016882" y="2783984"/>
                  <a:pt x="0" y="2939122"/>
                </a:cubicBezTo>
              </a:path>
            </a:pathLst>
          </a:custGeom>
          <a:noFill/>
          <a:ln w="6350">
            <a:solidFill>
              <a:srgbClr val="FF0000"/>
            </a:solidFill>
            <a:prstDash val="dash"/>
            <a:headEnd type="none"/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5" name="Rectangle 104"/>
          <p:cNvSpPr/>
          <p:nvPr/>
        </p:nvSpPr>
        <p:spPr>
          <a:xfrm>
            <a:off x="5875496" y="5038335"/>
            <a:ext cx="2127975" cy="896963"/>
          </a:xfrm>
          <a:prstGeom prst="rect">
            <a:avLst/>
          </a:prstGeom>
          <a:solidFill>
            <a:schemeClr val="accent1">
              <a:lumMod val="20000"/>
              <a:lumOff val="80000"/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5" name="Forme libre 114"/>
          <p:cNvSpPr/>
          <p:nvPr/>
        </p:nvSpPr>
        <p:spPr>
          <a:xfrm>
            <a:off x="3667222" y="3142222"/>
            <a:ext cx="2135062" cy="1136669"/>
          </a:xfrm>
          <a:custGeom>
            <a:avLst/>
            <a:gdLst>
              <a:gd name="connsiteX0" fmla="*/ 2211186 w 2211186"/>
              <a:gd name="connsiteY0" fmla="*/ 82522 h 1262929"/>
              <a:gd name="connsiteX1" fmla="*/ 1163782 w 2211186"/>
              <a:gd name="connsiteY1" fmla="*/ 124085 h 1262929"/>
              <a:gd name="connsiteX2" fmla="*/ 0 w 2211186"/>
              <a:gd name="connsiteY2" fmla="*/ 1262929 h 1262929"/>
              <a:gd name="connsiteX0" fmla="*/ 2211186 w 2211186"/>
              <a:gd name="connsiteY0" fmla="*/ 0 h 1180407"/>
              <a:gd name="connsiteX1" fmla="*/ 0 w 2211186"/>
              <a:gd name="connsiteY1" fmla="*/ 1180407 h 1180407"/>
              <a:gd name="connsiteX0" fmla="*/ 2211186 w 2211186"/>
              <a:gd name="connsiteY0" fmla="*/ 0 h 1180407"/>
              <a:gd name="connsiteX1" fmla="*/ 0 w 2211186"/>
              <a:gd name="connsiteY1" fmla="*/ 1180407 h 1180407"/>
              <a:gd name="connsiteX0" fmla="*/ 2211186 w 2211186"/>
              <a:gd name="connsiteY0" fmla="*/ 0 h 1180407"/>
              <a:gd name="connsiteX1" fmla="*/ 0 w 2211186"/>
              <a:gd name="connsiteY1" fmla="*/ 1180407 h 1180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211186" h="1180407">
                <a:moveTo>
                  <a:pt x="2211186" y="0"/>
                </a:moveTo>
                <a:cubicBezTo>
                  <a:pt x="734291" y="19396"/>
                  <a:pt x="338051" y="745374"/>
                  <a:pt x="0" y="1180407"/>
                </a:cubicBezTo>
              </a:path>
            </a:pathLst>
          </a:custGeom>
          <a:ln w="63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21" name="Connecteur droit avec flèche 120"/>
          <p:cNvCxnSpPr/>
          <p:nvPr/>
        </p:nvCxnSpPr>
        <p:spPr>
          <a:xfrm flipV="1">
            <a:off x="4773816" y="3409828"/>
            <a:ext cx="0" cy="312383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ZoneTexte 118"/>
          <p:cNvSpPr txBox="1"/>
          <p:nvPr/>
        </p:nvSpPr>
        <p:spPr>
          <a:xfrm>
            <a:off x="4165619" y="7165454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3m</a:t>
            </a:r>
            <a:endParaRPr lang="fr-FR" dirty="0"/>
          </a:p>
        </p:txBody>
      </p:sp>
      <p:sp>
        <p:nvSpPr>
          <p:cNvPr id="120" name="ZoneTexte 119"/>
          <p:cNvSpPr txBox="1"/>
          <p:nvPr/>
        </p:nvSpPr>
        <p:spPr>
          <a:xfrm rot="16200000">
            <a:off x="4248049" y="4786486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3,3m</a:t>
            </a:r>
            <a:endParaRPr lang="fr-FR" dirty="0"/>
          </a:p>
        </p:txBody>
      </p:sp>
      <p:sp>
        <p:nvSpPr>
          <p:cNvPr id="106" name="ZoneTexte 105"/>
          <p:cNvSpPr txBox="1"/>
          <p:nvPr/>
        </p:nvSpPr>
        <p:spPr>
          <a:xfrm>
            <a:off x="2762468" y="6249018"/>
            <a:ext cx="19626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200" dirty="0" smtClean="0">
                <a:solidFill>
                  <a:srgbClr val="FF0000"/>
                </a:solidFill>
              </a:rPr>
              <a:t>Blindage plomb</a:t>
            </a:r>
            <a:endParaRPr lang="fr-FR" sz="1200" dirty="0">
              <a:solidFill>
                <a:srgbClr val="FF0000"/>
              </a:solidFill>
            </a:endParaRPr>
          </a:p>
        </p:txBody>
      </p:sp>
      <p:sp>
        <p:nvSpPr>
          <p:cNvPr id="107" name="ZoneTexte 106"/>
          <p:cNvSpPr txBox="1"/>
          <p:nvPr/>
        </p:nvSpPr>
        <p:spPr>
          <a:xfrm>
            <a:off x="1930100" y="5808035"/>
            <a:ext cx="27407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200" dirty="0" smtClean="0">
                <a:solidFill>
                  <a:srgbClr val="FF0000"/>
                </a:solidFill>
              </a:rPr>
              <a:t>Blindage polyéthylène</a:t>
            </a:r>
            <a:endParaRPr lang="fr-FR" sz="1200" dirty="0">
              <a:solidFill>
                <a:srgbClr val="FF0000"/>
              </a:solidFill>
            </a:endParaRPr>
          </a:p>
        </p:txBody>
      </p:sp>
      <p:sp>
        <p:nvSpPr>
          <p:cNvPr id="112" name="ZoneTexte 111"/>
          <p:cNvSpPr txBox="1"/>
          <p:nvPr/>
        </p:nvSpPr>
        <p:spPr>
          <a:xfrm>
            <a:off x="7181389" y="2630537"/>
            <a:ext cx="19626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200" dirty="0" smtClean="0">
                <a:solidFill>
                  <a:srgbClr val="FF0000"/>
                </a:solidFill>
              </a:rPr>
              <a:t>Veto muons</a:t>
            </a:r>
            <a:endParaRPr lang="fr-FR" sz="1200" dirty="0">
              <a:solidFill>
                <a:srgbClr val="FF0000"/>
              </a:solidFill>
            </a:endParaRPr>
          </a:p>
        </p:txBody>
      </p:sp>
      <p:cxnSp>
        <p:nvCxnSpPr>
          <p:cNvPr id="113" name="Connecteur droit avec flèche 112"/>
          <p:cNvCxnSpPr/>
          <p:nvPr/>
        </p:nvCxnSpPr>
        <p:spPr>
          <a:xfrm flipH="1">
            <a:off x="8034383" y="2870902"/>
            <a:ext cx="301535" cy="941470"/>
          </a:xfrm>
          <a:prstGeom prst="straightConnector1">
            <a:avLst/>
          </a:prstGeom>
          <a:ln>
            <a:solidFill>
              <a:srgbClr val="FF0000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Connecteur droit avec flèche 113"/>
          <p:cNvCxnSpPr>
            <a:stCxn id="107" idx="3"/>
          </p:cNvCxnSpPr>
          <p:nvPr/>
        </p:nvCxnSpPr>
        <p:spPr>
          <a:xfrm>
            <a:off x="4670886" y="5946535"/>
            <a:ext cx="763191" cy="96784"/>
          </a:xfrm>
          <a:prstGeom prst="straightConnector1">
            <a:avLst/>
          </a:prstGeom>
          <a:ln>
            <a:solidFill>
              <a:srgbClr val="FF0000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Connecteur droit avec flèche 115"/>
          <p:cNvCxnSpPr>
            <a:stCxn id="106" idx="3"/>
          </p:cNvCxnSpPr>
          <p:nvPr/>
        </p:nvCxnSpPr>
        <p:spPr>
          <a:xfrm flipV="1">
            <a:off x="4725079" y="6244571"/>
            <a:ext cx="849391" cy="142947"/>
          </a:xfrm>
          <a:prstGeom prst="straightConnector1">
            <a:avLst/>
          </a:prstGeom>
          <a:ln>
            <a:solidFill>
              <a:srgbClr val="FF0000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ZoneTexte 116"/>
          <p:cNvSpPr txBox="1"/>
          <p:nvPr/>
        </p:nvSpPr>
        <p:spPr>
          <a:xfrm>
            <a:off x="7181389" y="2243065"/>
            <a:ext cx="19626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200" dirty="0" smtClean="0">
                <a:solidFill>
                  <a:srgbClr val="FF0000"/>
                </a:solidFill>
              </a:rPr>
              <a:t>Blindage magnétique</a:t>
            </a:r>
            <a:endParaRPr lang="fr-FR" sz="1200" dirty="0">
              <a:solidFill>
                <a:srgbClr val="FF0000"/>
              </a:solidFill>
            </a:endParaRPr>
          </a:p>
        </p:txBody>
      </p:sp>
      <p:cxnSp>
        <p:nvCxnSpPr>
          <p:cNvPr id="118" name="Connecteur droit avec flèche 117"/>
          <p:cNvCxnSpPr>
            <a:stCxn id="117" idx="2"/>
          </p:cNvCxnSpPr>
          <p:nvPr/>
        </p:nvCxnSpPr>
        <p:spPr>
          <a:xfrm flipH="1">
            <a:off x="8034384" y="2520064"/>
            <a:ext cx="128311" cy="904836"/>
          </a:xfrm>
          <a:prstGeom prst="straightConnector1">
            <a:avLst/>
          </a:prstGeom>
          <a:ln>
            <a:solidFill>
              <a:srgbClr val="FF0000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2978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3" grpId="0"/>
      <p:bldP spid="15" grpId="0"/>
      <p:bldP spid="18" grpId="0"/>
      <p:bldP spid="21" grpId="0"/>
      <p:bldP spid="23" grpId="0"/>
      <p:bldP spid="25" grpId="0"/>
      <p:bldP spid="1025" grpId="0" animBg="1"/>
      <p:bldP spid="1026" grpId="0"/>
      <p:bldP spid="27" grpId="0"/>
      <p:bldP spid="31" grpId="0"/>
      <p:bldP spid="106" grpId="0"/>
      <p:bldP spid="107" grpId="0"/>
      <p:bldP spid="112" grpId="0"/>
      <p:bldP spid="1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/>
          <a:srcRect t="2264"/>
          <a:stretch/>
        </p:blipFill>
        <p:spPr>
          <a:xfrm>
            <a:off x="5833585" y="958786"/>
            <a:ext cx="3310415" cy="2752832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62975" y="52752"/>
            <a:ext cx="7585489" cy="908720"/>
          </a:xfrm>
        </p:spPr>
        <p:txBody>
          <a:bodyPr/>
          <a:lstStyle/>
          <a:p>
            <a:r>
              <a:rPr lang="fr-FR" dirty="0" smtClean="0"/>
              <a:t>Cuve externe détecteur – double cuvelage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6</a:t>
            </a:fld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336"/>
          <a:stretch/>
        </p:blipFill>
        <p:spPr>
          <a:xfrm>
            <a:off x="0" y="958787"/>
            <a:ext cx="9144000" cy="5925959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07188" y="4228592"/>
            <a:ext cx="3765870" cy="2383392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6656832" y="4532309"/>
            <a:ext cx="2487168" cy="2000548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alpha val="30000"/>
                </a:schemeClr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>
              <a:tabLst>
                <a:tab pos="2509838" algn="l"/>
              </a:tabLst>
            </a:pPr>
            <a:r>
              <a:rPr lang="fr-FR" sz="1400" dirty="0" smtClean="0">
                <a:solidFill>
                  <a:schemeClr val="tx2">
                    <a:lumMod val="75000"/>
                  </a:schemeClr>
                </a:solidFill>
              </a:rPr>
              <a:t>Dimensionnement:</a:t>
            </a:r>
          </a:p>
          <a:p>
            <a:pPr marL="285750" indent="-285750">
              <a:buFont typeface="Arial" panose="020B0604020202020204" pitchFamily="34" charset="0"/>
              <a:buChar char="•"/>
              <a:tabLst>
                <a:tab pos="2509838" algn="l"/>
              </a:tabLst>
            </a:pPr>
            <a:r>
              <a:rPr lang="fr-FR" sz="1200" dirty="0" smtClean="0">
                <a:solidFill>
                  <a:schemeClr val="tx2">
                    <a:lumMod val="75000"/>
                  </a:schemeClr>
                </a:solidFill>
              </a:rPr>
              <a:t>En condition normale de service</a:t>
            </a:r>
          </a:p>
          <a:p>
            <a:pPr marL="285750" indent="-285750">
              <a:buFont typeface="Arial" panose="020B0604020202020204" pitchFamily="34" charset="0"/>
              <a:buChar char="•"/>
              <a:tabLst>
                <a:tab pos="2509838" algn="l"/>
              </a:tabLst>
            </a:pPr>
            <a:r>
              <a:rPr lang="fr-FR" sz="1200" dirty="0" smtClean="0">
                <a:solidFill>
                  <a:schemeClr val="tx2">
                    <a:lumMod val="75000"/>
                  </a:schemeClr>
                </a:solidFill>
              </a:rPr>
              <a:t>Lors des phases de levage</a:t>
            </a:r>
          </a:p>
          <a:p>
            <a:pPr marL="285750" indent="-285750">
              <a:buFont typeface="Arial" panose="020B0604020202020204" pitchFamily="34" charset="0"/>
              <a:buChar char="•"/>
              <a:tabLst>
                <a:tab pos="2509838" algn="l"/>
              </a:tabLst>
            </a:pPr>
            <a:r>
              <a:rPr lang="fr-FR" sz="1200" dirty="0" smtClean="0">
                <a:solidFill>
                  <a:schemeClr val="tx2">
                    <a:lumMod val="75000"/>
                  </a:schemeClr>
                </a:solidFill>
              </a:rPr>
              <a:t>Au </a:t>
            </a:r>
            <a:r>
              <a:rPr lang="fr-FR" sz="1200" dirty="0" smtClean="0">
                <a:solidFill>
                  <a:schemeClr val="tx2">
                    <a:lumMod val="75000"/>
                  </a:schemeClr>
                </a:solidFill>
              </a:rPr>
              <a:t>séisme</a:t>
            </a:r>
            <a:endParaRPr lang="fr-FR" sz="12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  <a:tabLst>
                <a:tab pos="2509838" algn="l"/>
              </a:tabLst>
            </a:pPr>
            <a:endParaRPr lang="fr-FR" sz="1200" dirty="0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  <a:tabLst>
                <a:tab pos="2509838" algn="l"/>
              </a:tabLst>
            </a:pPr>
            <a:endParaRPr lang="fr-FR" sz="12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  <a:tabLst>
                <a:tab pos="2509838" algn="l"/>
              </a:tabLst>
            </a:pPr>
            <a:endParaRPr lang="fr-FR" sz="1200" dirty="0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  <a:tabLst>
                <a:tab pos="2509838" algn="l"/>
              </a:tabLst>
            </a:pPr>
            <a:endParaRPr lang="fr-FR" sz="12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  <a:tabLst>
                <a:tab pos="2509838" algn="l"/>
              </a:tabLst>
            </a:pPr>
            <a:endParaRPr lang="fr-FR" sz="1400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43" name="Groupe 42"/>
          <p:cNvGrpSpPr/>
          <p:nvPr/>
        </p:nvGrpSpPr>
        <p:grpSpPr>
          <a:xfrm>
            <a:off x="0" y="1283724"/>
            <a:ext cx="3634342" cy="4483092"/>
            <a:chOff x="0" y="1283724"/>
            <a:chExt cx="3634342" cy="4483092"/>
          </a:xfrm>
        </p:grpSpPr>
        <p:pic>
          <p:nvPicPr>
            <p:cNvPr id="11" name="Picture 3"/>
            <p:cNvPicPr>
              <a:picLocks noChangeAspect="1" noChangeArrowheads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687" r="11927"/>
            <a:stretch/>
          </p:blipFill>
          <p:spPr bwMode="auto">
            <a:xfrm>
              <a:off x="0" y="4276802"/>
              <a:ext cx="1847746" cy="13950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2" name="Picture 5"/>
            <p:cNvPicPr>
              <a:picLocks noChangeAspect="1" noChangeArrowheads="1"/>
            </p:cNvPicPr>
            <p:nvPr/>
          </p:nvPicPr>
          <p:blipFill rotWithShape="1"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259" t="58822" r="43482"/>
            <a:stretch/>
          </p:blipFill>
          <p:spPr bwMode="auto">
            <a:xfrm>
              <a:off x="137636" y="1283724"/>
              <a:ext cx="3496706" cy="2784586"/>
            </a:xfrm>
            <a:prstGeom prst="ellipse">
              <a:avLst/>
            </a:prstGeom>
            <a:ln w="3175">
              <a:solidFill>
                <a:schemeClr val="tx1"/>
              </a:solidFill>
              <a:miter lim="800000"/>
              <a:headEnd/>
              <a:tailEnd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cxnSp>
          <p:nvCxnSpPr>
            <p:cNvPr id="14" name="Connecteur droit 13"/>
            <p:cNvCxnSpPr>
              <a:stCxn id="8" idx="2"/>
            </p:cNvCxnSpPr>
            <p:nvPr/>
          </p:nvCxnSpPr>
          <p:spPr>
            <a:xfrm flipH="1" flipV="1">
              <a:off x="135082" y="2748395"/>
              <a:ext cx="2554" cy="2701429"/>
            </a:xfrm>
            <a:prstGeom prst="line">
              <a:avLst/>
            </a:prstGeom>
            <a:ln w="31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eur droit 15"/>
            <p:cNvCxnSpPr>
              <a:endCxn id="12" idx="5"/>
            </p:cNvCxnSpPr>
            <p:nvPr/>
          </p:nvCxnSpPr>
          <p:spPr>
            <a:xfrm flipV="1">
              <a:off x="1066800" y="3660517"/>
              <a:ext cx="2055461" cy="1972639"/>
            </a:xfrm>
            <a:prstGeom prst="line">
              <a:avLst/>
            </a:prstGeom>
            <a:ln w="31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Ellipse 7"/>
            <p:cNvSpPr/>
            <p:nvPr/>
          </p:nvSpPr>
          <p:spPr>
            <a:xfrm>
              <a:off x="137636" y="5132832"/>
              <a:ext cx="1025339" cy="633984"/>
            </a:xfrm>
            <a:prstGeom prst="ellipse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2" name="ZoneTexte 21"/>
          <p:cNvSpPr txBox="1"/>
          <p:nvPr/>
        </p:nvSpPr>
        <p:spPr>
          <a:xfrm>
            <a:off x="3634342" y="1217935"/>
            <a:ext cx="24339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accent6"/>
                </a:solidFill>
              </a:rPr>
              <a:t>Fond cuve interne</a:t>
            </a:r>
            <a:endParaRPr lang="fr-FR" sz="1000" dirty="0" smtClean="0">
              <a:solidFill>
                <a:schemeClr val="accent6"/>
              </a:solidFill>
            </a:endParaRPr>
          </a:p>
        </p:txBody>
      </p:sp>
      <p:cxnSp>
        <p:nvCxnSpPr>
          <p:cNvPr id="23" name="Connecteur droit avec flèche 22"/>
          <p:cNvCxnSpPr>
            <a:stCxn id="22" idx="1"/>
          </p:cNvCxnSpPr>
          <p:nvPr/>
        </p:nvCxnSpPr>
        <p:spPr>
          <a:xfrm flipH="1">
            <a:off x="1560946" y="1402601"/>
            <a:ext cx="2073396" cy="573981"/>
          </a:xfrm>
          <a:prstGeom prst="straightConnector1">
            <a:avLst/>
          </a:prstGeom>
          <a:ln>
            <a:solidFill>
              <a:schemeClr val="accent6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ZoneTexte 26"/>
          <p:cNvSpPr txBox="1"/>
          <p:nvPr/>
        </p:nvSpPr>
        <p:spPr>
          <a:xfrm>
            <a:off x="3634342" y="1879545"/>
            <a:ext cx="28728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accent6"/>
                </a:solidFill>
              </a:rPr>
              <a:t>Fond cuve externe</a:t>
            </a:r>
          </a:p>
          <a:p>
            <a:r>
              <a:rPr lang="fr-FR" dirty="0" smtClean="0">
                <a:solidFill>
                  <a:schemeClr val="accent6"/>
                </a:solidFill>
              </a:rPr>
              <a:t>rainuré</a:t>
            </a:r>
            <a:endParaRPr lang="fr-FR" sz="1000" dirty="0" smtClean="0">
              <a:solidFill>
                <a:schemeClr val="accent6"/>
              </a:solidFill>
            </a:endParaRPr>
          </a:p>
        </p:txBody>
      </p:sp>
      <p:cxnSp>
        <p:nvCxnSpPr>
          <p:cNvPr id="28" name="Connecteur droit avec flèche 27"/>
          <p:cNvCxnSpPr>
            <a:stCxn id="27" idx="1"/>
          </p:cNvCxnSpPr>
          <p:nvPr/>
        </p:nvCxnSpPr>
        <p:spPr>
          <a:xfrm flipH="1">
            <a:off x="1380670" y="2202711"/>
            <a:ext cx="2253672" cy="1534313"/>
          </a:xfrm>
          <a:prstGeom prst="straightConnector1">
            <a:avLst/>
          </a:prstGeom>
          <a:ln>
            <a:solidFill>
              <a:schemeClr val="accent6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/>
        </p:nvSpPr>
        <p:spPr>
          <a:xfrm>
            <a:off x="3634342" y="1530267"/>
            <a:ext cx="24339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accent6"/>
                </a:solidFill>
              </a:rPr>
              <a:t>Renforts</a:t>
            </a:r>
            <a:endParaRPr lang="fr-FR" sz="1000" dirty="0" smtClean="0">
              <a:solidFill>
                <a:schemeClr val="accent6"/>
              </a:solidFill>
            </a:endParaRPr>
          </a:p>
        </p:txBody>
      </p:sp>
      <p:cxnSp>
        <p:nvCxnSpPr>
          <p:cNvPr id="32" name="Connecteur droit avec flèche 31"/>
          <p:cNvCxnSpPr>
            <a:stCxn id="31" idx="1"/>
          </p:cNvCxnSpPr>
          <p:nvPr/>
        </p:nvCxnSpPr>
        <p:spPr>
          <a:xfrm flipH="1">
            <a:off x="2955636" y="1714933"/>
            <a:ext cx="678706" cy="481648"/>
          </a:xfrm>
          <a:prstGeom prst="straightConnector1">
            <a:avLst/>
          </a:prstGeom>
          <a:ln>
            <a:solidFill>
              <a:schemeClr val="accent6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ZoneTexte 32"/>
          <p:cNvSpPr txBox="1"/>
          <p:nvPr/>
        </p:nvSpPr>
        <p:spPr>
          <a:xfrm>
            <a:off x="3634342" y="2480472"/>
            <a:ext cx="24339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accent6"/>
                </a:solidFill>
              </a:rPr>
              <a:t>Double cuvelage</a:t>
            </a:r>
            <a:endParaRPr lang="fr-FR" sz="1000" dirty="0" smtClean="0">
              <a:solidFill>
                <a:schemeClr val="accent6"/>
              </a:solidFill>
            </a:endParaRPr>
          </a:p>
        </p:txBody>
      </p:sp>
      <p:cxnSp>
        <p:nvCxnSpPr>
          <p:cNvPr id="34" name="Connecteur droit avec flèche 33"/>
          <p:cNvCxnSpPr>
            <a:stCxn id="33" idx="1"/>
          </p:cNvCxnSpPr>
          <p:nvPr/>
        </p:nvCxnSpPr>
        <p:spPr>
          <a:xfrm flipH="1">
            <a:off x="3389745" y="2665138"/>
            <a:ext cx="244597" cy="152534"/>
          </a:xfrm>
          <a:prstGeom prst="straightConnector1">
            <a:avLst/>
          </a:prstGeom>
          <a:ln>
            <a:solidFill>
              <a:schemeClr val="accent6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ZoneTexte 36"/>
          <p:cNvSpPr txBox="1"/>
          <p:nvPr/>
        </p:nvSpPr>
        <p:spPr>
          <a:xfrm>
            <a:off x="239430" y="6242652"/>
            <a:ext cx="24339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accent6"/>
                </a:solidFill>
              </a:rPr>
              <a:t>Revêtement téflon interne</a:t>
            </a:r>
            <a:endParaRPr lang="fr-FR" sz="1000" dirty="0" smtClean="0">
              <a:solidFill>
                <a:schemeClr val="accent6"/>
              </a:solidFill>
            </a:endParaRPr>
          </a:p>
        </p:txBody>
      </p:sp>
      <p:cxnSp>
        <p:nvCxnSpPr>
          <p:cNvPr id="38" name="Connecteur droit avec flèche 37"/>
          <p:cNvCxnSpPr/>
          <p:nvPr/>
        </p:nvCxnSpPr>
        <p:spPr>
          <a:xfrm flipV="1">
            <a:off x="2179782" y="4517511"/>
            <a:ext cx="1318027" cy="1986785"/>
          </a:xfrm>
          <a:prstGeom prst="straightConnector1">
            <a:avLst/>
          </a:prstGeom>
          <a:ln>
            <a:solidFill>
              <a:schemeClr val="accent6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075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2" grpId="0"/>
      <p:bldP spid="27" grpId="0"/>
      <p:bldP spid="31" grpId="0"/>
      <p:bldP spid="33" grpId="0"/>
      <p:bldP spid="3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93192"/>
            <a:ext cx="9144000" cy="6464808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Enceinte Cible et panneaux PMMA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7</a:t>
            </a:fld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7615215" y="1143993"/>
            <a:ext cx="15287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accent6"/>
                </a:solidFill>
              </a:rPr>
              <a:t>Cuve cible</a:t>
            </a:r>
            <a:endParaRPr lang="fr-FR" sz="1000" dirty="0" smtClean="0">
              <a:solidFill>
                <a:schemeClr val="accent6"/>
              </a:solidFill>
            </a:endParaRPr>
          </a:p>
        </p:txBody>
      </p:sp>
      <p:cxnSp>
        <p:nvCxnSpPr>
          <p:cNvPr id="6" name="Connecteur droit avec flèche 5"/>
          <p:cNvCxnSpPr>
            <a:stCxn id="5" idx="1"/>
          </p:cNvCxnSpPr>
          <p:nvPr/>
        </p:nvCxnSpPr>
        <p:spPr>
          <a:xfrm flipH="1">
            <a:off x="5384800" y="1328659"/>
            <a:ext cx="2230415" cy="647923"/>
          </a:xfrm>
          <a:prstGeom prst="straightConnector1">
            <a:avLst/>
          </a:prstGeom>
          <a:ln>
            <a:solidFill>
              <a:schemeClr val="accent6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/>
          <p:cNvSpPr txBox="1"/>
          <p:nvPr/>
        </p:nvSpPr>
        <p:spPr>
          <a:xfrm>
            <a:off x="0" y="1190159"/>
            <a:ext cx="21613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dirty="0" smtClean="0">
                <a:solidFill>
                  <a:schemeClr val="accent6"/>
                </a:solidFill>
              </a:rPr>
              <a:t>Panneaux latéraux</a:t>
            </a:r>
            <a:endParaRPr lang="fr-FR" sz="1000" dirty="0" smtClean="0">
              <a:solidFill>
                <a:schemeClr val="accent6"/>
              </a:solidFill>
            </a:endParaRPr>
          </a:p>
        </p:txBody>
      </p:sp>
      <p:cxnSp>
        <p:nvCxnSpPr>
          <p:cNvPr id="11" name="Connecteur droit avec flèche 10"/>
          <p:cNvCxnSpPr>
            <a:stCxn id="22" idx="3"/>
          </p:cNvCxnSpPr>
          <p:nvPr/>
        </p:nvCxnSpPr>
        <p:spPr>
          <a:xfrm>
            <a:off x="2161309" y="2441573"/>
            <a:ext cx="766618" cy="336205"/>
          </a:xfrm>
          <a:prstGeom prst="straightConnector1">
            <a:avLst/>
          </a:prstGeom>
          <a:ln>
            <a:solidFill>
              <a:schemeClr val="accent6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/>
        </p:nvSpPr>
        <p:spPr>
          <a:xfrm>
            <a:off x="0" y="1603512"/>
            <a:ext cx="21613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dirty="0" smtClean="0">
                <a:solidFill>
                  <a:schemeClr val="accent6"/>
                </a:solidFill>
              </a:rPr>
              <a:t>Séparateurs cible</a:t>
            </a:r>
            <a:endParaRPr lang="fr-FR" dirty="0">
              <a:solidFill>
                <a:schemeClr val="accent6"/>
              </a:solidFill>
            </a:endParaRPr>
          </a:p>
        </p:txBody>
      </p:sp>
      <p:cxnSp>
        <p:nvCxnSpPr>
          <p:cNvPr id="17" name="Connecteur droit avec flèche 16"/>
          <p:cNvCxnSpPr>
            <a:stCxn id="16" idx="3"/>
          </p:cNvCxnSpPr>
          <p:nvPr/>
        </p:nvCxnSpPr>
        <p:spPr>
          <a:xfrm>
            <a:off x="2161309" y="1788178"/>
            <a:ext cx="1533236" cy="437786"/>
          </a:xfrm>
          <a:prstGeom prst="straightConnector1">
            <a:avLst/>
          </a:prstGeom>
          <a:ln>
            <a:solidFill>
              <a:schemeClr val="accent6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ZoneTexte 21"/>
          <p:cNvSpPr txBox="1"/>
          <p:nvPr/>
        </p:nvSpPr>
        <p:spPr>
          <a:xfrm>
            <a:off x="0" y="2118407"/>
            <a:ext cx="21613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dirty="0" smtClean="0">
                <a:solidFill>
                  <a:schemeClr val="accent6"/>
                </a:solidFill>
              </a:rPr>
              <a:t>Cloisonnement </a:t>
            </a:r>
            <a:r>
              <a:rPr lang="el-GR" dirty="0" smtClean="0">
                <a:solidFill>
                  <a:schemeClr val="accent6"/>
                </a:solidFill>
              </a:rPr>
              <a:t>γ</a:t>
            </a:r>
            <a:r>
              <a:rPr lang="fr-FR" dirty="0" smtClean="0">
                <a:solidFill>
                  <a:schemeClr val="accent6"/>
                </a:solidFill>
              </a:rPr>
              <a:t>catcher</a:t>
            </a:r>
            <a:endParaRPr lang="fr-FR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9684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6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19939"/>
            <a:ext cx="9144000" cy="6464808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Enceinte Cible et panneaux PMMA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8</a:t>
            </a:fld>
            <a:endParaRPr lang="fr-FR" dirty="0"/>
          </a:p>
        </p:txBody>
      </p:sp>
      <p:grpSp>
        <p:nvGrpSpPr>
          <p:cNvPr id="708" name="Groupe 707"/>
          <p:cNvGrpSpPr/>
          <p:nvPr/>
        </p:nvGrpSpPr>
        <p:grpSpPr>
          <a:xfrm>
            <a:off x="135091" y="315658"/>
            <a:ext cx="9138016" cy="6538490"/>
            <a:chOff x="135091" y="315658"/>
            <a:chExt cx="9138016" cy="6538490"/>
          </a:xfrm>
        </p:grpSpPr>
        <p:grpSp>
          <p:nvGrpSpPr>
            <p:cNvPr id="709" name="Groupe 708"/>
            <p:cNvGrpSpPr>
              <a:grpSpLocks noChangeAspect="1"/>
            </p:cNvGrpSpPr>
            <p:nvPr/>
          </p:nvGrpSpPr>
          <p:grpSpPr>
            <a:xfrm>
              <a:off x="342760" y="1345064"/>
              <a:ext cx="4680938" cy="1884799"/>
              <a:chOff x="342759" y="319512"/>
              <a:chExt cx="7227921" cy="2910352"/>
            </a:xfrm>
          </p:grpSpPr>
          <p:sp>
            <p:nvSpPr>
              <p:cNvPr id="900" name="Organigramme : Données 899"/>
              <p:cNvSpPr/>
              <p:nvPr/>
            </p:nvSpPr>
            <p:spPr>
              <a:xfrm>
                <a:off x="342759" y="1756209"/>
                <a:ext cx="7227921" cy="1473655"/>
              </a:xfrm>
              <a:prstGeom prst="flowChartInputOutput">
                <a:avLst/>
              </a:prstGeom>
              <a:solidFill>
                <a:srgbClr val="5B9BD5"/>
              </a:solidFill>
              <a:ln w="12700" cap="flat" cmpd="sng" algn="ctr">
                <a:solidFill>
                  <a:srgbClr val="5B9BD5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01" name="Cube 900"/>
              <p:cNvSpPr/>
              <p:nvPr/>
            </p:nvSpPr>
            <p:spPr>
              <a:xfrm>
                <a:off x="1601047" y="486140"/>
                <a:ext cx="4762423" cy="2249585"/>
              </a:xfrm>
              <a:prstGeom prst="cube">
                <a:avLst>
                  <a:gd name="adj" fmla="val 25719"/>
                </a:avLst>
              </a:prstGeom>
              <a:solidFill>
                <a:srgbClr val="5B9BD5"/>
              </a:solidFill>
              <a:ln w="12700" cap="flat" cmpd="sng" algn="ctr">
                <a:solidFill>
                  <a:srgbClr val="5B9BD5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cxnSp>
            <p:nvCxnSpPr>
              <p:cNvPr id="902" name="Connecteur droit 901"/>
              <p:cNvCxnSpPr/>
              <p:nvPr/>
            </p:nvCxnSpPr>
            <p:spPr>
              <a:xfrm>
                <a:off x="2185991" y="485471"/>
                <a:ext cx="0" cy="582009"/>
              </a:xfrm>
              <a:prstGeom prst="line">
                <a:avLst/>
              </a:prstGeom>
              <a:solidFill>
                <a:srgbClr val="5B9BD5"/>
              </a:solidFill>
              <a:ln w="12700" cap="flat" cmpd="sng" algn="ctr">
                <a:solidFill>
                  <a:srgbClr val="5B9BD5">
                    <a:shade val="50000"/>
                  </a:srgbClr>
                </a:solidFill>
                <a:prstDash val="solid"/>
                <a:miter lim="800000"/>
              </a:ln>
              <a:effectLst/>
            </p:spPr>
          </p:cxnSp>
          <p:sp>
            <p:nvSpPr>
              <p:cNvPr id="903" name="Cube 902"/>
              <p:cNvSpPr/>
              <p:nvPr/>
            </p:nvSpPr>
            <p:spPr>
              <a:xfrm>
                <a:off x="3924486" y="765388"/>
                <a:ext cx="122926" cy="623599"/>
              </a:xfrm>
              <a:prstGeom prst="cube">
                <a:avLst>
                  <a:gd name="adj" fmla="val 44519"/>
                </a:avLst>
              </a:prstGeom>
              <a:solidFill>
                <a:srgbClr val="5B9BD5"/>
              </a:solidFill>
              <a:ln w="12700" cap="flat" cmpd="sng" algn="ctr">
                <a:solidFill>
                  <a:srgbClr val="5B9BD5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04" name="Cube 903"/>
              <p:cNvSpPr/>
              <p:nvPr/>
            </p:nvSpPr>
            <p:spPr>
              <a:xfrm>
                <a:off x="4159255" y="765387"/>
                <a:ext cx="122926" cy="623599"/>
              </a:xfrm>
              <a:prstGeom prst="cube">
                <a:avLst>
                  <a:gd name="adj" fmla="val 44519"/>
                </a:avLst>
              </a:prstGeom>
              <a:solidFill>
                <a:srgbClr val="5B9BD5"/>
              </a:solidFill>
              <a:ln w="12700" cap="flat" cmpd="sng" algn="ctr">
                <a:solidFill>
                  <a:srgbClr val="5B9BD5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05" name="Cube 904"/>
              <p:cNvSpPr/>
              <p:nvPr/>
            </p:nvSpPr>
            <p:spPr>
              <a:xfrm>
                <a:off x="3569982" y="795663"/>
                <a:ext cx="572489" cy="1791895"/>
              </a:xfrm>
              <a:prstGeom prst="cube">
                <a:avLst>
                  <a:gd name="adj" fmla="val 89436"/>
                </a:avLst>
              </a:prstGeom>
              <a:solidFill>
                <a:srgbClr val="5B9BD5"/>
              </a:solidFill>
              <a:ln w="12700" cap="flat" cmpd="sng" algn="ctr">
                <a:solidFill>
                  <a:srgbClr val="5B9BD5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06" name="Cube 905"/>
              <p:cNvSpPr/>
              <p:nvPr/>
            </p:nvSpPr>
            <p:spPr>
              <a:xfrm>
                <a:off x="2895000" y="765388"/>
                <a:ext cx="122926" cy="623599"/>
              </a:xfrm>
              <a:prstGeom prst="cube">
                <a:avLst>
                  <a:gd name="adj" fmla="val 44519"/>
                </a:avLst>
              </a:prstGeom>
              <a:solidFill>
                <a:srgbClr val="5B9BD5"/>
              </a:solidFill>
              <a:ln w="12700" cap="flat" cmpd="sng" algn="ctr">
                <a:solidFill>
                  <a:srgbClr val="5B9BD5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07" name="Cube 906"/>
              <p:cNvSpPr/>
              <p:nvPr/>
            </p:nvSpPr>
            <p:spPr>
              <a:xfrm>
                <a:off x="3129769" y="765387"/>
                <a:ext cx="122926" cy="623599"/>
              </a:xfrm>
              <a:prstGeom prst="cube">
                <a:avLst>
                  <a:gd name="adj" fmla="val 44519"/>
                </a:avLst>
              </a:prstGeom>
              <a:solidFill>
                <a:srgbClr val="5B9BD5"/>
              </a:solidFill>
              <a:ln w="12700" cap="flat" cmpd="sng" algn="ctr">
                <a:solidFill>
                  <a:srgbClr val="5B9BD5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08" name="Cube 907"/>
              <p:cNvSpPr/>
              <p:nvPr/>
            </p:nvSpPr>
            <p:spPr>
              <a:xfrm>
                <a:off x="2540496" y="795664"/>
                <a:ext cx="572489" cy="1791894"/>
              </a:xfrm>
              <a:prstGeom prst="cube">
                <a:avLst>
                  <a:gd name="adj" fmla="val 89436"/>
                </a:avLst>
              </a:prstGeom>
              <a:solidFill>
                <a:srgbClr val="5B9BD5"/>
              </a:solidFill>
              <a:ln w="12700" cap="flat" cmpd="sng" algn="ctr">
                <a:solidFill>
                  <a:srgbClr val="5B9BD5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09" name="Cube 908"/>
              <p:cNvSpPr/>
              <p:nvPr/>
            </p:nvSpPr>
            <p:spPr>
              <a:xfrm>
                <a:off x="5008920" y="765388"/>
                <a:ext cx="122926" cy="623599"/>
              </a:xfrm>
              <a:prstGeom prst="cube">
                <a:avLst>
                  <a:gd name="adj" fmla="val 44519"/>
                </a:avLst>
              </a:prstGeom>
              <a:solidFill>
                <a:srgbClr val="5B9BD5"/>
              </a:solidFill>
              <a:ln w="12700" cap="flat" cmpd="sng" algn="ctr">
                <a:solidFill>
                  <a:srgbClr val="5B9BD5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10" name="Cube 909"/>
              <p:cNvSpPr/>
              <p:nvPr/>
            </p:nvSpPr>
            <p:spPr>
              <a:xfrm>
                <a:off x="5243689" y="765387"/>
                <a:ext cx="122926" cy="623599"/>
              </a:xfrm>
              <a:prstGeom prst="cube">
                <a:avLst>
                  <a:gd name="adj" fmla="val 44519"/>
                </a:avLst>
              </a:prstGeom>
              <a:solidFill>
                <a:srgbClr val="5B9BD5"/>
              </a:solidFill>
              <a:ln w="12700" cap="flat" cmpd="sng" algn="ctr">
                <a:solidFill>
                  <a:srgbClr val="5B9BD5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11" name="Cube 910"/>
              <p:cNvSpPr/>
              <p:nvPr/>
            </p:nvSpPr>
            <p:spPr>
              <a:xfrm>
                <a:off x="4654416" y="795663"/>
                <a:ext cx="572489" cy="1791895"/>
              </a:xfrm>
              <a:prstGeom prst="cube">
                <a:avLst>
                  <a:gd name="adj" fmla="val 89436"/>
                </a:avLst>
              </a:prstGeom>
              <a:solidFill>
                <a:srgbClr val="5B9BD5"/>
              </a:solidFill>
              <a:ln w="12700" cap="flat" cmpd="sng" algn="ctr">
                <a:solidFill>
                  <a:srgbClr val="5B9BD5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12" name="Parallélogramme 911"/>
              <p:cNvSpPr/>
              <p:nvPr/>
            </p:nvSpPr>
            <p:spPr>
              <a:xfrm rot="5400000" flipV="1">
                <a:off x="5239818" y="2131548"/>
                <a:ext cx="1146430" cy="61922"/>
              </a:xfrm>
              <a:prstGeom prst="parallelogram">
                <a:avLst>
                  <a:gd name="adj" fmla="val 94564"/>
                </a:avLst>
              </a:prstGeom>
              <a:solidFill>
                <a:srgbClr val="ED7D31"/>
              </a:solidFill>
              <a:ln w="12700" cap="flat" cmpd="sng" algn="ctr">
                <a:solidFill>
                  <a:srgbClr val="ED7D31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13" name="Parallélogramme 912"/>
              <p:cNvSpPr/>
              <p:nvPr/>
            </p:nvSpPr>
            <p:spPr>
              <a:xfrm rot="5400000" flipV="1">
                <a:off x="5760171" y="1617395"/>
                <a:ext cx="1146430" cy="61922"/>
              </a:xfrm>
              <a:prstGeom prst="parallelogram">
                <a:avLst>
                  <a:gd name="adj" fmla="val 94564"/>
                </a:avLst>
              </a:prstGeom>
              <a:solidFill>
                <a:srgbClr val="ED7D31"/>
              </a:solidFill>
              <a:ln w="12700" cap="flat" cmpd="sng" algn="ctr">
                <a:solidFill>
                  <a:srgbClr val="ED7D31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14" name="Cube 913"/>
              <p:cNvSpPr/>
              <p:nvPr/>
            </p:nvSpPr>
            <p:spPr>
              <a:xfrm>
                <a:off x="2118709" y="765388"/>
                <a:ext cx="122926" cy="623599"/>
              </a:xfrm>
              <a:prstGeom prst="cube">
                <a:avLst>
                  <a:gd name="adj" fmla="val 44519"/>
                </a:avLst>
              </a:prstGeom>
              <a:solidFill>
                <a:srgbClr val="5B9BD5"/>
              </a:solidFill>
              <a:ln w="12700" cap="flat" cmpd="sng" algn="ctr">
                <a:solidFill>
                  <a:srgbClr val="5B9BD5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15" name="Parallélogramme 914"/>
              <p:cNvSpPr/>
              <p:nvPr/>
            </p:nvSpPr>
            <p:spPr>
              <a:xfrm rot="5400000" flipV="1">
                <a:off x="5792166" y="2170124"/>
                <a:ext cx="568471" cy="452049"/>
              </a:xfrm>
              <a:prstGeom prst="parallelogram">
                <a:avLst>
                  <a:gd name="adj" fmla="val 99621"/>
                </a:avLst>
              </a:prstGeom>
              <a:solidFill>
                <a:srgbClr val="ED7D31"/>
              </a:solidFill>
              <a:ln w="12700" cap="flat" cmpd="sng" algn="ctr">
                <a:solidFill>
                  <a:srgbClr val="ED7D31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16" name="Parallélogramme 915"/>
              <p:cNvSpPr/>
              <p:nvPr/>
            </p:nvSpPr>
            <p:spPr>
              <a:xfrm rot="10800000" flipH="1" flipV="1">
                <a:off x="5850377" y="2233702"/>
                <a:ext cx="546909" cy="452049"/>
              </a:xfrm>
              <a:prstGeom prst="parallelogram">
                <a:avLst>
                  <a:gd name="adj" fmla="val 99621"/>
                </a:avLst>
              </a:prstGeom>
              <a:solidFill>
                <a:srgbClr val="ED7D31"/>
              </a:solidFill>
              <a:ln w="12700" cap="flat" cmpd="sng" algn="ctr">
                <a:solidFill>
                  <a:srgbClr val="ED7D31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17" name="Parallélogramme 916"/>
              <p:cNvSpPr/>
              <p:nvPr/>
            </p:nvSpPr>
            <p:spPr>
              <a:xfrm rot="10800000" flipH="1" flipV="1">
                <a:off x="1669161" y="2738668"/>
                <a:ext cx="3988769" cy="79365"/>
              </a:xfrm>
              <a:prstGeom prst="parallelogram">
                <a:avLst>
                  <a:gd name="adj" fmla="val 99621"/>
                </a:avLst>
              </a:prstGeom>
              <a:solidFill>
                <a:srgbClr val="ED7D31"/>
              </a:solidFill>
              <a:ln w="12700" cap="flat" cmpd="sng" algn="ctr">
                <a:solidFill>
                  <a:srgbClr val="ED7D31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18" name="Parallélogramme 917"/>
              <p:cNvSpPr/>
              <p:nvPr/>
            </p:nvSpPr>
            <p:spPr>
              <a:xfrm rot="10800000" flipH="1" flipV="1">
                <a:off x="1542840" y="2233702"/>
                <a:ext cx="546909" cy="452049"/>
              </a:xfrm>
              <a:prstGeom prst="parallelogram">
                <a:avLst>
                  <a:gd name="adj" fmla="val 99621"/>
                </a:avLst>
              </a:prstGeom>
              <a:solidFill>
                <a:srgbClr val="ED7D31"/>
              </a:solidFill>
              <a:ln w="12700" cap="flat" cmpd="sng" algn="ctr">
                <a:solidFill>
                  <a:srgbClr val="ED7D31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19" name="Rectangle 918"/>
              <p:cNvSpPr/>
              <p:nvPr/>
            </p:nvSpPr>
            <p:spPr>
              <a:xfrm>
                <a:off x="1601046" y="1062589"/>
                <a:ext cx="4182780" cy="1673135"/>
              </a:xfrm>
              <a:prstGeom prst="rect">
                <a:avLst/>
              </a:prstGeom>
              <a:solidFill>
                <a:srgbClr val="5B9BD5"/>
              </a:solidFill>
              <a:ln w="12700" cap="flat" cmpd="sng" algn="ctr">
                <a:solidFill>
                  <a:srgbClr val="5B9BD5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20" name="Rectangle 919"/>
              <p:cNvSpPr/>
              <p:nvPr/>
            </p:nvSpPr>
            <p:spPr>
              <a:xfrm>
                <a:off x="1601849" y="1648864"/>
                <a:ext cx="117759" cy="1086860"/>
              </a:xfrm>
              <a:prstGeom prst="rect">
                <a:avLst/>
              </a:prstGeom>
              <a:solidFill>
                <a:srgbClr val="ED7D31"/>
              </a:solidFill>
              <a:ln w="12700" cap="flat" cmpd="sng" algn="ctr">
                <a:solidFill>
                  <a:srgbClr val="ED7D31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21" name="Rectangle 920"/>
              <p:cNvSpPr/>
              <p:nvPr/>
            </p:nvSpPr>
            <p:spPr>
              <a:xfrm>
                <a:off x="5664313" y="1648864"/>
                <a:ext cx="117759" cy="1086860"/>
              </a:xfrm>
              <a:prstGeom prst="rect">
                <a:avLst/>
              </a:prstGeom>
              <a:solidFill>
                <a:srgbClr val="ED7D31"/>
              </a:solidFill>
              <a:ln w="12700" cap="flat" cmpd="sng" algn="ctr">
                <a:solidFill>
                  <a:srgbClr val="ED7D31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22" name="Rectangle 921"/>
              <p:cNvSpPr/>
              <p:nvPr/>
            </p:nvSpPr>
            <p:spPr>
              <a:xfrm>
                <a:off x="1744887" y="2622530"/>
                <a:ext cx="3917672" cy="113194"/>
              </a:xfrm>
              <a:prstGeom prst="rect">
                <a:avLst/>
              </a:prstGeom>
              <a:solidFill>
                <a:srgbClr val="ED7D31"/>
              </a:solidFill>
              <a:ln w="12700" cap="flat" cmpd="sng" algn="ctr">
                <a:solidFill>
                  <a:srgbClr val="ED7D31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cxnSp>
            <p:nvCxnSpPr>
              <p:cNvPr id="923" name="Connecteur droit avec flèche 922"/>
              <p:cNvCxnSpPr>
                <a:endCxn id="905" idx="0"/>
              </p:cNvCxnSpPr>
              <p:nvPr/>
            </p:nvCxnSpPr>
            <p:spPr>
              <a:xfrm flipH="1">
                <a:off x="4112232" y="319512"/>
                <a:ext cx="642811" cy="476151"/>
              </a:xfrm>
              <a:prstGeom prst="straightConnector1">
                <a:avLst/>
              </a:prstGeom>
              <a:noFill/>
              <a:ln w="6350" cap="flat" cmpd="sng" algn="ctr">
                <a:solidFill>
                  <a:srgbClr val="7030A0"/>
                </a:solidFill>
                <a:prstDash val="solid"/>
                <a:miter lim="800000"/>
                <a:tailEnd type="triangle"/>
              </a:ln>
              <a:effectLst/>
            </p:spPr>
          </p:cxnSp>
        </p:grpSp>
        <p:sp>
          <p:nvSpPr>
            <p:cNvPr id="710" name="Forme en L 709"/>
            <p:cNvSpPr/>
            <p:nvPr/>
          </p:nvSpPr>
          <p:spPr>
            <a:xfrm>
              <a:off x="1711989" y="5404699"/>
              <a:ext cx="685800" cy="1223937"/>
            </a:xfrm>
            <a:prstGeom prst="corner">
              <a:avLst>
                <a:gd name="adj1" fmla="val 10554"/>
                <a:gd name="adj2" fmla="val 10222"/>
              </a:avLst>
            </a:prstGeom>
            <a:solidFill>
              <a:srgbClr val="ED7D31"/>
            </a:solidFill>
            <a:ln w="12700" cap="flat" cmpd="sng" algn="ctr">
              <a:solidFill>
                <a:srgbClr val="ED7D31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11" name="Forme libre 710"/>
            <p:cNvSpPr/>
            <p:nvPr/>
          </p:nvSpPr>
          <p:spPr>
            <a:xfrm>
              <a:off x="1804692" y="5486857"/>
              <a:ext cx="518044" cy="1044296"/>
            </a:xfrm>
            <a:custGeom>
              <a:avLst/>
              <a:gdLst>
                <a:gd name="connsiteX0" fmla="*/ 0 w 518044"/>
                <a:gd name="connsiteY0" fmla="*/ 0 h 476322"/>
                <a:gd name="connsiteX1" fmla="*/ 0 w 518044"/>
                <a:gd name="connsiteY1" fmla="*/ 476322 h 476322"/>
                <a:gd name="connsiteX2" fmla="*/ 518044 w 518044"/>
                <a:gd name="connsiteY2" fmla="*/ 476322 h 476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18044" h="476322">
                  <a:moveTo>
                    <a:pt x="0" y="0"/>
                  </a:moveTo>
                  <a:lnTo>
                    <a:pt x="0" y="476322"/>
                  </a:lnTo>
                  <a:lnTo>
                    <a:pt x="518044" y="476322"/>
                  </a:lnTo>
                </a:path>
              </a:pathLst>
            </a:custGeom>
            <a:noFill/>
            <a:ln w="12700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12" name="Rectangle 711"/>
            <p:cNvSpPr/>
            <p:nvPr/>
          </p:nvSpPr>
          <p:spPr>
            <a:xfrm>
              <a:off x="1786937" y="5408381"/>
              <a:ext cx="45719" cy="45719"/>
            </a:xfrm>
            <a:prstGeom prst="rect">
              <a:avLst/>
            </a:prstGeom>
            <a:solidFill>
              <a:srgbClr val="FFFF00"/>
            </a:solidFill>
            <a:ln w="12700" cap="flat" cmpd="sng" algn="ctr">
              <a:solidFill>
                <a:srgbClr val="ED7D31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13" name="Rectangle 712"/>
            <p:cNvSpPr/>
            <p:nvPr/>
          </p:nvSpPr>
          <p:spPr>
            <a:xfrm>
              <a:off x="7068422" y="5084868"/>
              <a:ext cx="188083" cy="220177"/>
            </a:xfrm>
            <a:prstGeom prst="rect">
              <a:avLst/>
            </a:prstGeom>
            <a:solidFill>
              <a:srgbClr val="FFFF00"/>
            </a:solidFill>
            <a:ln w="12700" cap="flat" cmpd="sng" algn="ctr">
              <a:solidFill>
                <a:srgbClr val="ED7D31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714" name="Connecteur droit avec flèche 713"/>
            <p:cNvCxnSpPr/>
            <p:nvPr/>
          </p:nvCxnSpPr>
          <p:spPr>
            <a:xfrm>
              <a:off x="1480331" y="4505691"/>
              <a:ext cx="354368" cy="342120"/>
            </a:xfrm>
            <a:prstGeom prst="straightConnector1">
              <a:avLst/>
            </a:prstGeom>
            <a:noFill/>
            <a:ln w="6350" cap="flat" cmpd="sng" algn="ctr">
              <a:solidFill>
                <a:srgbClr val="7030A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715" name="ZoneTexte 714"/>
            <p:cNvSpPr txBox="1"/>
            <p:nvPr/>
          </p:nvSpPr>
          <p:spPr>
            <a:xfrm>
              <a:off x="833862" y="4318185"/>
              <a:ext cx="72487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</a:rPr>
                <a:t>Paroi cuve</a:t>
              </a:r>
              <a:endParaRPr kumimoji="0" 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cxnSp>
          <p:nvCxnSpPr>
            <p:cNvPr id="716" name="Connecteur droit avec flèche 715"/>
            <p:cNvCxnSpPr/>
            <p:nvPr/>
          </p:nvCxnSpPr>
          <p:spPr>
            <a:xfrm>
              <a:off x="1154529" y="5488911"/>
              <a:ext cx="557460" cy="309706"/>
            </a:xfrm>
            <a:prstGeom prst="straightConnector1">
              <a:avLst/>
            </a:prstGeom>
            <a:noFill/>
            <a:ln w="6350" cap="flat" cmpd="sng" algn="ctr">
              <a:solidFill>
                <a:srgbClr val="7030A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717" name="ZoneTexte 716"/>
            <p:cNvSpPr txBox="1"/>
            <p:nvPr/>
          </p:nvSpPr>
          <p:spPr>
            <a:xfrm>
              <a:off x="609910" y="5288856"/>
              <a:ext cx="59984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</a:rPr>
                <a:t>Equerre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</a:rPr>
                <a:t>Ep. 2</a:t>
              </a:r>
              <a:endParaRPr kumimoji="0" 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cxnSp>
          <p:nvCxnSpPr>
            <p:cNvPr id="718" name="Connecteur droit avec flèche 717"/>
            <p:cNvCxnSpPr/>
            <p:nvPr/>
          </p:nvCxnSpPr>
          <p:spPr>
            <a:xfrm flipV="1">
              <a:off x="1172990" y="6086688"/>
              <a:ext cx="626747" cy="148467"/>
            </a:xfrm>
            <a:prstGeom prst="straightConnector1">
              <a:avLst/>
            </a:prstGeom>
            <a:noFill/>
            <a:ln w="6350" cap="flat" cmpd="sng" algn="ctr">
              <a:solidFill>
                <a:srgbClr val="FF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719" name="ZoneTexte 718"/>
            <p:cNvSpPr txBox="1"/>
            <p:nvPr/>
          </p:nvSpPr>
          <p:spPr>
            <a:xfrm>
              <a:off x="609910" y="6066393"/>
              <a:ext cx="6286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</a:rPr>
                <a:t>VM2000</a:t>
              </a:r>
              <a:endParaRPr kumimoji="0" 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cxnSp>
          <p:nvCxnSpPr>
            <p:cNvPr id="720" name="Connecteur droit avec flèche 719"/>
            <p:cNvCxnSpPr>
              <a:endCxn id="710" idx="3"/>
            </p:cNvCxnSpPr>
            <p:nvPr/>
          </p:nvCxnSpPr>
          <p:spPr>
            <a:xfrm>
              <a:off x="1154529" y="4983209"/>
              <a:ext cx="592511" cy="421490"/>
            </a:xfrm>
            <a:prstGeom prst="straightConnector1">
              <a:avLst/>
            </a:prstGeom>
            <a:noFill/>
            <a:ln w="6350" cap="flat" cmpd="sng" algn="ctr">
              <a:solidFill>
                <a:srgbClr val="7030A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721" name="ZoneTexte 720"/>
            <p:cNvSpPr txBox="1"/>
            <p:nvPr/>
          </p:nvSpPr>
          <p:spPr>
            <a:xfrm>
              <a:off x="609910" y="4674057"/>
              <a:ext cx="106398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</a:rPr>
                <a:t>Joint de colle étanche</a:t>
              </a:r>
              <a:endParaRPr kumimoji="0" 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722" name="Rectangle 721"/>
            <p:cNvSpPr/>
            <p:nvPr/>
          </p:nvSpPr>
          <p:spPr>
            <a:xfrm>
              <a:off x="5937230" y="5378320"/>
              <a:ext cx="2556387" cy="391231"/>
            </a:xfrm>
            <a:prstGeom prst="rect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23" name="Rectangle 722"/>
            <p:cNvSpPr/>
            <p:nvPr/>
          </p:nvSpPr>
          <p:spPr>
            <a:xfrm>
              <a:off x="5937231" y="5880900"/>
              <a:ext cx="2556386" cy="141300"/>
            </a:xfrm>
            <a:prstGeom prst="rect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24" name="Ellipse 723"/>
            <p:cNvSpPr/>
            <p:nvPr/>
          </p:nvSpPr>
          <p:spPr>
            <a:xfrm rot="5400000">
              <a:off x="6193218" y="5802075"/>
              <a:ext cx="45718" cy="45719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25" name="Ellipse 724"/>
            <p:cNvSpPr/>
            <p:nvPr/>
          </p:nvSpPr>
          <p:spPr>
            <a:xfrm rot="5400000">
              <a:off x="6074496" y="5802075"/>
              <a:ext cx="45718" cy="45719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26" name="Ellipse 725"/>
            <p:cNvSpPr/>
            <p:nvPr/>
          </p:nvSpPr>
          <p:spPr>
            <a:xfrm rot="5400000">
              <a:off x="5951196" y="5802075"/>
              <a:ext cx="45718" cy="45719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27" name="Ellipse 726"/>
            <p:cNvSpPr/>
            <p:nvPr/>
          </p:nvSpPr>
          <p:spPr>
            <a:xfrm rot="5400000">
              <a:off x="6559234" y="5802076"/>
              <a:ext cx="45718" cy="45719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28" name="Ellipse 727"/>
            <p:cNvSpPr/>
            <p:nvPr/>
          </p:nvSpPr>
          <p:spPr>
            <a:xfrm rot="5400000">
              <a:off x="6440512" y="5802076"/>
              <a:ext cx="45718" cy="45719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29" name="Ellipse 728"/>
            <p:cNvSpPr/>
            <p:nvPr/>
          </p:nvSpPr>
          <p:spPr>
            <a:xfrm rot="5400000">
              <a:off x="6317212" y="5802076"/>
              <a:ext cx="45718" cy="45719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30" name="Ellipse 729"/>
            <p:cNvSpPr/>
            <p:nvPr/>
          </p:nvSpPr>
          <p:spPr>
            <a:xfrm rot="5400000">
              <a:off x="6924182" y="5802076"/>
              <a:ext cx="45718" cy="45719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31" name="Ellipse 730"/>
            <p:cNvSpPr/>
            <p:nvPr/>
          </p:nvSpPr>
          <p:spPr>
            <a:xfrm rot="5400000">
              <a:off x="6805460" y="5802076"/>
              <a:ext cx="45718" cy="45719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32" name="Ellipse 731"/>
            <p:cNvSpPr/>
            <p:nvPr/>
          </p:nvSpPr>
          <p:spPr>
            <a:xfrm rot="5400000">
              <a:off x="6682160" y="5802076"/>
              <a:ext cx="45718" cy="45719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33" name="Ellipse 732"/>
            <p:cNvSpPr/>
            <p:nvPr/>
          </p:nvSpPr>
          <p:spPr>
            <a:xfrm rot="5400000">
              <a:off x="7290198" y="5802077"/>
              <a:ext cx="45718" cy="45719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34" name="Ellipse 733"/>
            <p:cNvSpPr/>
            <p:nvPr/>
          </p:nvSpPr>
          <p:spPr>
            <a:xfrm rot="5400000">
              <a:off x="7171476" y="5802077"/>
              <a:ext cx="45718" cy="45719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35" name="Ellipse 734"/>
            <p:cNvSpPr/>
            <p:nvPr/>
          </p:nvSpPr>
          <p:spPr>
            <a:xfrm rot="5400000">
              <a:off x="7048176" y="5802077"/>
              <a:ext cx="45718" cy="45719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36" name="Ellipse 735"/>
            <p:cNvSpPr/>
            <p:nvPr/>
          </p:nvSpPr>
          <p:spPr>
            <a:xfrm rot="5400000">
              <a:off x="7413123" y="5802078"/>
              <a:ext cx="45718" cy="45719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737" name="Connecteur droit 736"/>
            <p:cNvCxnSpPr/>
            <p:nvPr/>
          </p:nvCxnSpPr>
          <p:spPr>
            <a:xfrm>
              <a:off x="5937231" y="5792581"/>
              <a:ext cx="2556386" cy="0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</p:cxnSp>
        <p:sp>
          <p:nvSpPr>
            <p:cNvPr id="738" name="Rectangle 737"/>
            <p:cNvSpPr/>
            <p:nvPr/>
          </p:nvSpPr>
          <p:spPr>
            <a:xfrm>
              <a:off x="6324834" y="4461937"/>
              <a:ext cx="533968" cy="916383"/>
            </a:xfrm>
            <a:prstGeom prst="rect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39" name="Rectangle 738"/>
            <p:cNvSpPr/>
            <p:nvPr/>
          </p:nvSpPr>
          <p:spPr>
            <a:xfrm>
              <a:off x="6650645" y="4600885"/>
              <a:ext cx="123994" cy="777435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740" name="Connecteur droit 739"/>
            <p:cNvCxnSpPr>
              <a:endCxn id="739" idx="2"/>
            </p:cNvCxnSpPr>
            <p:nvPr/>
          </p:nvCxnSpPr>
          <p:spPr>
            <a:xfrm>
              <a:off x="6712642" y="4639246"/>
              <a:ext cx="0" cy="739074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</p:cxnSp>
        <p:sp>
          <p:nvSpPr>
            <p:cNvPr id="741" name="Rectangle 740"/>
            <p:cNvSpPr/>
            <p:nvPr/>
          </p:nvSpPr>
          <p:spPr>
            <a:xfrm flipH="1">
              <a:off x="7481416" y="4461937"/>
              <a:ext cx="509700" cy="916383"/>
            </a:xfrm>
            <a:prstGeom prst="rect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42" name="Rectangle 741"/>
            <p:cNvSpPr/>
            <p:nvPr/>
          </p:nvSpPr>
          <p:spPr>
            <a:xfrm flipH="1">
              <a:off x="7564631" y="4600885"/>
              <a:ext cx="118359" cy="777435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743" name="Connecteur droit 742"/>
            <p:cNvCxnSpPr>
              <a:endCxn id="742" idx="2"/>
            </p:cNvCxnSpPr>
            <p:nvPr/>
          </p:nvCxnSpPr>
          <p:spPr>
            <a:xfrm flipH="1">
              <a:off x="7623810" y="4639246"/>
              <a:ext cx="354" cy="739074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</p:cxnSp>
        <p:sp>
          <p:nvSpPr>
            <p:cNvPr id="744" name="Ellipse 743"/>
            <p:cNvSpPr/>
            <p:nvPr/>
          </p:nvSpPr>
          <p:spPr>
            <a:xfrm rot="5400000">
              <a:off x="7531844" y="5802077"/>
              <a:ext cx="45718" cy="45719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45" name="Ellipse 744"/>
            <p:cNvSpPr/>
            <p:nvPr/>
          </p:nvSpPr>
          <p:spPr>
            <a:xfrm rot="5400000">
              <a:off x="7896792" y="5802077"/>
              <a:ext cx="45718" cy="45719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46" name="Ellipse 745"/>
            <p:cNvSpPr/>
            <p:nvPr/>
          </p:nvSpPr>
          <p:spPr>
            <a:xfrm rot="5400000">
              <a:off x="7778070" y="5802077"/>
              <a:ext cx="45718" cy="45719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47" name="Ellipse 746"/>
            <p:cNvSpPr/>
            <p:nvPr/>
          </p:nvSpPr>
          <p:spPr>
            <a:xfrm rot="5400000">
              <a:off x="7654770" y="5802077"/>
              <a:ext cx="45718" cy="45719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48" name="Ellipse 747"/>
            <p:cNvSpPr/>
            <p:nvPr/>
          </p:nvSpPr>
          <p:spPr>
            <a:xfrm rot="5400000">
              <a:off x="8262808" y="5802078"/>
              <a:ext cx="45718" cy="45719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49" name="Ellipse 748"/>
            <p:cNvSpPr/>
            <p:nvPr/>
          </p:nvSpPr>
          <p:spPr>
            <a:xfrm rot="5400000">
              <a:off x="8144086" y="5802078"/>
              <a:ext cx="45718" cy="45719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50" name="Ellipse 749"/>
            <p:cNvSpPr/>
            <p:nvPr/>
          </p:nvSpPr>
          <p:spPr>
            <a:xfrm rot="5400000">
              <a:off x="8020786" y="5802078"/>
              <a:ext cx="45718" cy="45719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51" name="Ellipse 750"/>
            <p:cNvSpPr/>
            <p:nvPr/>
          </p:nvSpPr>
          <p:spPr>
            <a:xfrm rot="5400000">
              <a:off x="8385733" y="5802079"/>
              <a:ext cx="45718" cy="45719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52" name="Ellipse 751"/>
            <p:cNvSpPr/>
            <p:nvPr/>
          </p:nvSpPr>
          <p:spPr>
            <a:xfrm>
              <a:off x="7137670" y="3639476"/>
              <a:ext cx="45719" cy="45719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53" name="Ellipse 752"/>
            <p:cNvSpPr/>
            <p:nvPr/>
          </p:nvSpPr>
          <p:spPr>
            <a:xfrm>
              <a:off x="7137669" y="3758198"/>
              <a:ext cx="45719" cy="45719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54" name="Ellipse 753"/>
            <p:cNvSpPr/>
            <p:nvPr/>
          </p:nvSpPr>
          <p:spPr>
            <a:xfrm>
              <a:off x="7137669" y="3881498"/>
              <a:ext cx="45719" cy="45719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55" name="Ellipse 754"/>
            <p:cNvSpPr/>
            <p:nvPr/>
          </p:nvSpPr>
          <p:spPr>
            <a:xfrm>
              <a:off x="7137670" y="4000631"/>
              <a:ext cx="45719" cy="45719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56" name="Ellipse 755"/>
            <p:cNvSpPr/>
            <p:nvPr/>
          </p:nvSpPr>
          <p:spPr>
            <a:xfrm>
              <a:off x="7137669" y="4119353"/>
              <a:ext cx="45719" cy="45719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57" name="Ellipse 756"/>
            <p:cNvSpPr/>
            <p:nvPr/>
          </p:nvSpPr>
          <p:spPr>
            <a:xfrm>
              <a:off x="7137669" y="4242653"/>
              <a:ext cx="45719" cy="45719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58" name="Ellipse 757"/>
            <p:cNvSpPr/>
            <p:nvPr/>
          </p:nvSpPr>
          <p:spPr>
            <a:xfrm>
              <a:off x="7137670" y="4358391"/>
              <a:ext cx="45719" cy="45719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59" name="Ellipse 758"/>
            <p:cNvSpPr/>
            <p:nvPr/>
          </p:nvSpPr>
          <p:spPr>
            <a:xfrm>
              <a:off x="7137669" y="4477113"/>
              <a:ext cx="45719" cy="45719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60" name="Ellipse 759"/>
            <p:cNvSpPr/>
            <p:nvPr/>
          </p:nvSpPr>
          <p:spPr>
            <a:xfrm>
              <a:off x="7137669" y="4600413"/>
              <a:ext cx="45719" cy="45719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61" name="Ellipse 760"/>
            <p:cNvSpPr/>
            <p:nvPr/>
          </p:nvSpPr>
          <p:spPr>
            <a:xfrm>
              <a:off x="7137670" y="4719546"/>
              <a:ext cx="45719" cy="45719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62" name="Ellipse 761"/>
            <p:cNvSpPr/>
            <p:nvPr/>
          </p:nvSpPr>
          <p:spPr>
            <a:xfrm>
              <a:off x="7137669" y="4838268"/>
              <a:ext cx="45719" cy="45719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63" name="Ellipse 762"/>
            <p:cNvSpPr/>
            <p:nvPr/>
          </p:nvSpPr>
          <p:spPr>
            <a:xfrm>
              <a:off x="7137669" y="4961568"/>
              <a:ext cx="45719" cy="45719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764" name="Connecteur droit 763"/>
            <p:cNvCxnSpPr/>
            <p:nvPr/>
          </p:nvCxnSpPr>
          <p:spPr>
            <a:xfrm>
              <a:off x="7217195" y="3619317"/>
              <a:ext cx="0" cy="1417768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</p:cxnSp>
        <p:cxnSp>
          <p:nvCxnSpPr>
            <p:cNvPr id="765" name="Connecteur droit 764"/>
            <p:cNvCxnSpPr/>
            <p:nvPr/>
          </p:nvCxnSpPr>
          <p:spPr>
            <a:xfrm>
              <a:off x="7114112" y="3619317"/>
              <a:ext cx="0" cy="1417768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</p:cxnSp>
        <p:sp>
          <p:nvSpPr>
            <p:cNvPr id="766" name="Rectangle 765"/>
            <p:cNvSpPr/>
            <p:nvPr/>
          </p:nvSpPr>
          <p:spPr>
            <a:xfrm>
              <a:off x="6924181" y="3399943"/>
              <a:ext cx="146854" cy="1905102"/>
            </a:xfrm>
            <a:prstGeom prst="rect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67" name="Rectangle 766"/>
            <p:cNvSpPr/>
            <p:nvPr/>
          </p:nvSpPr>
          <p:spPr>
            <a:xfrm>
              <a:off x="7262490" y="3410343"/>
              <a:ext cx="146854" cy="1896095"/>
            </a:xfrm>
            <a:prstGeom prst="rect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68" name="Rectangle 767"/>
            <p:cNvSpPr/>
            <p:nvPr/>
          </p:nvSpPr>
          <p:spPr>
            <a:xfrm>
              <a:off x="2352070" y="6506683"/>
              <a:ext cx="45719" cy="45719"/>
            </a:xfrm>
            <a:prstGeom prst="rect">
              <a:avLst/>
            </a:prstGeom>
            <a:solidFill>
              <a:srgbClr val="FFFF00"/>
            </a:solidFill>
            <a:ln w="12700" cap="flat" cmpd="sng" algn="ctr">
              <a:solidFill>
                <a:srgbClr val="ED7D31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69" name="Ellipse 768"/>
            <p:cNvSpPr/>
            <p:nvPr/>
          </p:nvSpPr>
          <p:spPr>
            <a:xfrm>
              <a:off x="5390198" y="3319678"/>
              <a:ext cx="3669308" cy="3281148"/>
            </a:xfrm>
            <a:prstGeom prst="ellipse">
              <a:avLst/>
            </a:prstGeom>
            <a:noFill/>
            <a:ln w="12700" cap="flat" cmpd="sng" algn="ctr">
              <a:solidFill>
                <a:srgbClr val="7030A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70" name="Ellipse 769"/>
            <p:cNvSpPr/>
            <p:nvPr/>
          </p:nvSpPr>
          <p:spPr>
            <a:xfrm>
              <a:off x="3223643" y="1494112"/>
              <a:ext cx="514765" cy="427401"/>
            </a:xfrm>
            <a:prstGeom prst="ellipse">
              <a:avLst/>
            </a:prstGeom>
            <a:noFill/>
            <a:ln w="12700" cap="flat" cmpd="sng" algn="ctr">
              <a:solidFill>
                <a:srgbClr val="7030A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771" name="Connecteur droit 770"/>
            <p:cNvCxnSpPr>
              <a:stCxn id="775" idx="2"/>
            </p:cNvCxnSpPr>
            <p:nvPr/>
          </p:nvCxnSpPr>
          <p:spPr>
            <a:xfrm flipH="1">
              <a:off x="198124" y="2224009"/>
              <a:ext cx="784298" cy="2766812"/>
            </a:xfrm>
            <a:prstGeom prst="line">
              <a:avLst/>
            </a:prstGeom>
            <a:noFill/>
            <a:ln w="6350" cap="flat" cmpd="sng" algn="ctr">
              <a:solidFill>
                <a:srgbClr val="7030A0"/>
              </a:solidFill>
              <a:prstDash val="solid"/>
              <a:miter lim="800000"/>
            </a:ln>
            <a:effectLst/>
          </p:spPr>
        </p:cxnSp>
        <p:cxnSp>
          <p:nvCxnSpPr>
            <p:cNvPr id="772" name="Connecteur droit 771"/>
            <p:cNvCxnSpPr>
              <a:stCxn id="770" idx="7"/>
            </p:cNvCxnSpPr>
            <p:nvPr/>
          </p:nvCxnSpPr>
          <p:spPr>
            <a:xfrm>
              <a:off x="3663022" y="1556703"/>
              <a:ext cx="4380623" cy="1939920"/>
            </a:xfrm>
            <a:prstGeom prst="line">
              <a:avLst/>
            </a:prstGeom>
            <a:noFill/>
            <a:ln w="6350" cap="flat" cmpd="sng" algn="ctr">
              <a:solidFill>
                <a:srgbClr val="7030A0"/>
              </a:solidFill>
              <a:prstDash val="solid"/>
              <a:miter lim="800000"/>
            </a:ln>
            <a:effectLst/>
          </p:spPr>
        </p:cxnSp>
        <p:sp>
          <p:nvSpPr>
            <p:cNvPr id="773" name="ZoneTexte 772"/>
            <p:cNvSpPr txBox="1"/>
            <p:nvPr/>
          </p:nvSpPr>
          <p:spPr>
            <a:xfrm>
              <a:off x="6795563" y="6515594"/>
              <a:ext cx="234747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CEA-</a:t>
              </a:r>
              <a:r>
                <a:rPr kumimoji="0" lang="fr-FR" sz="8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Irfu</a:t>
              </a:r>
              <a:r>
                <a:rPr kumimoji="0" lang="fr-FR" sz="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/SIS</a:t>
              </a:r>
            </a:p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LS le 25/09/2015</a:t>
              </a:r>
              <a:endParaRPr kumimoji="0" 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cxnSp>
          <p:nvCxnSpPr>
            <p:cNvPr id="774" name="Connecteur droit 773"/>
            <p:cNvCxnSpPr>
              <a:stCxn id="770" idx="3"/>
            </p:cNvCxnSpPr>
            <p:nvPr/>
          </p:nvCxnSpPr>
          <p:spPr>
            <a:xfrm>
              <a:off x="3299029" y="1858922"/>
              <a:ext cx="2299802" cy="3861976"/>
            </a:xfrm>
            <a:prstGeom prst="line">
              <a:avLst/>
            </a:prstGeom>
            <a:noFill/>
            <a:ln w="6350" cap="flat" cmpd="sng" algn="ctr">
              <a:solidFill>
                <a:srgbClr val="7030A0"/>
              </a:solidFill>
              <a:prstDash val="solid"/>
              <a:miter lim="800000"/>
            </a:ln>
            <a:effectLst/>
          </p:spPr>
        </p:cxnSp>
        <p:sp>
          <p:nvSpPr>
            <p:cNvPr id="775" name="Ellipse 774"/>
            <p:cNvSpPr/>
            <p:nvPr/>
          </p:nvSpPr>
          <p:spPr>
            <a:xfrm>
              <a:off x="982422" y="2010308"/>
              <a:ext cx="514765" cy="427401"/>
            </a:xfrm>
            <a:prstGeom prst="ellipse">
              <a:avLst/>
            </a:prstGeom>
            <a:noFill/>
            <a:ln w="12700" cap="flat" cmpd="sng" algn="ctr">
              <a:solidFill>
                <a:srgbClr val="7030A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776" name="Connecteur droit 775"/>
            <p:cNvCxnSpPr>
              <a:stCxn id="775" idx="6"/>
              <a:endCxn id="831" idx="7"/>
            </p:cNvCxnSpPr>
            <p:nvPr/>
          </p:nvCxnSpPr>
          <p:spPr>
            <a:xfrm>
              <a:off x="1497187" y="2224009"/>
              <a:ext cx="2595595" cy="2106682"/>
            </a:xfrm>
            <a:prstGeom prst="line">
              <a:avLst/>
            </a:prstGeom>
            <a:noFill/>
            <a:ln w="6350" cap="flat" cmpd="sng" algn="ctr">
              <a:solidFill>
                <a:srgbClr val="7030A0"/>
              </a:solidFill>
              <a:prstDash val="solid"/>
              <a:miter lim="800000"/>
            </a:ln>
            <a:effectLst/>
          </p:spPr>
        </p:cxnSp>
        <p:cxnSp>
          <p:nvCxnSpPr>
            <p:cNvPr id="777" name="Connecteur droit avec flèche 776"/>
            <p:cNvCxnSpPr>
              <a:stCxn id="778" idx="3"/>
            </p:cNvCxnSpPr>
            <p:nvPr/>
          </p:nvCxnSpPr>
          <p:spPr>
            <a:xfrm flipV="1">
              <a:off x="6551849" y="3819227"/>
              <a:ext cx="561129" cy="102815"/>
            </a:xfrm>
            <a:prstGeom prst="straightConnector1">
              <a:avLst/>
            </a:prstGeom>
            <a:noFill/>
            <a:ln w="6350" cap="flat" cmpd="sng" algn="ctr">
              <a:solidFill>
                <a:srgbClr val="FF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778" name="ZoneTexte 777"/>
            <p:cNvSpPr txBox="1"/>
            <p:nvPr/>
          </p:nvSpPr>
          <p:spPr>
            <a:xfrm>
              <a:off x="5923151" y="3798931"/>
              <a:ext cx="6286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</a:rPr>
                <a:t>VM2000</a:t>
              </a:r>
              <a:endParaRPr kumimoji="0" 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cxnSp>
          <p:nvCxnSpPr>
            <p:cNvPr id="779" name="Connecteur droit avec flèche 778"/>
            <p:cNvCxnSpPr>
              <a:stCxn id="778" idx="3"/>
            </p:cNvCxnSpPr>
            <p:nvPr/>
          </p:nvCxnSpPr>
          <p:spPr>
            <a:xfrm>
              <a:off x="6551849" y="3922042"/>
              <a:ext cx="1073606" cy="916171"/>
            </a:xfrm>
            <a:prstGeom prst="straightConnector1">
              <a:avLst/>
            </a:prstGeom>
            <a:noFill/>
            <a:ln w="6350" cap="flat" cmpd="sng" algn="ctr">
              <a:solidFill>
                <a:srgbClr val="FF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780" name="Connecteur droit avec flèche 779"/>
            <p:cNvCxnSpPr/>
            <p:nvPr/>
          </p:nvCxnSpPr>
          <p:spPr>
            <a:xfrm>
              <a:off x="5627138" y="5176021"/>
              <a:ext cx="354368" cy="342120"/>
            </a:xfrm>
            <a:prstGeom prst="straightConnector1">
              <a:avLst/>
            </a:prstGeom>
            <a:noFill/>
            <a:ln w="6350" cap="flat" cmpd="sng" algn="ctr">
              <a:solidFill>
                <a:srgbClr val="7030A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781" name="ZoneTexte 780"/>
            <p:cNvSpPr txBox="1"/>
            <p:nvPr/>
          </p:nvSpPr>
          <p:spPr>
            <a:xfrm>
              <a:off x="5023697" y="4990821"/>
              <a:ext cx="72487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</a:rPr>
                <a:t>Paroi cuve</a:t>
              </a:r>
              <a:endParaRPr kumimoji="0" 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cxnSp>
          <p:nvCxnSpPr>
            <p:cNvPr id="782" name="Connecteur droit avec flèche 781"/>
            <p:cNvCxnSpPr>
              <a:endCxn id="741" idx="0"/>
            </p:cNvCxnSpPr>
            <p:nvPr/>
          </p:nvCxnSpPr>
          <p:spPr>
            <a:xfrm flipH="1">
              <a:off x="7736266" y="4193454"/>
              <a:ext cx="137185" cy="268483"/>
            </a:xfrm>
            <a:prstGeom prst="straightConnector1">
              <a:avLst/>
            </a:prstGeom>
            <a:noFill/>
            <a:ln w="6350" cap="flat" cmpd="sng" algn="ctr">
              <a:solidFill>
                <a:srgbClr val="7030A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783" name="ZoneTexte 782"/>
            <p:cNvSpPr txBox="1"/>
            <p:nvPr/>
          </p:nvSpPr>
          <p:spPr>
            <a:xfrm>
              <a:off x="7527186" y="3981899"/>
              <a:ext cx="127951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</a:rPr>
                <a:t>Cale pour séparateur</a:t>
              </a:r>
              <a:endParaRPr kumimoji="0" 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cxnSp>
          <p:nvCxnSpPr>
            <p:cNvPr id="784" name="Connecteur droit avec flèche 783"/>
            <p:cNvCxnSpPr>
              <a:stCxn id="785" idx="1"/>
              <a:endCxn id="786" idx="1"/>
            </p:cNvCxnSpPr>
            <p:nvPr/>
          </p:nvCxnSpPr>
          <p:spPr>
            <a:xfrm flipH="1">
              <a:off x="7177159" y="3155117"/>
              <a:ext cx="652356" cy="234391"/>
            </a:xfrm>
            <a:prstGeom prst="straightConnector1">
              <a:avLst/>
            </a:prstGeom>
            <a:noFill/>
            <a:ln w="6350" cap="flat" cmpd="sng" algn="ctr">
              <a:solidFill>
                <a:srgbClr val="7030A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785" name="ZoneTexte 784"/>
            <p:cNvSpPr txBox="1"/>
            <p:nvPr/>
          </p:nvSpPr>
          <p:spPr>
            <a:xfrm>
              <a:off x="7829515" y="3032006"/>
              <a:ext cx="76174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</a:rPr>
                <a:t>Séparateur</a:t>
              </a:r>
              <a:endParaRPr kumimoji="0" 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786" name="Accolade ouvrante 785"/>
            <p:cNvSpPr/>
            <p:nvPr/>
          </p:nvSpPr>
          <p:spPr>
            <a:xfrm rot="5400000">
              <a:off x="7103057" y="3206522"/>
              <a:ext cx="123300" cy="489272"/>
            </a:xfrm>
            <a:prstGeom prst="leftBrace">
              <a:avLst>
                <a:gd name="adj1" fmla="val 45744"/>
                <a:gd name="adj2" fmla="val 47455"/>
              </a:avLst>
            </a:prstGeom>
            <a:noFill/>
            <a:ln w="6350" cap="flat" cmpd="sng" algn="ctr">
              <a:solidFill>
                <a:srgbClr val="7030A0"/>
              </a:solidFill>
              <a:prstDash val="solid"/>
              <a:miter lim="800000"/>
              <a:tailEnd type="none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87" name="ZoneTexte 786"/>
            <p:cNvSpPr txBox="1"/>
            <p:nvPr/>
          </p:nvSpPr>
          <p:spPr>
            <a:xfrm>
              <a:off x="3072797" y="1141578"/>
              <a:ext cx="100059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</a:rPr>
                <a:t>(5X) Séparateur</a:t>
              </a:r>
              <a:endParaRPr kumimoji="0" 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788" name="ZoneTexte 787"/>
            <p:cNvSpPr txBox="1"/>
            <p:nvPr/>
          </p:nvSpPr>
          <p:spPr>
            <a:xfrm>
              <a:off x="2679151" y="4731191"/>
              <a:ext cx="6286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</a:rPr>
                <a:t>VM2000</a:t>
              </a:r>
              <a:endParaRPr kumimoji="0" 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cxnSp>
          <p:nvCxnSpPr>
            <p:cNvPr id="789" name="Connecteur droit 788"/>
            <p:cNvCxnSpPr/>
            <p:nvPr/>
          </p:nvCxnSpPr>
          <p:spPr>
            <a:xfrm flipH="1">
              <a:off x="6329802" y="5378320"/>
              <a:ext cx="320843" cy="0"/>
            </a:xfrm>
            <a:prstGeom prst="line">
              <a:avLst/>
            </a:prstGeom>
            <a:noFill/>
            <a:ln w="12700" cap="flat" cmpd="sng" algn="ctr">
              <a:solidFill>
                <a:srgbClr val="FFFF00"/>
              </a:solidFill>
              <a:prstDash val="solid"/>
              <a:miter lim="800000"/>
            </a:ln>
            <a:effectLst/>
          </p:spPr>
        </p:cxnSp>
        <p:cxnSp>
          <p:nvCxnSpPr>
            <p:cNvPr id="790" name="Connecteur droit 789"/>
            <p:cNvCxnSpPr/>
            <p:nvPr/>
          </p:nvCxnSpPr>
          <p:spPr>
            <a:xfrm flipH="1">
              <a:off x="7677639" y="5378320"/>
              <a:ext cx="320843" cy="0"/>
            </a:xfrm>
            <a:prstGeom prst="line">
              <a:avLst/>
            </a:prstGeom>
            <a:noFill/>
            <a:ln w="12700" cap="flat" cmpd="sng" algn="ctr">
              <a:solidFill>
                <a:srgbClr val="FFFF00"/>
              </a:solidFill>
              <a:prstDash val="solid"/>
              <a:miter lim="800000"/>
            </a:ln>
            <a:effectLst/>
          </p:spPr>
        </p:cxnSp>
        <p:cxnSp>
          <p:nvCxnSpPr>
            <p:cNvPr id="791" name="Connecteur droit 790"/>
            <p:cNvCxnSpPr/>
            <p:nvPr/>
          </p:nvCxnSpPr>
          <p:spPr>
            <a:xfrm flipH="1">
              <a:off x="7480088" y="5378774"/>
              <a:ext cx="80749" cy="0"/>
            </a:xfrm>
            <a:prstGeom prst="line">
              <a:avLst/>
            </a:prstGeom>
            <a:noFill/>
            <a:ln w="12700" cap="flat" cmpd="sng" algn="ctr">
              <a:solidFill>
                <a:srgbClr val="FFFF00"/>
              </a:solidFill>
              <a:prstDash val="solid"/>
              <a:miter lim="800000"/>
            </a:ln>
            <a:effectLst/>
          </p:spPr>
        </p:cxnSp>
        <p:cxnSp>
          <p:nvCxnSpPr>
            <p:cNvPr id="792" name="Connecteur droit 791"/>
            <p:cNvCxnSpPr/>
            <p:nvPr/>
          </p:nvCxnSpPr>
          <p:spPr>
            <a:xfrm flipH="1">
              <a:off x="6784279" y="5378774"/>
              <a:ext cx="80749" cy="0"/>
            </a:xfrm>
            <a:prstGeom prst="line">
              <a:avLst/>
            </a:prstGeom>
            <a:noFill/>
            <a:ln w="12700" cap="flat" cmpd="sng" algn="ctr">
              <a:solidFill>
                <a:srgbClr val="FFFF00"/>
              </a:solidFill>
              <a:prstDash val="solid"/>
              <a:miter lim="800000"/>
            </a:ln>
            <a:effectLst/>
          </p:spPr>
        </p:cxnSp>
        <p:cxnSp>
          <p:nvCxnSpPr>
            <p:cNvPr id="793" name="Connecteur droit avec flèche 792"/>
            <p:cNvCxnSpPr/>
            <p:nvPr/>
          </p:nvCxnSpPr>
          <p:spPr>
            <a:xfrm>
              <a:off x="6078341" y="4755931"/>
              <a:ext cx="369837" cy="586695"/>
            </a:xfrm>
            <a:prstGeom prst="straightConnector1">
              <a:avLst/>
            </a:prstGeom>
            <a:noFill/>
            <a:ln w="6350" cap="flat" cmpd="sng" algn="ctr">
              <a:solidFill>
                <a:srgbClr val="7030A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794" name="ZoneTexte 793"/>
            <p:cNvSpPr txBox="1"/>
            <p:nvPr/>
          </p:nvSpPr>
          <p:spPr>
            <a:xfrm>
              <a:off x="5452090" y="4446872"/>
              <a:ext cx="106398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</a:rPr>
                <a:t>Joints de colle étanche</a:t>
              </a:r>
              <a:endParaRPr kumimoji="0" 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cxnSp>
          <p:nvCxnSpPr>
            <p:cNvPr id="795" name="Connecteur droit avec flèche 794"/>
            <p:cNvCxnSpPr/>
            <p:nvPr/>
          </p:nvCxnSpPr>
          <p:spPr>
            <a:xfrm>
              <a:off x="6073423" y="4754647"/>
              <a:ext cx="730300" cy="605016"/>
            </a:xfrm>
            <a:prstGeom prst="straightConnector1">
              <a:avLst/>
            </a:prstGeom>
            <a:noFill/>
            <a:ln w="6350" cap="flat" cmpd="sng" algn="ctr">
              <a:solidFill>
                <a:srgbClr val="7030A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796" name="Ellipse 795"/>
            <p:cNvSpPr/>
            <p:nvPr/>
          </p:nvSpPr>
          <p:spPr>
            <a:xfrm>
              <a:off x="2017233" y="4599739"/>
              <a:ext cx="45719" cy="45719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97" name="Ellipse 796"/>
            <p:cNvSpPr/>
            <p:nvPr/>
          </p:nvSpPr>
          <p:spPr>
            <a:xfrm>
              <a:off x="2017232" y="4718461"/>
              <a:ext cx="45719" cy="45719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98" name="Ellipse 797"/>
            <p:cNvSpPr/>
            <p:nvPr/>
          </p:nvSpPr>
          <p:spPr>
            <a:xfrm>
              <a:off x="2017232" y="4841761"/>
              <a:ext cx="45719" cy="45719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99" name="Ellipse 798"/>
            <p:cNvSpPr/>
            <p:nvPr/>
          </p:nvSpPr>
          <p:spPr>
            <a:xfrm>
              <a:off x="2017233" y="4960894"/>
              <a:ext cx="45719" cy="45719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00" name="Ellipse 799"/>
            <p:cNvSpPr/>
            <p:nvPr/>
          </p:nvSpPr>
          <p:spPr>
            <a:xfrm>
              <a:off x="2017232" y="5079616"/>
              <a:ext cx="45719" cy="45719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01" name="Ellipse 800"/>
            <p:cNvSpPr/>
            <p:nvPr/>
          </p:nvSpPr>
          <p:spPr>
            <a:xfrm>
              <a:off x="2017232" y="5202916"/>
              <a:ext cx="45719" cy="45719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02" name="Ellipse 801"/>
            <p:cNvSpPr/>
            <p:nvPr/>
          </p:nvSpPr>
          <p:spPr>
            <a:xfrm>
              <a:off x="2017233" y="5318654"/>
              <a:ext cx="45719" cy="45719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03" name="Ellipse 802"/>
            <p:cNvSpPr/>
            <p:nvPr/>
          </p:nvSpPr>
          <p:spPr>
            <a:xfrm>
              <a:off x="2017232" y="5437376"/>
              <a:ext cx="45719" cy="45719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04" name="Ellipse 803"/>
            <p:cNvSpPr/>
            <p:nvPr/>
          </p:nvSpPr>
          <p:spPr>
            <a:xfrm>
              <a:off x="2017232" y="5560676"/>
              <a:ext cx="45719" cy="45719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05" name="Rectangle 804"/>
            <p:cNvSpPr/>
            <p:nvPr/>
          </p:nvSpPr>
          <p:spPr>
            <a:xfrm>
              <a:off x="2102423" y="4566712"/>
              <a:ext cx="351333" cy="1307614"/>
            </a:xfrm>
            <a:prstGeom prst="rect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06" name="Rectangle 805"/>
            <p:cNvSpPr/>
            <p:nvPr/>
          </p:nvSpPr>
          <p:spPr>
            <a:xfrm>
              <a:off x="1838452" y="4566712"/>
              <a:ext cx="135998" cy="1307614"/>
            </a:xfrm>
            <a:prstGeom prst="rect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07" name="Rectangle 806"/>
            <p:cNvSpPr/>
            <p:nvPr/>
          </p:nvSpPr>
          <p:spPr>
            <a:xfrm>
              <a:off x="1979576" y="5626815"/>
              <a:ext cx="121337" cy="248159"/>
            </a:xfrm>
            <a:prstGeom prst="rect">
              <a:avLst/>
            </a:prstGeom>
            <a:solidFill>
              <a:srgbClr val="FFFF00"/>
            </a:solidFill>
            <a:ln w="12700" cap="flat" cmpd="sng" algn="ctr">
              <a:solidFill>
                <a:srgbClr val="ED7D31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808" name="Connecteur droit 807"/>
            <p:cNvCxnSpPr/>
            <p:nvPr/>
          </p:nvCxnSpPr>
          <p:spPr>
            <a:xfrm flipV="1">
              <a:off x="2075248" y="4566712"/>
              <a:ext cx="0" cy="1039684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</p:cxnSp>
        <p:sp>
          <p:nvSpPr>
            <p:cNvPr id="809" name="Ellipse 808"/>
            <p:cNvSpPr/>
            <p:nvPr/>
          </p:nvSpPr>
          <p:spPr>
            <a:xfrm rot="16200000" flipV="1">
              <a:off x="3065553" y="6269542"/>
              <a:ext cx="45719" cy="45719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10" name="Ellipse 809"/>
            <p:cNvSpPr/>
            <p:nvPr/>
          </p:nvSpPr>
          <p:spPr>
            <a:xfrm rot="16200000" flipV="1">
              <a:off x="2946831" y="6269543"/>
              <a:ext cx="45719" cy="45719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11" name="Ellipse 810"/>
            <p:cNvSpPr/>
            <p:nvPr/>
          </p:nvSpPr>
          <p:spPr>
            <a:xfrm rot="16200000" flipV="1">
              <a:off x="2823531" y="6269543"/>
              <a:ext cx="45719" cy="45719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12" name="Ellipse 811"/>
            <p:cNvSpPr/>
            <p:nvPr/>
          </p:nvSpPr>
          <p:spPr>
            <a:xfrm rot="16200000" flipV="1">
              <a:off x="2704398" y="6269542"/>
              <a:ext cx="45719" cy="45719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13" name="Ellipse 812"/>
            <p:cNvSpPr/>
            <p:nvPr/>
          </p:nvSpPr>
          <p:spPr>
            <a:xfrm rot="16200000" flipV="1">
              <a:off x="2585676" y="6269543"/>
              <a:ext cx="45719" cy="45719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14" name="Ellipse 813"/>
            <p:cNvSpPr/>
            <p:nvPr/>
          </p:nvSpPr>
          <p:spPr>
            <a:xfrm rot="16200000" flipV="1">
              <a:off x="2462376" y="6269543"/>
              <a:ext cx="45719" cy="45719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15" name="Ellipse 814"/>
            <p:cNvSpPr/>
            <p:nvPr/>
          </p:nvSpPr>
          <p:spPr>
            <a:xfrm rot="16200000" flipV="1">
              <a:off x="2346638" y="6269542"/>
              <a:ext cx="45719" cy="45719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16" name="Ellipse 815"/>
            <p:cNvSpPr/>
            <p:nvPr/>
          </p:nvSpPr>
          <p:spPr>
            <a:xfrm rot="16200000" flipV="1">
              <a:off x="2227916" y="6269543"/>
              <a:ext cx="45719" cy="45719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17" name="Ellipse 816"/>
            <p:cNvSpPr/>
            <p:nvPr/>
          </p:nvSpPr>
          <p:spPr>
            <a:xfrm rot="16200000" flipV="1">
              <a:off x="2104616" y="6269543"/>
              <a:ext cx="45719" cy="45719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18" name="Rectangle 817"/>
            <p:cNvSpPr/>
            <p:nvPr/>
          </p:nvSpPr>
          <p:spPr>
            <a:xfrm rot="16200000" flipV="1">
              <a:off x="2842120" y="4873302"/>
              <a:ext cx="351333" cy="2362203"/>
            </a:xfrm>
            <a:prstGeom prst="rect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19" name="Rectangle 818"/>
            <p:cNvSpPr/>
            <p:nvPr/>
          </p:nvSpPr>
          <p:spPr>
            <a:xfrm rot="16200000" flipV="1">
              <a:off x="2945112" y="5249616"/>
              <a:ext cx="138299" cy="2355154"/>
            </a:xfrm>
            <a:prstGeom prst="rect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20" name="Rectangle 819"/>
            <p:cNvSpPr/>
            <p:nvPr/>
          </p:nvSpPr>
          <p:spPr>
            <a:xfrm rot="16200000" flipV="1">
              <a:off x="1893294" y="6173459"/>
              <a:ext cx="122850" cy="236069"/>
            </a:xfrm>
            <a:prstGeom prst="rect">
              <a:avLst/>
            </a:prstGeom>
            <a:solidFill>
              <a:srgbClr val="FFFF00"/>
            </a:solidFill>
            <a:ln w="12700" cap="flat" cmpd="sng" algn="ctr">
              <a:solidFill>
                <a:srgbClr val="ED7D31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821" name="Connecteur droit 820"/>
            <p:cNvCxnSpPr/>
            <p:nvPr/>
          </p:nvCxnSpPr>
          <p:spPr>
            <a:xfrm>
              <a:off x="2104615" y="6257246"/>
              <a:ext cx="2094273" cy="0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</p:cxnSp>
        <p:sp>
          <p:nvSpPr>
            <p:cNvPr id="822" name="Ellipse 821"/>
            <p:cNvSpPr/>
            <p:nvPr/>
          </p:nvSpPr>
          <p:spPr>
            <a:xfrm rot="16200000" flipV="1">
              <a:off x="4146120" y="6269542"/>
              <a:ext cx="45719" cy="45719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23" name="Ellipse 822"/>
            <p:cNvSpPr/>
            <p:nvPr/>
          </p:nvSpPr>
          <p:spPr>
            <a:xfrm rot="16200000" flipV="1">
              <a:off x="4027398" y="6269543"/>
              <a:ext cx="45719" cy="45719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24" name="Ellipse 823"/>
            <p:cNvSpPr/>
            <p:nvPr/>
          </p:nvSpPr>
          <p:spPr>
            <a:xfrm rot="16200000" flipV="1">
              <a:off x="3904098" y="6269543"/>
              <a:ext cx="45719" cy="45719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25" name="Ellipse 824"/>
            <p:cNvSpPr/>
            <p:nvPr/>
          </p:nvSpPr>
          <p:spPr>
            <a:xfrm rot="16200000" flipV="1">
              <a:off x="3784965" y="6269542"/>
              <a:ext cx="45719" cy="45719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26" name="Ellipse 825"/>
            <p:cNvSpPr/>
            <p:nvPr/>
          </p:nvSpPr>
          <p:spPr>
            <a:xfrm rot="16200000" flipV="1">
              <a:off x="3666243" y="6269543"/>
              <a:ext cx="45719" cy="45719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27" name="Ellipse 826"/>
            <p:cNvSpPr/>
            <p:nvPr/>
          </p:nvSpPr>
          <p:spPr>
            <a:xfrm rot="16200000" flipV="1">
              <a:off x="3542943" y="6269543"/>
              <a:ext cx="45719" cy="45719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28" name="Ellipse 827"/>
            <p:cNvSpPr/>
            <p:nvPr/>
          </p:nvSpPr>
          <p:spPr>
            <a:xfrm rot="16200000" flipV="1">
              <a:off x="3427205" y="6269542"/>
              <a:ext cx="45719" cy="45719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29" name="Ellipse 828"/>
            <p:cNvSpPr/>
            <p:nvPr/>
          </p:nvSpPr>
          <p:spPr>
            <a:xfrm rot="16200000" flipV="1">
              <a:off x="3308483" y="6269543"/>
              <a:ext cx="45719" cy="45719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30" name="Ellipse 829"/>
            <p:cNvSpPr/>
            <p:nvPr/>
          </p:nvSpPr>
          <p:spPr>
            <a:xfrm rot="16200000" flipV="1">
              <a:off x="3185183" y="6269543"/>
              <a:ext cx="45719" cy="45719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31" name="Ellipse 830"/>
            <p:cNvSpPr/>
            <p:nvPr/>
          </p:nvSpPr>
          <p:spPr>
            <a:xfrm>
              <a:off x="135091" y="3918593"/>
              <a:ext cx="4636723" cy="2813980"/>
            </a:xfrm>
            <a:prstGeom prst="ellipse">
              <a:avLst/>
            </a:prstGeom>
            <a:noFill/>
            <a:ln w="12700" cap="flat" cmpd="sng" algn="ctr">
              <a:solidFill>
                <a:srgbClr val="7030A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832" name="Connecteur droit avec flèche 831"/>
            <p:cNvCxnSpPr>
              <a:endCxn id="826" idx="0"/>
            </p:cNvCxnSpPr>
            <p:nvPr/>
          </p:nvCxnSpPr>
          <p:spPr>
            <a:xfrm flipH="1" flipV="1">
              <a:off x="3711962" y="6292402"/>
              <a:ext cx="486926" cy="343939"/>
            </a:xfrm>
            <a:prstGeom prst="straightConnector1">
              <a:avLst/>
            </a:prstGeom>
            <a:noFill/>
            <a:ln w="6350" cap="flat" cmpd="sng" algn="ctr">
              <a:solidFill>
                <a:srgbClr val="7030A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833" name="ZoneTexte 832"/>
            <p:cNvSpPr txBox="1"/>
            <p:nvPr/>
          </p:nvSpPr>
          <p:spPr>
            <a:xfrm>
              <a:off x="4159255" y="6514288"/>
              <a:ext cx="71846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</a:rPr>
                <a:t>Tissu voile</a:t>
              </a:r>
              <a:endParaRPr kumimoji="0" 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cxnSp>
          <p:nvCxnSpPr>
            <p:cNvPr id="834" name="Connecteur droit avec flèche 833"/>
            <p:cNvCxnSpPr/>
            <p:nvPr/>
          </p:nvCxnSpPr>
          <p:spPr>
            <a:xfrm>
              <a:off x="3242231" y="4899954"/>
              <a:ext cx="263594" cy="1362416"/>
            </a:xfrm>
            <a:prstGeom prst="straightConnector1">
              <a:avLst/>
            </a:prstGeom>
            <a:noFill/>
            <a:ln w="6350" cap="flat" cmpd="sng" algn="ctr">
              <a:solidFill>
                <a:srgbClr val="FF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835" name="Forme en L 834"/>
            <p:cNvSpPr/>
            <p:nvPr/>
          </p:nvSpPr>
          <p:spPr>
            <a:xfrm>
              <a:off x="7115129" y="773484"/>
              <a:ext cx="685800" cy="982222"/>
            </a:xfrm>
            <a:prstGeom prst="corner">
              <a:avLst>
                <a:gd name="adj1" fmla="val 10554"/>
                <a:gd name="adj2" fmla="val 10222"/>
              </a:avLst>
            </a:prstGeom>
            <a:solidFill>
              <a:srgbClr val="ED7D31"/>
            </a:solidFill>
            <a:ln w="12700" cap="flat" cmpd="sng" algn="ctr">
              <a:solidFill>
                <a:srgbClr val="ED7D31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36" name="Forme libre 835"/>
            <p:cNvSpPr/>
            <p:nvPr/>
          </p:nvSpPr>
          <p:spPr>
            <a:xfrm>
              <a:off x="7078011" y="864745"/>
              <a:ext cx="599628" cy="916297"/>
            </a:xfrm>
            <a:custGeom>
              <a:avLst/>
              <a:gdLst>
                <a:gd name="connsiteX0" fmla="*/ 0 w 518044"/>
                <a:gd name="connsiteY0" fmla="*/ 0 h 476322"/>
                <a:gd name="connsiteX1" fmla="*/ 0 w 518044"/>
                <a:gd name="connsiteY1" fmla="*/ 476322 h 476322"/>
                <a:gd name="connsiteX2" fmla="*/ 518044 w 518044"/>
                <a:gd name="connsiteY2" fmla="*/ 476322 h 476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18044" h="476322">
                  <a:moveTo>
                    <a:pt x="0" y="0"/>
                  </a:moveTo>
                  <a:lnTo>
                    <a:pt x="0" y="476322"/>
                  </a:lnTo>
                  <a:lnTo>
                    <a:pt x="518044" y="476322"/>
                  </a:lnTo>
                </a:path>
              </a:pathLst>
            </a:custGeom>
            <a:noFill/>
            <a:ln w="12700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37" name="Rectangle 836"/>
            <p:cNvSpPr/>
            <p:nvPr/>
          </p:nvSpPr>
          <p:spPr>
            <a:xfrm>
              <a:off x="7753334" y="1762983"/>
              <a:ext cx="45719" cy="45719"/>
            </a:xfrm>
            <a:prstGeom prst="rect">
              <a:avLst/>
            </a:prstGeom>
            <a:solidFill>
              <a:srgbClr val="FFFF00"/>
            </a:solidFill>
            <a:ln w="12700" cap="flat" cmpd="sng" algn="ctr">
              <a:solidFill>
                <a:srgbClr val="ED7D31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38" name="Rectangle 837"/>
            <p:cNvSpPr/>
            <p:nvPr/>
          </p:nvSpPr>
          <p:spPr>
            <a:xfrm>
              <a:off x="7055700" y="776660"/>
              <a:ext cx="45719" cy="45719"/>
            </a:xfrm>
            <a:prstGeom prst="rect">
              <a:avLst/>
            </a:prstGeom>
            <a:solidFill>
              <a:srgbClr val="FFFF00"/>
            </a:solidFill>
            <a:ln w="12700" cap="flat" cmpd="sng" algn="ctr">
              <a:solidFill>
                <a:srgbClr val="ED7D31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39" name="ZoneTexte 838"/>
            <p:cNvSpPr txBox="1"/>
            <p:nvPr/>
          </p:nvSpPr>
          <p:spPr>
            <a:xfrm>
              <a:off x="7262490" y="678081"/>
              <a:ext cx="6286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</a:rPr>
                <a:t>VM2000</a:t>
              </a:r>
              <a:endParaRPr kumimoji="0" 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840" name="Ellipse 839"/>
            <p:cNvSpPr/>
            <p:nvPr/>
          </p:nvSpPr>
          <p:spPr>
            <a:xfrm flipH="1">
              <a:off x="6821800" y="809687"/>
              <a:ext cx="45719" cy="45719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41" name="Ellipse 840"/>
            <p:cNvSpPr/>
            <p:nvPr/>
          </p:nvSpPr>
          <p:spPr>
            <a:xfrm flipH="1">
              <a:off x="6821801" y="928409"/>
              <a:ext cx="45719" cy="45719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42" name="Ellipse 841"/>
            <p:cNvSpPr/>
            <p:nvPr/>
          </p:nvSpPr>
          <p:spPr>
            <a:xfrm flipH="1">
              <a:off x="6821801" y="1051709"/>
              <a:ext cx="45719" cy="45719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43" name="Ellipse 842"/>
            <p:cNvSpPr/>
            <p:nvPr/>
          </p:nvSpPr>
          <p:spPr>
            <a:xfrm flipH="1">
              <a:off x="6821800" y="1170842"/>
              <a:ext cx="45719" cy="45719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44" name="Ellipse 843"/>
            <p:cNvSpPr/>
            <p:nvPr/>
          </p:nvSpPr>
          <p:spPr>
            <a:xfrm flipH="1">
              <a:off x="6821801" y="1289564"/>
              <a:ext cx="45719" cy="45719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45" name="Ellipse 844"/>
            <p:cNvSpPr/>
            <p:nvPr/>
          </p:nvSpPr>
          <p:spPr>
            <a:xfrm flipH="1">
              <a:off x="6821801" y="1412864"/>
              <a:ext cx="45719" cy="45719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46" name="Ellipse 845"/>
            <p:cNvSpPr/>
            <p:nvPr/>
          </p:nvSpPr>
          <p:spPr>
            <a:xfrm flipH="1">
              <a:off x="6821800" y="1528602"/>
              <a:ext cx="45719" cy="45719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47" name="Rectangle 846"/>
            <p:cNvSpPr/>
            <p:nvPr/>
          </p:nvSpPr>
          <p:spPr>
            <a:xfrm flipH="1">
              <a:off x="6426535" y="346227"/>
              <a:ext cx="351333" cy="1738047"/>
            </a:xfrm>
            <a:prstGeom prst="rect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48" name="Rectangle 847"/>
            <p:cNvSpPr/>
            <p:nvPr/>
          </p:nvSpPr>
          <p:spPr>
            <a:xfrm flipH="1">
              <a:off x="6905842" y="347737"/>
              <a:ext cx="135998" cy="1736537"/>
            </a:xfrm>
            <a:prstGeom prst="rect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49" name="Rectangle 848"/>
            <p:cNvSpPr/>
            <p:nvPr/>
          </p:nvSpPr>
          <p:spPr>
            <a:xfrm flipH="1">
              <a:off x="6784277" y="1620781"/>
              <a:ext cx="116439" cy="463493"/>
            </a:xfrm>
            <a:prstGeom prst="rect">
              <a:avLst/>
            </a:prstGeom>
            <a:solidFill>
              <a:srgbClr val="FFFF00"/>
            </a:solidFill>
            <a:ln w="12700" cap="flat" cmpd="sng" algn="ctr">
              <a:solidFill>
                <a:srgbClr val="ED7D31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850" name="Connecteur droit 849"/>
            <p:cNvCxnSpPr/>
            <p:nvPr/>
          </p:nvCxnSpPr>
          <p:spPr>
            <a:xfrm flipV="1">
              <a:off x="6805044" y="346227"/>
              <a:ext cx="0" cy="1228095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</p:cxnSp>
        <p:sp>
          <p:nvSpPr>
            <p:cNvPr id="851" name="Ellipse 850"/>
            <p:cNvSpPr/>
            <p:nvPr/>
          </p:nvSpPr>
          <p:spPr>
            <a:xfrm rot="5400000">
              <a:off x="7653637" y="2003040"/>
              <a:ext cx="45719" cy="45719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52" name="Ellipse 851"/>
            <p:cNvSpPr/>
            <p:nvPr/>
          </p:nvSpPr>
          <p:spPr>
            <a:xfrm rot="5400000">
              <a:off x="7534915" y="2003039"/>
              <a:ext cx="45719" cy="45719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53" name="Ellipse 852"/>
            <p:cNvSpPr/>
            <p:nvPr/>
          </p:nvSpPr>
          <p:spPr>
            <a:xfrm rot="5400000">
              <a:off x="7411615" y="2003039"/>
              <a:ext cx="45719" cy="45719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54" name="Ellipse 853"/>
            <p:cNvSpPr/>
            <p:nvPr/>
          </p:nvSpPr>
          <p:spPr>
            <a:xfrm rot="5400000">
              <a:off x="7292482" y="2003040"/>
              <a:ext cx="45719" cy="45719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55" name="Ellipse 854"/>
            <p:cNvSpPr/>
            <p:nvPr/>
          </p:nvSpPr>
          <p:spPr>
            <a:xfrm rot="5400000">
              <a:off x="6151004" y="2003039"/>
              <a:ext cx="45719" cy="45719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56" name="Ellipse 855"/>
            <p:cNvSpPr/>
            <p:nvPr/>
          </p:nvSpPr>
          <p:spPr>
            <a:xfrm rot="5400000">
              <a:off x="6027704" y="2003039"/>
              <a:ext cx="45719" cy="45719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57" name="Ellipse 856"/>
            <p:cNvSpPr/>
            <p:nvPr/>
          </p:nvSpPr>
          <p:spPr>
            <a:xfrm rot="5400000">
              <a:off x="5911966" y="2003040"/>
              <a:ext cx="45719" cy="45719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58" name="Ellipse 857"/>
            <p:cNvSpPr/>
            <p:nvPr/>
          </p:nvSpPr>
          <p:spPr>
            <a:xfrm rot="5400000">
              <a:off x="5793244" y="2003039"/>
              <a:ext cx="45719" cy="45719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59" name="Ellipse 858"/>
            <p:cNvSpPr/>
            <p:nvPr/>
          </p:nvSpPr>
          <p:spPr>
            <a:xfrm rot="5400000">
              <a:off x="5669944" y="2003039"/>
              <a:ext cx="45719" cy="45719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60" name="Rectangle 859"/>
            <p:cNvSpPr/>
            <p:nvPr/>
          </p:nvSpPr>
          <p:spPr>
            <a:xfrm rot="5400000">
              <a:off x="6776019" y="423202"/>
              <a:ext cx="351333" cy="3670572"/>
            </a:xfrm>
            <a:prstGeom prst="rect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61" name="Rectangle 860"/>
            <p:cNvSpPr/>
            <p:nvPr/>
          </p:nvSpPr>
          <p:spPr>
            <a:xfrm rot="5400000">
              <a:off x="7877300" y="1052226"/>
              <a:ext cx="138299" cy="1666945"/>
            </a:xfrm>
            <a:prstGeom prst="rect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862" name="Connecteur droit 861"/>
            <p:cNvCxnSpPr/>
            <p:nvPr/>
          </p:nvCxnSpPr>
          <p:spPr>
            <a:xfrm>
              <a:off x="7290197" y="1983599"/>
              <a:ext cx="1496775" cy="0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</p:cxnSp>
        <p:sp>
          <p:nvSpPr>
            <p:cNvPr id="863" name="Ellipse 862"/>
            <p:cNvSpPr/>
            <p:nvPr/>
          </p:nvSpPr>
          <p:spPr>
            <a:xfrm rot="5400000">
              <a:off x="8734204" y="2003040"/>
              <a:ext cx="45719" cy="45719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64" name="Ellipse 863"/>
            <p:cNvSpPr/>
            <p:nvPr/>
          </p:nvSpPr>
          <p:spPr>
            <a:xfrm rot="5400000">
              <a:off x="8615482" y="2003039"/>
              <a:ext cx="45719" cy="45719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65" name="Ellipse 864"/>
            <p:cNvSpPr/>
            <p:nvPr/>
          </p:nvSpPr>
          <p:spPr>
            <a:xfrm rot="5400000">
              <a:off x="8492182" y="2003039"/>
              <a:ext cx="45719" cy="45719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66" name="Ellipse 865"/>
            <p:cNvSpPr/>
            <p:nvPr/>
          </p:nvSpPr>
          <p:spPr>
            <a:xfrm rot="5400000">
              <a:off x="8373049" y="2003040"/>
              <a:ext cx="45719" cy="45719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67" name="Ellipse 866"/>
            <p:cNvSpPr/>
            <p:nvPr/>
          </p:nvSpPr>
          <p:spPr>
            <a:xfrm rot="5400000">
              <a:off x="8254327" y="2003039"/>
              <a:ext cx="45719" cy="45719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68" name="Ellipse 867"/>
            <p:cNvSpPr/>
            <p:nvPr/>
          </p:nvSpPr>
          <p:spPr>
            <a:xfrm rot="5400000">
              <a:off x="8131027" y="2003039"/>
              <a:ext cx="45719" cy="45719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69" name="Ellipse 868"/>
            <p:cNvSpPr/>
            <p:nvPr/>
          </p:nvSpPr>
          <p:spPr>
            <a:xfrm rot="5400000">
              <a:off x="8015289" y="2003040"/>
              <a:ext cx="45719" cy="45719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70" name="Ellipse 869"/>
            <p:cNvSpPr/>
            <p:nvPr/>
          </p:nvSpPr>
          <p:spPr>
            <a:xfrm rot="5400000">
              <a:off x="7896567" y="2003039"/>
              <a:ext cx="45719" cy="45719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71" name="Ellipse 870"/>
            <p:cNvSpPr/>
            <p:nvPr/>
          </p:nvSpPr>
          <p:spPr>
            <a:xfrm rot="5400000">
              <a:off x="7773267" y="2003039"/>
              <a:ext cx="45719" cy="45719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872" name="Connecteur droit avec flèche 871"/>
            <p:cNvCxnSpPr>
              <a:stCxn id="839" idx="3"/>
            </p:cNvCxnSpPr>
            <p:nvPr/>
          </p:nvCxnSpPr>
          <p:spPr>
            <a:xfrm>
              <a:off x="7891188" y="801192"/>
              <a:ext cx="192990" cy="1187934"/>
            </a:xfrm>
            <a:prstGeom prst="straightConnector1">
              <a:avLst/>
            </a:prstGeom>
            <a:noFill/>
            <a:ln w="6350" cap="flat" cmpd="sng" algn="ctr">
              <a:solidFill>
                <a:srgbClr val="FF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873" name="Rectangle 872"/>
            <p:cNvSpPr/>
            <p:nvPr/>
          </p:nvSpPr>
          <p:spPr>
            <a:xfrm rot="5400000">
              <a:off x="5668730" y="1260648"/>
              <a:ext cx="138299" cy="1250102"/>
            </a:xfrm>
            <a:prstGeom prst="rect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74" name="Ellipse 873"/>
            <p:cNvSpPr/>
            <p:nvPr/>
          </p:nvSpPr>
          <p:spPr>
            <a:xfrm rot="5400000">
              <a:off x="5548614" y="2003039"/>
              <a:ext cx="45719" cy="45719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75" name="Ellipse 874"/>
            <p:cNvSpPr/>
            <p:nvPr/>
          </p:nvSpPr>
          <p:spPr>
            <a:xfrm rot="5400000">
              <a:off x="5425314" y="2003039"/>
              <a:ext cx="45719" cy="45719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76" name="Ellipse 875"/>
            <p:cNvSpPr/>
            <p:nvPr/>
          </p:nvSpPr>
          <p:spPr>
            <a:xfrm rot="5400000">
              <a:off x="5309576" y="2003040"/>
              <a:ext cx="45719" cy="45719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77" name="Ellipse 876"/>
            <p:cNvSpPr/>
            <p:nvPr/>
          </p:nvSpPr>
          <p:spPr>
            <a:xfrm rot="5400000">
              <a:off x="5190854" y="2003039"/>
              <a:ext cx="45719" cy="45719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78" name="Rectangle 877"/>
            <p:cNvSpPr/>
            <p:nvPr/>
          </p:nvSpPr>
          <p:spPr>
            <a:xfrm flipH="1">
              <a:off x="6227997" y="1952009"/>
              <a:ext cx="134933" cy="127026"/>
            </a:xfrm>
            <a:prstGeom prst="rect">
              <a:avLst/>
            </a:prstGeom>
            <a:solidFill>
              <a:srgbClr val="FFFF00"/>
            </a:solidFill>
            <a:ln w="12700" cap="flat" cmpd="sng" algn="ctr">
              <a:solidFill>
                <a:srgbClr val="ED7D31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79" name="Rectangle 878"/>
            <p:cNvSpPr/>
            <p:nvPr/>
          </p:nvSpPr>
          <p:spPr>
            <a:xfrm flipH="1">
              <a:off x="7116354" y="1952009"/>
              <a:ext cx="134933" cy="127026"/>
            </a:xfrm>
            <a:prstGeom prst="rect">
              <a:avLst/>
            </a:prstGeom>
            <a:solidFill>
              <a:srgbClr val="FFFF00"/>
            </a:solidFill>
            <a:ln w="12700" cap="flat" cmpd="sng" algn="ctr">
              <a:solidFill>
                <a:srgbClr val="ED7D31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80" name="Ellipse 879"/>
            <p:cNvSpPr/>
            <p:nvPr/>
          </p:nvSpPr>
          <p:spPr>
            <a:xfrm flipH="1">
              <a:off x="6821801" y="433612"/>
              <a:ext cx="45719" cy="45719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81" name="Ellipse 880"/>
            <p:cNvSpPr/>
            <p:nvPr/>
          </p:nvSpPr>
          <p:spPr>
            <a:xfrm flipH="1">
              <a:off x="6821801" y="556912"/>
              <a:ext cx="45719" cy="45719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82" name="Ellipse 881"/>
            <p:cNvSpPr/>
            <p:nvPr/>
          </p:nvSpPr>
          <p:spPr>
            <a:xfrm flipH="1">
              <a:off x="6821800" y="676045"/>
              <a:ext cx="45719" cy="45719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883" name="Connecteur droit 882"/>
            <p:cNvCxnSpPr/>
            <p:nvPr/>
          </p:nvCxnSpPr>
          <p:spPr>
            <a:xfrm>
              <a:off x="5112828" y="1983599"/>
              <a:ext cx="1087649" cy="0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</p:cxnSp>
        <p:cxnSp>
          <p:nvCxnSpPr>
            <p:cNvPr id="884" name="Connecteur droit avec flèche 883"/>
            <p:cNvCxnSpPr>
              <a:stCxn id="839" idx="3"/>
            </p:cNvCxnSpPr>
            <p:nvPr/>
          </p:nvCxnSpPr>
          <p:spPr>
            <a:xfrm flipH="1">
              <a:off x="7573859" y="801192"/>
              <a:ext cx="317329" cy="990114"/>
            </a:xfrm>
            <a:prstGeom prst="straightConnector1">
              <a:avLst/>
            </a:prstGeom>
            <a:noFill/>
            <a:ln w="6350" cap="flat" cmpd="sng" algn="ctr">
              <a:solidFill>
                <a:srgbClr val="FF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885" name="ZoneTexte 884"/>
            <p:cNvSpPr txBox="1"/>
            <p:nvPr/>
          </p:nvSpPr>
          <p:spPr>
            <a:xfrm>
              <a:off x="5178395" y="1349305"/>
              <a:ext cx="949299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5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</a:rPr>
                <a:t>Intérieur cuve</a:t>
              </a:r>
              <a:endParaRPr kumimoji="0" lang="en-US" sz="1050" b="0" i="0" u="none" strike="noStrike" kern="0" cap="none" spc="0" normalizeH="0" baseline="0" noProof="0" dirty="0" smtClean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886" name="ZoneTexte 885"/>
            <p:cNvSpPr txBox="1"/>
            <p:nvPr/>
          </p:nvSpPr>
          <p:spPr>
            <a:xfrm>
              <a:off x="7988675" y="1349305"/>
              <a:ext cx="100700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5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</a:rPr>
                <a:t>Extérieur cuve</a:t>
              </a:r>
              <a:endParaRPr kumimoji="0" lang="en-US" sz="1050" b="0" i="0" u="none" strike="noStrike" kern="0" cap="none" spc="0" normalizeH="0" baseline="0" noProof="0" dirty="0" smtClean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cxnSp>
          <p:nvCxnSpPr>
            <p:cNvPr id="887" name="Connecteur droit 886"/>
            <p:cNvCxnSpPr/>
            <p:nvPr/>
          </p:nvCxnSpPr>
          <p:spPr>
            <a:xfrm>
              <a:off x="6775540" y="4461937"/>
              <a:ext cx="0" cy="137802"/>
            </a:xfrm>
            <a:prstGeom prst="line">
              <a:avLst/>
            </a:prstGeom>
            <a:noFill/>
            <a:ln w="12700" cap="flat" cmpd="sng" algn="ctr">
              <a:solidFill>
                <a:srgbClr val="FFFF00"/>
              </a:solidFill>
              <a:prstDash val="solid"/>
              <a:miter lim="800000"/>
            </a:ln>
            <a:effectLst/>
          </p:spPr>
        </p:cxnSp>
        <p:cxnSp>
          <p:nvCxnSpPr>
            <p:cNvPr id="888" name="Connecteur droit 887"/>
            <p:cNvCxnSpPr/>
            <p:nvPr/>
          </p:nvCxnSpPr>
          <p:spPr>
            <a:xfrm>
              <a:off x="7569800" y="4461937"/>
              <a:ext cx="0" cy="137802"/>
            </a:xfrm>
            <a:prstGeom prst="line">
              <a:avLst/>
            </a:prstGeom>
            <a:noFill/>
            <a:ln w="12700" cap="flat" cmpd="sng" algn="ctr">
              <a:solidFill>
                <a:srgbClr val="FFFF00"/>
              </a:solidFill>
              <a:prstDash val="solid"/>
              <a:miter lim="800000"/>
            </a:ln>
            <a:effectLst/>
          </p:spPr>
        </p:cxnSp>
        <p:cxnSp>
          <p:nvCxnSpPr>
            <p:cNvPr id="889" name="Connecteur droit avec flèche 888"/>
            <p:cNvCxnSpPr/>
            <p:nvPr/>
          </p:nvCxnSpPr>
          <p:spPr>
            <a:xfrm flipV="1">
              <a:off x="6073423" y="4534432"/>
              <a:ext cx="700636" cy="221499"/>
            </a:xfrm>
            <a:prstGeom prst="straightConnector1">
              <a:avLst/>
            </a:prstGeom>
            <a:noFill/>
            <a:ln w="6350" cap="flat" cmpd="sng" algn="ctr">
              <a:solidFill>
                <a:srgbClr val="7030A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890" name="Ellipse 889"/>
            <p:cNvSpPr/>
            <p:nvPr/>
          </p:nvSpPr>
          <p:spPr>
            <a:xfrm>
              <a:off x="4636384" y="315658"/>
              <a:ext cx="4636723" cy="2637156"/>
            </a:xfrm>
            <a:prstGeom prst="ellipse">
              <a:avLst/>
            </a:prstGeom>
            <a:noFill/>
            <a:ln w="12700" cap="flat" cmpd="sng" algn="ctr">
              <a:solidFill>
                <a:srgbClr val="7030A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91" name="Ellipse 890"/>
            <p:cNvSpPr/>
            <p:nvPr/>
          </p:nvSpPr>
          <p:spPr>
            <a:xfrm rot="19301096">
              <a:off x="4048037" y="2527193"/>
              <a:ext cx="170862" cy="246132"/>
            </a:xfrm>
            <a:prstGeom prst="ellipse">
              <a:avLst/>
            </a:prstGeom>
            <a:noFill/>
            <a:ln w="12700" cap="flat" cmpd="sng" algn="ctr">
              <a:solidFill>
                <a:srgbClr val="7030A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892" name="Connecteur droit 891"/>
            <p:cNvCxnSpPr>
              <a:stCxn id="891" idx="0"/>
              <a:endCxn id="890" idx="2"/>
            </p:cNvCxnSpPr>
            <p:nvPr/>
          </p:nvCxnSpPr>
          <p:spPr>
            <a:xfrm flipV="1">
              <a:off x="4057169" y="1634236"/>
              <a:ext cx="579215" cy="919464"/>
            </a:xfrm>
            <a:prstGeom prst="line">
              <a:avLst/>
            </a:prstGeom>
            <a:noFill/>
            <a:ln w="6350" cap="flat" cmpd="sng" algn="ctr">
              <a:solidFill>
                <a:srgbClr val="7030A0"/>
              </a:solidFill>
              <a:prstDash val="solid"/>
              <a:miter lim="800000"/>
            </a:ln>
            <a:effectLst/>
          </p:spPr>
        </p:cxnSp>
        <p:cxnSp>
          <p:nvCxnSpPr>
            <p:cNvPr id="893" name="Connecteur droit 892"/>
            <p:cNvCxnSpPr/>
            <p:nvPr/>
          </p:nvCxnSpPr>
          <p:spPr>
            <a:xfrm flipH="1">
              <a:off x="1832656" y="5874326"/>
              <a:ext cx="629720" cy="0"/>
            </a:xfrm>
            <a:prstGeom prst="line">
              <a:avLst/>
            </a:prstGeom>
            <a:noFill/>
            <a:ln w="12700" cap="flat" cmpd="sng" algn="ctr">
              <a:solidFill>
                <a:srgbClr val="FFFF00"/>
              </a:solidFill>
              <a:prstDash val="solid"/>
              <a:miter lim="800000"/>
            </a:ln>
            <a:effectLst/>
          </p:spPr>
        </p:cxnSp>
        <p:pic>
          <p:nvPicPr>
            <p:cNvPr id="894" name="Image 89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12989" y="2079031"/>
              <a:ext cx="640135" cy="12193"/>
            </a:xfrm>
            <a:prstGeom prst="rect">
              <a:avLst/>
            </a:prstGeom>
          </p:spPr>
        </p:pic>
        <p:cxnSp>
          <p:nvCxnSpPr>
            <p:cNvPr id="895" name="Connecteur droit 894"/>
            <p:cNvCxnSpPr>
              <a:stCxn id="891" idx="3"/>
              <a:endCxn id="890" idx="4"/>
            </p:cNvCxnSpPr>
            <p:nvPr/>
          </p:nvCxnSpPr>
          <p:spPr>
            <a:xfrm>
              <a:off x="4140022" y="2755990"/>
              <a:ext cx="2814724" cy="196824"/>
            </a:xfrm>
            <a:prstGeom prst="line">
              <a:avLst/>
            </a:prstGeom>
            <a:noFill/>
            <a:ln w="6350" cap="flat" cmpd="sng" algn="ctr">
              <a:solidFill>
                <a:srgbClr val="7030A0"/>
              </a:solidFill>
              <a:prstDash val="solid"/>
              <a:miter lim="800000"/>
            </a:ln>
            <a:effectLst/>
          </p:spPr>
        </p:cxnSp>
        <p:cxnSp>
          <p:nvCxnSpPr>
            <p:cNvPr id="896" name="Connecteur droit 895"/>
            <p:cNvCxnSpPr/>
            <p:nvPr/>
          </p:nvCxnSpPr>
          <p:spPr>
            <a:xfrm flipV="1">
              <a:off x="6880899" y="346227"/>
              <a:ext cx="0" cy="1228095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</p:cxnSp>
        <p:cxnSp>
          <p:nvCxnSpPr>
            <p:cNvPr id="897" name="Connecteur droit 896"/>
            <p:cNvCxnSpPr/>
            <p:nvPr/>
          </p:nvCxnSpPr>
          <p:spPr>
            <a:xfrm flipV="1">
              <a:off x="2004973" y="4566712"/>
              <a:ext cx="0" cy="1039684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</p:cxnSp>
        <p:cxnSp>
          <p:nvCxnSpPr>
            <p:cNvPr id="898" name="Connecteur droit 897"/>
            <p:cNvCxnSpPr/>
            <p:nvPr/>
          </p:nvCxnSpPr>
          <p:spPr>
            <a:xfrm>
              <a:off x="2104615" y="6330454"/>
              <a:ext cx="2094273" cy="0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</p:cxnSp>
        <p:cxnSp>
          <p:nvCxnSpPr>
            <p:cNvPr id="899" name="Connecteur droit 898"/>
            <p:cNvCxnSpPr/>
            <p:nvPr/>
          </p:nvCxnSpPr>
          <p:spPr>
            <a:xfrm>
              <a:off x="5937231" y="5859866"/>
              <a:ext cx="2556386" cy="0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770677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19939"/>
            <a:ext cx="9144000" cy="6464808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Enceinte Cible et panneaux PMMA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9</a:t>
            </a:fld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415" y="1328659"/>
            <a:ext cx="2877561" cy="2158171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5031" y="2279635"/>
            <a:ext cx="2158171" cy="2895851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5803" y="1328659"/>
            <a:ext cx="2877561" cy="2158171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65803" y="4257074"/>
            <a:ext cx="2877561" cy="2158171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415" y="4257074"/>
            <a:ext cx="2877561" cy="2158171"/>
          </a:xfrm>
          <a:prstGeom prst="rect">
            <a:avLst/>
          </a:prstGeom>
        </p:spPr>
      </p:pic>
      <p:sp>
        <p:nvSpPr>
          <p:cNvPr id="12" name="ZoneTexte 11"/>
          <p:cNvSpPr txBox="1"/>
          <p:nvPr/>
        </p:nvSpPr>
        <p:spPr>
          <a:xfrm>
            <a:off x="6165803" y="1328659"/>
            <a:ext cx="15287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Cuve cible</a:t>
            </a:r>
            <a:endParaRPr lang="fr-FR" sz="1000" dirty="0" smtClean="0">
              <a:solidFill>
                <a:schemeClr val="bg1"/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6162223" y="6045913"/>
            <a:ext cx="2511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Détail cuve cible</a:t>
            </a:r>
            <a:endParaRPr lang="fr-FR" sz="1000" dirty="0" smtClean="0">
              <a:solidFill>
                <a:schemeClr val="bg1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97414" y="4257074"/>
            <a:ext cx="28775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Détail intérieur cuve cible</a:t>
            </a:r>
            <a:endParaRPr lang="fr-FR" sz="1000" dirty="0" smtClean="0">
              <a:solidFill>
                <a:schemeClr val="bg1"/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97414" y="1328659"/>
            <a:ext cx="2877561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Construction des panneaux en salle blanche</a:t>
            </a:r>
          </a:p>
          <a:p>
            <a:endParaRPr lang="fr-FR" sz="1000" dirty="0" smtClean="0">
              <a:solidFill>
                <a:schemeClr val="bg1"/>
              </a:solidFill>
            </a:endParaRPr>
          </a:p>
          <a:p>
            <a:endParaRPr lang="fr-FR" sz="1000" dirty="0">
              <a:solidFill>
                <a:schemeClr val="bg1"/>
              </a:solidFill>
            </a:endParaRPr>
          </a:p>
          <a:p>
            <a:endParaRPr lang="fr-FR" sz="1000" dirty="0">
              <a:solidFill>
                <a:schemeClr val="bg1"/>
              </a:solidFill>
            </a:endParaRPr>
          </a:p>
          <a:p>
            <a:endParaRPr lang="fr-FR" sz="1000" dirty="0" smtClean="0">
              <a:solidFill>
                <a:schemeClr val="bg1"/>
              </a:solidFill>
            </a:endParaRPr>
          </a:p>
          <a:p>
            <a:endParaRPr lang="fr-FR" sz="1000" dirty="0">
              <a:solidFill>
                <a:schemeClr val="bg1"/>
              </a:solidFill>
            </a:endParaRPr>
          </a:p>
          <a:p>
            <a:endParaRPr lang="fr-FR" sz="1000" dirty="0" smtClean="0">
              <a:solidFill>
                <a:schemeClr val="bg1"/>
              </a:solidFill>
            </a:endParaRPr>
          </a:p>
          <a:p>
            <a:endParaRPr lang="fr-FR" sz="1000" dirty="0">
              <a:solidFill>
                <a:schemeClr val="bg1"/>
              </a:solidFill>
            </a:endParaRPr>
          </a:p>
          <a:p>
            <a:r>
              <a:rPr lang="fr-FR" sz="1000" dirty="0">
                <a:solidFill>
                  <a:schemeClr val="bg1"/>
                </a:solidFill>
              </a:rPr>
              <a:t>Phase « PISTOLET </a:t>
            </a:r>
            <a:r>
              <a:rPr lang="fr-FR" sz="1000" dirty="0" smtClean="0">
                <a:solidFill>
                  <a:schemeClr val="bg1"/>
                </a:solidFill>
              </a:rPr>
              <a:t>GAZ IONISE</a:t>
            </a:r>
            <a:r>
              <a:rPr lang="fr-FR" sz="1000" dirty="0" smtClean="0">
                <a:solidFill>
                  <a:schemeClr val="bg1"/>
                </a:solidFill>
              </a:rPr>
              <a:t> »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3425030" y="2298530"/>
            <a:ext cx="2158172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Détail panneau</a:t>
            </a:r>
          </a:p>
          <a:p>
            <a:r>
              <a:rPr lang="fr-FR" sz="1100" dirty="0" smtClean="0">
                <a:solidFill>
                  <a:schemeClr val="bg1"/>
                </a:solidFill>
              </a:rPr>
              <a:t>PMMA + VM2000 + </a:t>
            </a:r>
            <a:r>
              <a:rPr lang="fr-FR" sz="1100" dirty="0" err="1" smtClean="0">
                <a:solidFill>
                  <a:schemeClr val="bg1"/>
                </a:solidFill>
              </a:rPr>
              <a:t>espaceur</a:t>
            </a:r>
            <a:endParaRPr lang="fr-FR" sz="11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9094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19939"/>
            <a:ext cx="9144000" cy="6464808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Enceinte Cible et panneaux PMMA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10</a:t>
            </a:fld>
            <a:endParaRPr lang="fr-FR" dirty="0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8675" y="4278033"/>
            <a:ext cx="3255546" cy="2182557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47" y="4597701"/>
            <a:ext cx="3255546" cy="2182557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647" y="1066991"/>
            <a:ext cx="2164268" cy="2883658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4214194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19939"/>
            <a:ext cx="9144000" cy="6464808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Buffer(s)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11</a:t>
            </a:fld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3465" r="33459"/>
          <a:stretch/>
        </p:blipFill>
        <p:spPr>
          <a:xfrm>
            <a:off x="0" y="961472"/>
            <a:ext cx="2357959" cy="5040000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7030685" y="1328659"/>
            <a:ext cx="24339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accent6"/>
                </a:solidFill>
              </a:rPr>
              <a:t>Buffer interne (x6)</a:t>
            </a:r>
            <a:endParaRPr lang="fr-FR" sz="1000" dirty="0" smtClean="0">
              <a:solidFill>
                <a:schemeClr val="accent6"/>
              </a:solidFill>
            </a:endParaRPr>
          </a:p>
        </p:txBody>
      </p:sp>
      <p:cxnSp>
        <p:nvCxnSpPr>
          <p:cNvPr id="7" name="Connecteur droit avec flèche 6"/>
          <p:cNvCxnSpPr>
            <a:stCxn id="6" idx="1"/>
          </p:cNvCxnSpPr>
          <p:nvPr/>
        </p:nvCxnSpPr>
        <p:spPr>
          <a:xfrm flipH="1" flipV="1">
            <a:off x="5865223" y="1328659"/>
            <a:ext cx="1165462" cy="184666"/>
          </a:xfrm>
          <a:prstGeom prst="straightConnector1">
            <a:avLst/>
          </a:prstGeom>
          <a:ln>
            <a:solidFill>
              <a:schemeClr val="accent6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/>
          <p:cNvSpPr txBox="1"/>
          <p:nvPr/>
        </p:nvSpPr>
        <p:spPr>
          <a:xfrm>
            <a:off x="7030685" y="2606711"/>
            <a:ext cx="24339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accent6"/>
                </a:solidFill>
              </a:rPr>
              <a:t>Buffer externe (x6)</a:t>
            </a:r>
            <a:endParaRPr lang="fr-FR" sz="1000" dirty="0" smtClean="0">
              <a:solidFill>
                <a:schemeClr val="accent6"/>
              </a:solidFill>
            </a:endParaRPr>
          </a:p>
        </p:txBody>
      </p:sp>
      <p:cxnSp>
        <p:nvCxnSpPr>
          <p:cNvPr id="10" name="Connecteur droit avec flèche 9"/>
          <p:cNvCxnSpPr>
            <a:stCxn id="9" idx="1"/>
          </p:cNvCxnSpPr>
          <p:nvPr/>
        </p:nvCxnSpPr>
        <p:spPr>
          <a:xfrm flipH="1" flipV="1">
            <a:off x="5865223" y="2606711"/>
            <a:ext cx="1165462" cy="184666"/>
          </a:xfrm>
          <a:prstGeom prst="straightConnector1">
            <a:avLst/>
          </a:prstGeom>
          <a:ln>
            <a:solidFill>
              <a:schemeClr val="accent6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dre 10"/>
          <p:cNvSpPr/>
          <p:nvPr/>
        </p:nvSpPr>
        <p:spPr>
          <a:xfrm>
            <a:off x="182880" y="1505233"/>
            <a:ext cx="1998617" cy="3986138"/>
          </a:xfrm>
          <a:prstGeom prst="frame">
            <a:avLst>
              <a:gd name="adj1" fmla="val 20343"/>
            </a:avLst>
          </a:prstGeom>
          <a:noFill/>
          <a:ln w="63500">
            <a:solidFill>
              <a:srgbClr val="7030A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0501" y="4104567"/>
            <a:ext cx="1530229" cy="2274005"/>
          </a:xfrm>
          <a:prstGeom prst="rect">
            <a:avLst/>
          </a:prstGeom>
        </p:spPr>
      </p:pic>
      <p:sp>
        <p:nvSpPr>
          <p:cNvPr id="12" name="ZoneTexte 11"/>
          <p:cNvSpPr txBox="1"/>
          <p:nvPr/>
        </p:nvSpPr>
        <p:spPr>
          <a:xfrm>
            <a:off x="7244481" y="3849376"/>
            <a:ext cx="1722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chemeClr val="accent6"/>
                </a:solidFill>
              </a:rPr>
              <a:t>48 </a:t>
            </a:r>
            <a:r>
              <a:rPr lang="fr-FR" dirty="0" err="1" smtClean="0">
                <a:solidFill>
                  <a:schemeClr val="accent6"/>
                </a:solidFill>
              </a:rPr>
              <a:t>PMs</a:t>
            </a:r>
            <a:endParaRPr lang="fr-FR" sz="1000" dirty="0" smtClean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3412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6" presetClass="emph" presetSubtype="0" repeatCount="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1" grpId="0" animBg="1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Buffers internes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dirty="0" smtClean="0"/>
              <a:t>|  page </a:t>
            </a:r>
            <a:fld id="{AEFB9B6D-867A-40B8-ACB0-35CC9F272C9C}" type="slidenum">
              <a:rPr lang="fr-FR" smtClean="0"/>
              <a:pPr/>
              <a:t>12</a:t>
            </a:fld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15845"/>
            <a:ext cx="9144000" cy="6464808"/>
          </a:xfrm>
          <a:prstGeom prst="rect">
            <a:avLst/>
          </a:prstGeom>
        </p:spPr>
      </p:pic>
      <p:pic>
        <p:nvPicPr>
          <p:cNvPr id="9" name="Picture 3" descr="PMT02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67" r="45278"/>
          <a:stretch/>
        </p:blipFill>
        <p:spPr bwMode="auto">
          <a:xfrm>
            <a:off x="7163568" y="742206"/>
            <a:ext cx="1980432" cy="5999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PMT01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56" r="32289"/>
          <a:stretch/>
        </p:blipFill>
        <p:spPr bwMode="auto">
          <a:xfrm>
            <a:off x="-85347" y="742206"/>
            <a:ext cx="3096283" cy="5999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Line 12"/>
          <p:cNvSpPr>
            <a:spLocks noChangeShapeType="1"/>
          </p:cNvSpPr>
          <p:nvPr/>
        </p:nvSpPr>
        <p:spPr bwMode="auto">
          <a:xfrm>
            <a:off x="6984180" y="2006353"/>
            <a:ext cx="611187" cy="10614"/>
          </a:xfrm>
          <a:prstGeom prst="line">
            <a:avLst/>
          </a:prstGeom>
          <a:ln>
            <a:solidFill>
              <a:schemeClr val="accent6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 dirty="0">
              <a:solidFill>
                <a:schemeClr val="accent6"/>
              </a:solidFill>
            </a:endParaRPr>
          </a:p>
        </p:txBody>
      </p:sp>
      <p:sp>
        <p:nvSpPr>
          <p:cNvPr id="16" name="Text Box 13"/>
          <p:cNvSpPr txBox="1">
            <a:spLocks noChangeArrowheads="1"/>
          </p:cNvSpPr>
          <p:nvPr/>
        </p:nvSpPr>
        <p:spPr bwMode="auto">
          <a:xfrm>
            <a:off x="5694140" y="1748159"/>
            <a:ext cx="129004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/>
            <a:r>
              <a:rPr lang="fr-FR" altLang="fr-FR" sz="1400" dirty="0" smtClean="0">
                <a:solidFill>
                  <a:schemeClr val="accent6"/>
                </a:solidFill>
                <a:latin typeface="Arial" charset="0"/>
              </a:rPr>
              <a:t>Système de </a:t>
            </a:r>
            <a:r>
              <a:rPr lang="fr-FR" altLang="fr-FR" sz="1400" dirty="0" smtClean="0">
                <a:solidFill>
                  <a:schemeClr val="accent6"/>
                </a:solidFill>
                <a:latin typeface="Arial" charset="0"/>
              </a:rPr>
              <a:t>maintien</a:t>
            </a:r>
            <a:endParaRPr lang="fr-FR" altLang="fr-FR" sz="1400" dirty="0">
              <a:solidFill>
                <a:schemeClr val="accent6"/>
              </a:solidFill>
              <a:latin typeface="Arial" charset="0"/>
            </a:endParaRPr>
          </a:p>
        </p:txBody>
      </p:sp>
      <p:sp>
        <p:nvSpPr>
          <p:cNvPr id="17" name="Line 14"/>
          <p:cNvSpPr>
            <a:spLocks noChangeShapeType="1"/>
          </p:cNvSpPr>
          <p:nvPr/>
        </p:nvSpPr>
        <p:spPr bwMode="auto">
          <a:xfrm>
            <a:off x="6984181" y="2016968"/>
            <a:ext cx="827088" cy="574676"/>
          </a:xfrm>
          <a:prstGeom prst="line">
            <a:avLst/>
          </a:prstGeom>
          <a:ln>
            <a:solidFill>
              <a:schemeClr val="accent6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 dirty="0">
              <a:solidFill>
                <a:schemeClr val="accent6"/>
              </a:solidFill>
            </a:endParaRPr>
          </a:p>
        </p:txBody>
      </p:sp>
      <p:sp>
        <p:nvSpPr>
          <p:cNvPr id="18" name="Line 15"/>
          <p:cNvSpPr>
            <a:spLocks noChangeShapeType="1"/>
          </p:cNvSpPr>
          <p:nvPr/>
        </p:nvSpPr>
        <p:spPr bwMode="auto">
          <a:xfrm>
            <a:off x="7036370" y="2689934"/>
            <a:ext cx="487560" cy="1127259"/>
          </a:xfrm>
          <a:prstGeom prst="line">
            <a:avLst/>
          </a:prstGeom>
          <a:ln>
            <a:solidFill>
              <a:schemeClr val="accent6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 dirty="0">
              <a:solidFill>
                <a:schemeClr val="accent6"/>
              </a:solidFill>
            </a:endParaRPr>
          </a:p>
        </p:txBody>
      </p:sp>
      <p:sp>
        <p:nvSpPr>
          <p:cNvPr id="19" name="Text Box 16"/>
          <p:cNvSpPr txBox="1">
            <a:spLocks noChangeArrowheads="1"/>
          </p:cNvSpPr>
          <p:nvPr/>
        </p:nvSpPr>
        <p:spPr bwMode="auto">
          <a:xfrm>
            <a:off x="6012159" y="2454857"/>
            <a:ext cx="102421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/>
            <a:r>
              <a:rPr lang="fr-FR" altLang="fr-FR" sz="1400" dirty="0" smtClean="0">
                <a:solidFill>
                  <a:schemeClr val="accent6"/>
                </a:solidFill>
                <a:latin typeface="Arial" charset="0"/>
              </a:rPr>
              <a:t>Blindage </a:t>
            </a:r>
            <a:r>
              <a:rPr lang="fr-FR" altLang="fr-FR" sz="1400" dirty="0" err="1" smtClean="0">
                <a:solidFill>
                  <a:schemeClr val="accent6"/>
                </a:solidFill>
                <a:latin typeface="Arial" charset="0"/>
              </a:rPr>
              <a:t>Mumetal</a:t>
            </a:r>
            <a:endParaRPr lang="fr-FR" altLang="fr-FR" sz="1400" dirty="0">
              <a:solidFill>
                <a:schemeClr val="accent6"/>
              </a:solidFill>
              <a:latin typeface="Arial" charset="0"/>
            </a:endParaRPr>
          </a:p>
        </p:txBody>
      </p:sp>
      <p:sp>
        <p:nvSpPr>
          <p:cNvPr id="20" name="Text Box 10"/>
          <p:cNvSpPr txBox="1">
            <a:spLocks noChangeArrowheads="1"/>
          </p:cNvSpPr>
          <p:nvPr/>
        </p:nvSpPr>
        <p:spPr bwMode="auto">
          <a:xfrm>
            <a:off x="6766252" y="5301208"/>
            <a:ext cx="116953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fr-FR" altLang="fr-FR" sz="1400" dirty="0" smtClean="0">
                <a:solidFill>
                  <a:schemeClr val="accent6"/>
                </a:solidFill>
                <a:latin typeface="Arial" charset="0"/>
              </a:rPr>
              <a:t>PM </a:t>
            </a:r>
            <a:r>
              <a:rPr lang="fr-FR" altLang="fr-FR" sz="1400" dirty="0" smtClean="0">
                <a:solidFill>
                  <a:schemeClr val="accent6"/>
                </a:solidFill>
                <a:latin typeface="Arial" charset="0"/>
              </a:rPr>
              <a:t>8“</a:t>
            </a:r>
            <a:endParaRPr lang="fr-FR" altLang="fr-FR" sz="1400" dirty="0">
              <a:solidFill>
                <a:schemeClr val="accent6"/>
              </a:solidFill>
              <a:latin typeface="Arial" charset="0"/>
            </a:endParaRPr>
          </a:p>
        </p:txBody>
      </p:sp>
      <p:sp>
        <p:nvSpPr>
          <p:cNvPr id="21" name="Line 7"/>
          <p:cNvSpPr>
            <a:spLocks noChangeShapeType="1"/>
          </p:cNvSpPr>
          <p:nvPr/>
        </p:nvSpPr>
        <p:spPr bwMode="auto">
          <a:xfrm>
            <a:off x="7595367" y="5442012"/>
            <a:ext cx="433017" cy="75220"/>
          </a:xfrm>
          <a:prstGeom prst="line">
            <a:avLst/>
          </a:prstGeom>
          <a:ln>
            <a:solidFill>
              <a:schemeClr val="accent6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 dirty="0">
              <a:solidFill>
                <a:schemeClr val="accent6"/>
              </a:solidFill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4602421" y="1185836"/>
            <a:ext cx="24339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accent6"/>
                </a:solidFill>
              </a:rPr>
              <a:t>Echelle</a:t>
            </a:r>
            <a:endParaRPr lang="fr-FR" sz="1000" dirty="0" smtClean="0">
              <a:solidFill>
                <a:schemeClr val="accent6"/>
              </a:solidFill>
            </a:endParaRPr>
          </a:p>
        </p:txBody>
      </p:sp>
      <p:cxnSp>
        <p:nvCxnSpPr>
          <p:cNvPr id="23" name="Connecteur droit avec flèche 22"/>
          <p:cNvCxnSpPr>
            <a:stCxn id="22" idx="1"/>
          </p:cNvCxnSpPr>
          <p:nvPr/>
        </p:nvCxnSpPr>
        <p:spPr>
          <a:xfrm flipH="1">
            <a:off x="3746377" y="1370502"/>
            <a:ext cx="856044" cy="402040"/>
          </a:xfrm>
          <a:prstGeom prst="straightConnector1">
            <a:avLst/>
          </a:prstGeom>
          <a:ln>
            <a:solidFill>
              <a:schemeClr val="accent6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ZoneTexte 23"/>
          <p:cNvSpPr txBox="1"/>
          <p:nvPr/>
        </p:nvSpPr>
        <p:spPr>
          <a:xfrm>
            <a:off x="4208606" y="5704570"/>
            <a:ext cx="24339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accent6"/>
                </a:solidFill>
              </a:rPr>
              <a:t>Tirants (x4)</a:t>
            </a:r>
            <a:endParaRPr lang="fr-FR" sz="1000" dirty="0" smtClean="0">
              <a:solidFill>
                <a:schemeClr val="accent6"/>
              </a:solidFill>
            </a:endParaRPr>
          </a:p>
        </p:txBody>
      </p:sp>
      <p:cxnSp>
        <p:nvCxnSpPr>
          <p:cNvPr id="25" name="Connecteur droit avec flèche 24"/>
          <p:cNvCxnSpPr>
            <a:stCxn id="24" idx="1"/>
          </p:cNvCxnSpPr>
          <p:nvPr/>
        </p:nvCxnSpPr>
        <p:spPr>
          <a:xfrm flipH="1" flipV="1">
            <a:off x="3852910" y="4271924"/>
            <a:ext cx="355696" cy="1617312"/>
          </a:xfrm>
          <a:prstGeom prst="straightConnector1">
            <a:avLst/>
          </a:prstGeom>
          <a:ln>
            <a:solidFill>
              <a:schemeClr val="accent6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3037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  <p:bldP spid="17" grpId="0" animBg="1"/>
      <p:bldP spid="18" grpId="0" animBg="1"/>
      <p:bldP spid="19" grpId="0"/>
      <p:bldP spid="20" grpId="0"/>
      <p:bldP spid="21" grpId="0" animBg="1"/>
      <p:bldP spid="22" grpId="0"/>
      <p:bldP spid="2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Buffers internes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13</a:t>
            </a:fld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15845"/>
            <a:ext cx="9144000" cy="6464808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5878" y="1051472"/>
            <a:ext cx="2158171" cy="2883658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287" y="4612362"/>
            <a:ext cx="2877561" cy="2158171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287" y="1051472"/>
            <a:ext cx="2164268" cy="2883658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7275" y="4717052"/>
            <a:ext cx="3206774" cy="1798476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9" name="ZoneTexte 8"/>
          <p:cNvSpPr txBox="1"/>
          <p:nvPr/>
        </p:nvSpPr>
        <p:spPr>
          <a:xfrm>
            <a:off x="3283375" y="5669059"/>
            <a:ext cx="24339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accent6"/>
                </a:solidFill>
              </a:rPr>
              <a:t>Système de maintien</a:t>
            </a:r>
            <a:endParaRPr lang="fr-FR" sz="1000" dirty="0" smtClean="0">
              <a:solidFill>
                <a:schemeClr val="accent6"/>
              </a:solidFill>
            </a:endParaRPr>
          </a:p>
        </p:txBody>
      </p:sp>
      <p:cxnSp>
        <p:nvCxnSpPr>
          <p:cNvPr id="10" name="Connecteur droit avec flèche 9"/>
          <p:cNvCxnSpPr>
            <a:stCxn id="9" idx="1"/>
          </p:cNvCxnSpPr>
          <p:nvPr/>
        </p:nvCxnSpPr>
        <p:spPr>
          <a:xfrm flipH="1">
            <a:off x="2427331" y="5853725"/>
            <a:ext cx="856044" cy="402040"/>
          </a:xfrm>
          <a:prstGeom prst="straightConnector1">
            <a:avLst/>
          </a:prstGeom>
          <a:ln>
            <a:solidFill>
              <a:schemeClr val="accent6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/>
          <p:cNvSpPr txBox="1"/>
          <p:nvPr/>
        </p:nvSpPr>
        <p:spPr>
          <a:xfrm>
            <a:off x="4191804" y="1324565"/>
            <a:ext cx="24339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dirty="0" smtClean="0">
                <a:solidFill>
                  <a:schemeClr val="accent6"/>
                </a:solidFill>
              </a:rPr>
              <a:t>Cylindres de </a:t>
            </a:r>
            <a:r>
              <a:rPr lang="fr-FR" dirty="0" err="1" smtClean="0">
                <a:solidFill>
                  <a:schemeClr val="accent6"/>
                </a:solidFill>
              </a:rPr>
              <a:t>mumétal</a:t>
            </a:r>
            <a:endParaRPr lang="fr-FR" sz="1000" dirty="0" smtClean="0">
              <a:solidFill>
                <a:schemeClr val="accent6"/>
              </a:solidFill>
            </a:endParaRPr>
          </a:p>
        </p:txBody>
      </p:sp>
      <p:cxnSp>
        <p:nvCxnSpPr>
          <p:cNvPr id="13" name="Connecteur droit avec flèche 12"/>
          <p:cNvCxnSpPr>
            <a:stCxn id="12" idx="3"/>
          </p:cNvCxnSpPr>
          <p:nvPr/>
        </p:nvCxnSpPr>
        <p:spPr>
          <a:xfrm>
            <a:off x="6625753" y="1509231"/>
            <a:ext cx="804909" cy="184666"/>
          </a:xfrm>
          <a:prstGeom prst="straightConnector1">
            <a:avLst/>
          </a:prstGeom>
          <a:ln>
            <a:solidFill>
              <a:schemeClr val="accent6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/>
          <p:cNvSpPr txBox="1"/>
          <p:nvPr/>
        </p:nvSpPr>
        <p:spPr>
          <a:xfrm>
            <a:off x="4191805" y="1830387"/>
            <a:ext cx="2433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dirty="0" smtClean="0">
                <a:solidFill>
                  <a:schemeClr val="accent6"/>
                </a:solidFill>
              </a:rPr>
              <a:t>Buffer acrylique</a:t>
            </a:r>
            <a:endParaRPr lang="fr-FR" sz="1000" dirty="0" smtClean="0">
              <a:solidFill>
                <a:schemeClr val="accent6"/>
              </a:solidFill>
            </a:endParaRPr>
          </a:p>
        </p:txBody>
      </p:sp>
      <p:cxnSp>
        <p:nvCxnSpPr>
          <p:cNvPr id="16" name="Connecteur droit avec flèche 15"/>
          <p:cNvCxnSpPr>
            <a:stCxn id="15" idx="3"/>
          </p:cNvCxnSpPr>
          <p:nvPr/>
        </p:nvCxnSpPr>
        <p:spPr>
          <a:xfrm flipV="1">
            <a:off x="6625753" y="1899821"/>
            <a:ext cx="467505" cy="115232"/>
          </a:xfrm>
          <a:prstGeom prst="straightConnector1">
            <a:avLst/>
          </a:prstGeom>
          <a:ln>
            <a:solidFill>
              <a:schemeClr val="accent6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8343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Mise en place des buffers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14</a:t>
            </a:fld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15845"/>
            <a:ext cx="9144000" cy="6464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672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Mise en place des buffers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15</a:t>
            </a:fld>
            <a:endParaRPr lang="fr-FR" dirty="0"/>
          </a:p>
        </p:txBody>
      </p:sp>
      <p:pic>
        <p:nvPicPr>
          <p:cNvPr id="35" name="Image 34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15845"/>
            <a:ext cx="9144000" cy="6464808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36" y="1035302"/>
            <a:ext cx="3846909" cy="216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35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Fermeture du détecteur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dirty="0" smtClean="0"/>
              <a:t>|  page </a:t>
            </a:r>
            <a:fld id="{AEFB9B6D-867A-40B8-ACB0-35CC9F272C9C}" type="slidenum">
              <a:rPr lang="fr-FR" smtClean="0"/>
              <a:pPr/>
              <a:t>16</a:t>
            </a:fld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15845"/>
            <a:ext cx="9144000" cy="6464808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-1" y="1594209"/>
            <a:ext cx="14026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dirty="0" smtClean="0">
                <a:solidFill>
                  <a:schemeClr val="accent6"/>
                </a:solidFill>
              </a:rPr>
              <a:t>Cannes de calibration</a:t>
            </a:r>
            <a:endParaRPr lang="fr-FR" sz="1000" dirty="0" smtClean="0">
              <a:solidFill>
                <a:schemeClr val="accent6"/>
              </a:solidFill>
            </a:endParaRPr>
          </a:p>
        </p:txBody>
      </p:sp>
      <p:cxnSp>
        <p:nvCxnSpPr>
          <p:cNvPr id="7" name="Connecteur droit avec flèche 6"/>
          <p:cNvCxnSpPr>
            <a:stCxn id="6" idx="3"/>
          </p:cNvCxnSpPr>
          <p:nvPr/>
        </p:nvCxnSpPr>
        <p:spPr>
          <a:xfrm>
            <a:off x="1402672" y="1917375"/>
            <a:ext cx="1216241" cy="692660"/>
          </a:xfrm>
          <a:prstGeom prst="straightConnector1">
            <a:avLst/>
          </a:prstGeom>
          <a:ln>
            <a:solidFill>
              <a:schemeClr val="accent6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/>
          <p:cNvSpPr txBox="1"/>
          <p:nvPr/>
        </p:nvSpPr>
        <p:spPr>
          <a:xfrm>
            <a:off x="0" y="961472"/>
            <a:ext cx="2760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dirty="0" smtClean="0">
                <a:solidFill>
                  <a:schemeClr val="accent6"/>
                </a:solidFill>
              </a:rPr>
              <a:t>Tapes pour connectique</a:t>
            </a:r>
            <a:endParaRPr lang="fr-FR" sz="1000" dirty="0" smtClean="0">
              <a:solidFill>
                <a:schemeClr val="accent6"/>
              </a:solidFill>
            </a:endParaRPr>
          </a:p>
        </p:txBody>
      </p:sp>
      <p:cxnSp>
        <p:nvCxnSpPr>
          <p:cNvPr id="18" name="Connecteur droit avec flèche 17"/>
          <p:cNvCxnSpPr>
            <a:stCxn id="17" idx="3"/>
          </p:cNvCxnSpPr>
          <p:nvPr/>
        </p:nvCxnSpPr>
        <p:spPr>
          <a:xfrm>
            <a:off x="2760955" y="1146138"/>
            <a:ext cx="1027351" cy="620518"/>
          </a:xfrm>
          <a:prstGeom prst="straightConnector1">
            <a:avLst/>
          </a:prstGeom>
          <a:ln>
            <a:solidFill>
              <a:schemeClr val="accent6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/>
          <p:cNvCxnSpPr/>
          <p:nvPr/>
        </p:nvCxnSpPr>
        <p:spPr>
          <a:xfrm>
            <a:off x="2760955" y="1142044"/>
            <a:ext cx="1305018" cy="452165"/>
          </a:xfrm>
          <a:prstGeom prst="straightConnector1">
            <a:avLst/>
          </a:prstGeom>
          <a:ln>
            <a:solidFill>
              <a:schemeClr val="accent6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ZoneTexte 24"/>
          <p:cNvSpPr txBox="1"/>
          <p:nvPr/>
        </p:nvSpPr>
        <p:spPr>
          <a:xfrm>
            <a:off x="-1" y="2958200"/>
            <a:ext cx="16157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dirty="0" smtClean="0">
                <a:solidFill>
                  <a:schemeClr val="accent6"/>
                </a:solidFill>
              </a:rPr>
              <a:t>Cannes de remplissage</a:t>
            </a:r>
            <a:endParaRPr lang="fr-FR" sz="1000" dirty="0" smtClean="0">
              <a:solidFill>
                <a:schemeClr val="accent6"/>
              </a:solidFill>
            </a:endParaRPr>
          </a:p>
        </p:txBody>
      </p:sp>
      <p:cxnSp>
        <p:nvCxnSpPr>
          <p:cNvPr id="26" name="Connecteur droit avec flèche 25"/>
          <p:cNvCxnSpPr>
            <a:stCxn id="25" idx="3"/>
          </p:cNvCxnSpPr>
          <p:nvPr/>
        </p:nvCxnSpPr>
        <p:spPr>
          <a:xfrm>
            <a:off x="1615736" y="3281366"/>
            <a:ext cx="1145219" cy="251947"/>
          </a:xfrm>
          <a:prstGeom prst="straightConnector1">
            <a:avLst/>
          </a:prstGeom>
          <a:ln>
            <a:solidFill>
              <a:schemeClr val="accent6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4901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7" grpId="0"/>
      <p:bldP spid="2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/>
          <p:cNvPicPr>
            <a:picLocks noChangeAspect="1"/>
          </p:cNvPicPr>
          <p:nvPr/>
        </p:nvPicPr>
        <p:blipFill rotWithShape="1"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150" t="21478" b="11291"/>
          <a:stretch/>
        </p:blipFill>
        <p:spPr>
          <a:xfrm>
            <a:off x="35496" y="2539014"/>
            <a:ext cx="8855968" cy="434637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Systèmes de calibration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17</a:t>
            </a:fld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086818" y="2898491"/>
            <a:ext cx="6096528" cy="4279763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45968" y="3454161"/>
            <a:ext cx="1355665" cy="2149317"/>
          </a:xfrm>
          <a:prstGeom prst="rect">
            <a:avLst/>
          </a:prstGeom>
        </p:spPr>
      </p:pic>
      <p:cxnSp>
        <p:nvCxnSpPr>
          <p:cNvPr id="12" name="Connecteur droit 11"/>
          <p:cNvCxnSpPr/>
          <p:nvPr/>
        </p:nvCxnSpPr>
        <p:spPr>
          <a:xfrm flipH="1">
            <a:off x="4561191" y="3825589"/>
            <a:ext cx="699009" cy="11111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/>
        </p:nvCxnSpPr>
        <p:spPr>
          <a:xfrm>
            <a:off x="4574060" y="5197686"/>
            <a:ext cx="1103625" cy="1712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Imag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84616" y="3673436"/>
            <a:ext cx="2672179" cy="1998956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5365347" y="5661790"/>
            <a:ext cx="15440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solidFill>
                  <a:schemeClr val="accent6"/>
                </a:solidFill>
              </a:rPr>
              <a:t>pantographe </a:t>
            </a:r>
            <a:endParaRPr lang="fr-FR" dirty="0"/>
          </a:p>
        </p:txBody>
      </p:sp>
      <p:sp>
        <p:nvSpPr>
          <p:cNvPr id="25" name="Rectangle 24"/>
          <p:cNvSpPr/>
          <p:nvPr/>
        </p:nvSpPr>
        <p:spPr>
          <a:xfrm>
            <a:off x="4770542" y="6192186"/>
            <a:ext cx="31085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solidFill>
                  <a:schemeClr val="accent6"/>
                </a:solidFill>
              </a:rPr>
              <a:t>Calibration sous le détecteur</a:t>
            </a:r>
            <a:endParaRPr lang="fr-FR" dirty="0"/>
          </a:p>
        </p:txBody>
      </p:sp>
      <p:cxnSp>
        <p:nvCxnSpPr>
          <p:cNvPr id="26" name="Connecteur droit avec flèche 25"/>
          <p:cNvCxnSpPr>
            <a:stCxn id="25" idx="1"/>
          </p:cNvCxnSpPr>
          <p:nvPr/>
        </p:nvCxnSpPr>
        <p:spPr>
          <a:xfrm flipH="1">
            <a:off x="639192" y="6376852"/>
            <a:ext cx="4131350" cy="184666"/>
          </a:xfrm>
          <a:prstGeom prst="straightConnector1">
            <a:avLst/>
          </a:prstGeom>
          <a:ln>
            <a:solidFill>
              <a:schemeClr val="accent6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avec flèche 27"/>
          <p:cNvCxnSpPr>
            <a:stCxn id="24" idx="1"/>
          </p:cNvCxnSpPr>
          <p:nvPr/>
        </p:nvCxnSpPr>
        <p:spPr>
          <a:xfrm flipH="1" flipV="1">
            <a:off x="4175057" y="5299274"/>
            <a:ext cx="1190290" cy="547182"/>
          </a:xfrm>
          <a:prstGeom prst="straightConnector1">
            <a:avLst/>
          </a:prstGeom>
          <a:ln>
            <a:solidFill>
              <a:schemeClr val="accent6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Image 33"/>
          <p:cNvPicPr>
            <a:picLocks noChangeAspect="1"/>
          </p:cNvPicPr>
          <p:nvPr/>
        </p:nvPicPr>
        <p:blipFill rotWithShape="1">
          <a:blip r:embed="rId6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3158" t="11545" r="20811"/>
          <a:stretch/>
        </p:blipFill>
        <p:spPr>
          <a:xfrm flipH="1">
            <a:off x="3463912" y="946767"/>
            <a:ext cx="2539902" cy="2173267"/>
          </a:xfrm>
          <a:prstGeom prst="rect">
            <a:avLst/>
          </a:prstGeom>
        </p:spPr>
      </p:pic>
      <p:grpSp>
        <p:nvGrpSpPr>
          <p:cNvPr id="35" name="Groupe 34"/>
          <p:cNvGrpSpPr>
            <a:grpSpLocks noChangeAspect="1"/>
          </p:cNvGrpSpPr>
          <p:nvPr/>
        </p:nvGrpSpPr>
        <p:grpSpPr>
          <a:xfrm>
            <a:off x="6995291" y="898546"/>
            <a:ext cx="2148709" cy="2669086"/>
            <a:chOff x="9917530" y="2765914"/>
            <a:chExt cx="3808515" cy="4730867"/>
          </a:xfrm>
        </p:grpSpPr>
        <p:pic>
          <p:nvPicPr>
            <p:cNvPr id="37" name="Image 36"/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40049" r="38285"/>
            <a:stretch/>
          </p:blipFill>
          <p:spPr>
            <a:xfrm>
              <a:off x="11924997" y="2991230"/>
              <a:ext cx="1801048" cy="4505551"/>
            </a:xfrm>
            <a:prstGeom prst="rect">
              <a:avLst/>
            </a:prstGeom>
          </p:spPr>
        </p:pic>
        <p:sp>
          <p:nvSpPr>
            <p:cNvPr id="38" name="Rectangle 37"/>
            <p:cNvSpPr/>
            <p:nvPr/>
          </p:nvSpPr>
          <p:spPr>
            <a:xfrm>
              <a:off x="9926290" y="6015566"/>
              <a:ext cx="1693158" cy="4909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fr-FR" sz="1200" dirty="0" smtClean="0">
                  <a:solidFill>
                    <a:schemeClr val="accent6"/>
                  </a:solidFill>
                </a:rPr>
                <a:t>Source</a:t>
              </a:r>
              <a:endParaRPr lang="fr-FR" sz="1200" dirty="0"/>
            </a:p>
          </p:txBody>
        </p:sp>
        <p:sp>
          <p:nvSpPr>
            <p:cNvPr id="39" name="Line 7"/>
            <p:cNvSpPr>
              <a:spLocks noChangeShapeType="1"/>
            </p:cNvSpPr>
            <p:nvPr/>
          </p:nvSpPr>
          <p:spPr bwMode="auto">
            <a:xfrm>
              <a:off x="11636965" y="6231590"/>
              <a:ext cx="1224136" cy="288032"/>
            </a:xfrm>
            <a:prstGeom prst="line">
              <a:avLst/>
            </a:prstGeom>
            <a:ln>
              <a:solidFill>
                <a:schemeClr val="accent6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200" dirty="0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9917530" y="3894578"/>
              <a:ext cx="1879834" cy="14729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sz="1200" dirty="0" smtClean="0">
                  <a:solidFill>
                    <a:schemeClr val="accent6"/>
                  </a:solidFill>
                </a:rPr>
                <a:t>Cale ajustable au différent type sources</a:t>
              </a:r>
              <a:endParaRPr lang="fr-FR" sz="1200" dirty="0">
                <a:solidFill>
                  <a:schemeClr val="accent6"/>
                </a:solidFill>
              </a:endParaRPr>
            </a:p>
          </p:txBody>
        </p:sp>
        <p:sp>
          <p:nvSpPr>
            <p:cNvPr id="41" name="Line 7"/>
            <p:cNvSpPr>
              <a:spLocks noChangeShapeType="1"/>
            </p:cNvSpPr>
            <p:nvPr/>
          </p:nvSpPr>
          <p:spPr bwMode="auto">
            <a:xfrm>
              <a:off x="11619448" y="4706287"/>
              <a:ext cx="1241654" cy="805225"/>
            </a:xfrm>
            <a:prstGeom prst="line">
              <a:avLst/>
            </a:prstGeom>
            <a:ln>
              <a:solidFill>
                <a:schemeClr val="accent6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200" dirty="0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9926288" y="2765914"/>
              <a:ext cx="2169654" cy="4909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sz="1200" dirty="0" smtClean="0">
                  <a:solidFill>
                    <a:schemeClr val="accent6"/>
                  </a:solidFill>
                </a:rPr>
                <a:t>Câble interface</a:t>
              </a:r>
              <a:endParaRPr lang="fr-FR" sz="1200" dirty="0">
                <a:solidFill>
                  <a:schemeClr val="accent6"/>
                </a:solidFill>
              </a:endParaRPr>
            </a:p>
          </p:txBody>
        </p:sp>
        <p:sp>
          <p:nvSpPr>
            <p:cNvPr id="43" name="Line 7"/>
            <p:cNvSpPr>
              <a:spLocks noChangeShapeType="1"/>
            </p:cNvSpPr>
            <p:nvPr/>
          </p:nvSpPr>
          <p:spPr bwMode="auto">
            <a:xfrm>
              <a:off x="12095942" y="3037027"/>
              <a:ext cx="765160" cy="314244"/>
            </a:xfrm>
            <a:prstGeom prst="line">
              <a:avLst/>
            </a:prstGeom>
            <a:ln>
              <a:solidFill>
                <a:schemeClr val="accent6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200" dirty="0"/>
            </a:p>
          </p:txBody>
        </p:sp>
      </p:grpSp>
      <p:sp>
        <p:nvSpPr>
          <p:cNvPr id="6" name="ZoneTexte 5"/>
          <p:cNvSpPr txBox="1"/>
          <p:nvPr/>
        </p:nvSpPr>
        <p:spPr>
          <a:xfrm>
            <a:off x="-1" y="1053145"/>
            <a:ext cx="398925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accent6"/>
                </a:solidFill>
              </a:rPr>
              <a:t>3 systèmes de calibration: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>
                <a:solidFill>
                  <a:schemeClr val="accent6"/>
                </a:solidFill>
              </a:rPr>
              <a:t>3x Cannes internes au détecteur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>
                <a:solidFill>
                  <a:schemeClr val="accent6"/>
                </a:solidFill>
              </a:rPr>
              <a:t>Un pantographe périphérique au détecteur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>
                <a:solidFill>
                  <a:schemeClr val="accent6"/>
                </a:solidFill>
              </a:rPr>
              <a:t>Un canal sous le détecteur</a:t>
            </a:r>
          </a:p>
        </p:txBody>
      </p:sp>
    </p:spTree>
    <p:extLst>
      <p:ext uri="{BB962C8B-B14F-4D97-AF65-F5344CB8AC3E}">
        <p14:creationId xmlns:p14="http://schemas.microsoft.com/office/powerpoint/2010/main" val="3866249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Fermeture du </a:t>
            </a:r>
            <a:r>
              <a:rPr lang="fr-FR" dirty="0" err="1" smtClean="0"/>
              <a:t>detecteur</a:t>
            </a:r>
            <a:r>
              <a:rPr lang="fr-FR" dirty="0" smtClean="0"/>
              <a:t> &amp; </a:t>
            </a:r>
            <a:r>
              <a:rPr lang="fr-FR" dirty="0" err="1" smtClean="0"/>
              <a:t>cablage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18</a:t>
            </a:fld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150" b="11291"/>
          <a:stretch/>
        </p:blipFill>
        <p:spPr>
          <a:xfrm>
            <a:off x="35496" y="1150488"/>
            <a:ext cx="8855968" cy="5734896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521" y="1150488"/>
            <a:ext cx="2889754" cy="2164268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4998" y="1150488"/>
            <a:ext cx="2170364" cy="216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542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1532"/>
          <a:stretch/>
        </p:blipFill>
        <p:spPr>
          <a:xfrm>
            <a:off x="0" y="942108"/>
            <a:ext cx="9144000" cy="5719295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Assemblage plomb &amp; structure porteuse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19</a:t>
            </a:fld>
            <a:endParaRPr lang="fr-FR" dirty="0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0905" y="4359622"/>
            <a:ext cx="2226627" cy="2160000"/>
          </a:xfrm>
          <a:prstGeom prst="rect">
            <a:avLst/>
          </a:prstGeom>
          <a:ln>
            <a:solidFill>
              <a:sysClr val="window" lastClr="FFFFFF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53618" y="4359622"/>
            <a:ext cx="1616982" cy="2160000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88085" y="4359622"/>
            <a:ext cx="1607999" cy="2160000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95016" y="4359622"/>
            <a:ext cx="1641117" cy="2160000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1" name="ZoneTexte 10"/>
          <p:cNvSpPr txBox="1"/>
          <p:nvPr/>
        </p:nvSpPr>
        <p:spPr>
          <a:xfrm>
            <a:off x="6162135" y="1481496"/>
            <a:ext cx="24339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accent6"/>
                </a:solidFill>
              </a:rPr>
              <a:t>Panneaux de plomb</a:t>
            </a:r>
            <a:endParaRPr lang="fr-FR" sz="1000" dirty="0" smtClean="0">
              <a:solidFill>
                <a:schemeClr val="accent6"/>
              </a:solidFill>
            </a:endParaRPr>
          </a:p>
        </p:txBody>
      </p:sp>
      <p:cxnSp>
        <p:nvCxnSpPr>
          <p:cNvPr id="13" name="Connecteur droit avec flèche 12"/>
          <p:cNvCxnSpPr>
            <a:stCxn id="11" idx="1"/>
          </p:cNvCxnSpPr>
          <p:nvPr/>
        </p:nvCxnSpPr>
        <p:spPr>
          <a:xfrm flipH="1">
            <a:off x="5053618" y="1666162"/>
            <a:ext cx="1108517" cy="496252"/>
          </a:xfrm>
          <a:prstGeom prst="straightConnector1">
            <a:avLst/>
          </a:prstGeom>
          <a:ln>
            <a:solidFill>
              <a:schemeClr val="accent6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/>
          <p:cNvCxnSpPr/>
          <p:nvPr/>
        </p:nvCxnSpPr>
        <p:spPr>
          <a:xfrm flipH="1">
            <a:off x="4385569" y="1666162"/>
            <a:ext cx="1776566" cy="369332"/>
          </a:xfrm>
          <a:prstGeom prst="straightConnector1">
            <a:avLst/>
          </a:prstGeom>
          <a:ln>
            <a:solidFill>
              <a:schemeClr val="accent6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/>
          <p:nvPr/>
        </p:nvCxnSpPr>
        <p:spPr>
          <a:xfrm flipH="1">
            <a:off x="3746003" y="1666162"/>
            <a:ext cx="2416132" cy="746259"/>
          </a:xfrm>
          <a:prstGeom prst="straightConnector1">
            <a:avLst/>
          </a:prstGeom>
          <a:ln>
            <a:solidFill>
              <a:schemeClr val="accent6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240422" y="1628413"/>
            <a:ext cx="24339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accent6"/>
                </a:solidFill>
              </a:rPr>
              <a:t>Structure porteuse</a:t>
            </a:r>
            <a:endParaRPr lang="fr-FR" sz="1000" dirty="0" smtClean="0">
              <a:solidFill>
                <a:schemeClr val="accent6"/>
              </a:solidFill>
            </a:endParaRPr>
          </a:p>
        </p:txBody>
      </p:sp>
      <p:cxnSp>
        <p:nvCxnSpPr>
          <p:cNvPr id="20" name="Connecteur droit avec flèche 19"/>
          <p:cNvCxnSpPr/>
          <p:nvPr/>
        </p:nvCxnSpPr>
        <p:spPr>
          <a:xfrm>
            <a:off x="2523696" y="1858182"/>
            <a:ext cx="747130" cy="441135"/>
          </a:xfrm>
          <a:prstGeom prst="straightConnector1">
            <a:avLst/>
          </a:prstGeom>
          <a:ln>
            <a:solidFill>
              <a:schemeClr val="accent6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9221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" y="197840"/>
            <a:ext cx="9144793" cy="646232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Assemblage Blindage polyéthylène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20</a:t>
            </a:fld>
            <a:endParaRPr lang="fr-FR" dirty="0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5" y="1199035"/>
            <a:ext cx="1621677" cy="2158171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48" y="4358401"/>
            <a:ext cx="1615580" cy="2158171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89371" y="4358402"/>
            <a:ext cx="1621677" cy="2164268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89371" y="1200560"/>
            <a:ext cx="1621677" cy="2158171"/>
          </a:xfrm>
          <a:prstGeom prst="rect">
            <a:avLst/>
          </a:prstGeom>
        </p:spPr>
      </p:pic>
      <p:pic>
        <p:nvPicPr>
          <p:cNvPr id="19" name="Image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30170" y="4358402"/>
            <a:ext cx="2883658" cy="2158171"/>
          </a:xfrm>
          <a:prstGeom prst="rect">
            <a:avLst/>
          </a:prstGeom>
        </p:spPr>
      </p:pic>
      <p:sp>
        <p:nvSpPr>
          <p:cNvPr id="14" name="ZoneTexte 13"/>
          <p:cNvSpPr txBox="1"/>
          <p:nvPr/>
        </p:nvSpPr>
        <p:spPr>
          <a:xfrm>
            <a:off x="93564" y="3410836"/>
            <a:ext cx="17707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accent6"/>
                </a:solidFill>
              </a:rPr>
              <a:t>Panneaux Poly.</a:t>
            </a:r>
            <a:endParaRPr lang="fr-FR" sz="1000" dirty="0" smtClean="0">
              <a:solidFill>
                <a:schemeClr val="accent6"/>
              </a:solidFill>
            </a:endParaRPr>
          </a:p>
        </p:txBody>
      </p:sp>
      <p:cxnSp>
        <p:nvCxnSpPr>
          <p:cNvPr id="15" name="Connecteur droit avec flèche 14"/>
          <p:cNvCxnSpPr>
            <a:stCxn id="14" idx="3"/>
          </p:cNvCxnSpPr>
          <p:nvPr/>
        </p:nvCxnSpPr>
        <p:spPr>
          <a:xfrm flipV="1">
            <a:off x="1864311" y="2752074"/>
            <a:ext cx="355106" cy="843428"/>
          </a:xfrm>
          <a:prstGeom prst="straightConnector1">
            <a:avLst/>
          </a:prstGeom>
          <a:ln>
            <a:solidFill>
              <a:schemeClr val="accent6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/>
          <p:cNvSpPr txBox="1"/>
          <p:nvPr/>
        </p:nvSpPr>
        <p:spPr>
          <a:xfrm>
            <a:off x="93565" y="3730067"/>
            <a:ext cx="14184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accent6"/>
                </a:solidFill>
              </a:rPr>
              <a:t>Porte accès calibration</a:t>
            </a:r>
            <a:endParaRPr lang="fr-FR" sz="1000" dirty="0" smtClean="0">
              <a:solidFill>
                <a:schemeClr val="accent6"/>
              </a:solidFill>
            </a:endParaRPr>
          </a:p>
        </p:txBody>
      </p:sp>
      <p:cxnSp>
        <p:nvCxnSpPr>
          <p:cNvPr id="18" name="Connecteur droit avec flèche 17"/>
          <p:cNvCxnSpPr>
            <a:stCxn id="17" idx="3"/>
          </p:cNvCxnSpPr>
          <p:nvPr/>
        </p:nvCxnSpPr>
        <p:spPr>
          <a:xfrm flipV="1">
            <a:off x="1512001" y="2869605"/>
            <a:ext cx="1133545" cy="1183628"/>
          </a:xfrm>
          <a:prstGeom prst="straightConnector1">
            <a:avLst/>
          </a:prstGeom>
          <a:ln>
            <a:solidFill>
              <a:schemeClr val="accent6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/>
          <p:cNvSpPr txBox="1"/>
          <p:nvPr/>
        </p:nvSpPr>
        <p:spPr>
          <a:xfrm>
            <a:off x="6196483" y="3487484"/>
            <a:ext cx="14184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accent6"/>
                </a:solidFill>
              </a:rPr>
              <a:t>Porte accès calibration</a:t>
            </a:r>
            <a:endParaRPr lang="fr-FR" sz="1000" dirty="0" smtClean="0">
              <a:solidFill>
                <a:schemeClr val="accent6"/>
              </a:solidFill>
            </a:endParaRPr>
          </a:p>
        </p:txBody>
      </p:sp>
      <p:cxnSp>
        <p:nvCxnSpPr>
          <p:cNvPr id="22" name="Connecteur droit avec flèche 21"/>
          <p:cNvCxnSpPr>
            <a:stCxn id="21" idx="3"/>
          </p:cNvCxnSpPr>
          <p:nvPr/>
        </p:nvCxnSpPr>
        <p:spPr>
          <a:xfrm flipV="1">
            <a:off x="7614919" y="2139518"/>
            <a:ext cx="747846" cy="1671132"/>
          </a:xfrm>
          <a:prstGeom prst="straightConnector1">
            <a:avLst/>
          </a:prstGeom>
          <a:ln>
            <a:solidFill>
              <a:schemeClr val="accent6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/>
          <p:cNvCxnSpPr/>
          <p:nvPr/>
        </p:nvCxnSpPr>
        <p:spPr>
          <a:xfrm>
            <a:off x="7614919" y="3805386"/>
            <a:ext cx="410385" cy="1169040"/>
          </a:xfrm>
          <a:prstGeom prst="straightConnector1">
            <a:avLst/>
          </a:prstGeom>
          <a:ln>
            <a:solidFill>
              <a:schemeClr val="accent6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1196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7" grpId="0"/>
      <p:bldP spid="2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e 12"/>
          <p:cNvGrpSpPr>
            <a:grpSpLocks noChangeAspect="1"/>
          </p:cNvGrpSpPr>
          <p:nvPr/>
        </p:nvGrpSpPr>
        <p:grpSpPr>
          <a:xfrm>
            <a:off x="5121354" y="884782"/>
            <a:ext cx="3941895" cy="2200156"/>
            <a:chOff x="250191" y="924588"/>
            <a:chExt cx="8784976" cy="4903306"/>
          </a:xfrm>
        </p:grpSpPr>
        <p:pic>
          <p:nvPicPr>
            <p:cNvPr id="14" name="Image 13"/>
            <p:cNvPicPr>
              <a:picLocks noChangeAspect="1"/>
            </p:cNvPicPr>
            <p:nvPr/>
          </p:nvPicPr>
          <p:blipFill rotWithShape="1">
            <a:blip r:embed="rId2"/>
            <a:srcRect l="4814" r="13821"/>
            <a:stretch/>
          </p:blipFill>
          <p:spPr>
            <a:xfrm>
              <a:off x="250191" y="1484786"/>
              <a:ext cx="8784976" cy="3755461"/>
            </a:xfrm>
            <a:prstGeom prst="rect">
              <a:avLst/>
            </a:prstGeom>
          </p:spPr>
        </p:pic>
        <p:grpSp>
          <p:nvGrpSpPr>
            <p:cNvPr id="15" name="Groupe 14"/>
            <p:cNvGrpSpPr/>
            <p:nvPr/>
          </p:nvGrpSpPr>
          <p:grpSpPr>
            <a:xfrm flipV="1">
              <a:off x="2896847" y="924588"/>
              <a:ext cx="790232" cy="1484138"/>
              <a:chOff x="1949184" y="3717032"/>
              <a:chExt cx="790232" cy="1595225"/>
            </a:xfrm>
          </p:grpSpPr>
          <p:cxnSp>
            <p:nvCxnSpPr>
              <p:cNvPr id="31" name="Connecteur droit 30"/>
              <p:cNvCxnSpPr/>
              <p:nvPr/>
            </p:nvCxnSpPr>
            <p:spPr>
              <a:xfrm>
                <a:off x="2228475" y="3717032"/>
                <a:ext cx="0" cy="1083568"/>
              </a:xfrm>
              <a:prstGeom prst="line">
                <a:avLst/>
              </a:prstGeom>
              <a:ln w="31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Forme libre 31"/>
              <p:cNvSpPr/>
              <p:nvPr/>
            </p:nvSpPr>
            <p:spPr>
              <a:xfrm>
                <a:off x="2317750" y="3727450"/>
                <a:ext cx="234950" cy="1073150"/>
              </a:xfrm>
              <a:custGeom>
                <a:avLst/>
                <a:gdLst>
                  <a:gd name="connsiteX0" fmla="*/ 0 w 234950"/>
                  <a:gd name="connsiteY0" fmla="*/ 0 h 1073150"/>
                  <a:gd name="connsiteX1" fmla="*/ 0 w 234950"/>
                  <a:gd name="connsiteY1" fmla="*/ 419100 h 1073150"/>
                  <a:gd name="connsiteX2" fmla="*/ 234950 w 234950"/>
                  <a:gd name="connsiteY2" fmla="*/ 749300 h 1073150"/>
                  <a:gd name="connsiteX3" fmla="*/ 234950 w 234950"/>
                  <a:gd name="connsiteY3" fmla="*/ 1073150 h 1073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4950" h="1073150">
                    <a:moveTo>
                      <a:pt x="0" y="0"/>
                    </a:moveTo>
                    <a:lnTo>
                      <a:pt x="0" y="419100"/>
                    </a:lnTo>
                    <a:lnTo>
                      <a:pt x="234950" y="749300"/>
                    </a:lnTo>
                    <a:lnTo>
                      <a:pt x="234950" y="1073150"/>
                    </a:lnTo>
                  </a:path>
                </a:pathLst>
              </a:custGeom>
              <a:ln w="31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 sz="1200"/>
              </a:p>
            </p:txBody>
          </p:sp>
          <p:sp>
            <p:nvSpPr>
              <p:cNvPr id="33" name="Flèche droite 32"/>
              <p:cNvSpPr/>
              <p:nvPr/>
            </p:nvSpPr>
            <p:spPr>
              <a:xfrm>
                <a:off x="2228474" y="4653136"/>
                <a:ext cx="327301" cy="144016"/>
              </a:xfrm>
              <a:prstGeom prst="rightArrow">
                <a:avLst/>
              </a:prstGeom>
              <a:ln w="31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 sz="1200">
                  <a:solidFill>
                    <a:schemeClr val="tx1"/>
                  </a:solidFill>
                </a:endParaRPr>
              </a:p>
            </p:txBody>
          </p:sp>
          <p:sp>
            <p:nvSpPr>
              <p:cNvPr id="34" name="ZoneTexte 33"/>
              <p:cNvSpPr txBox="1"/>
              <p:nvPr/>
            </p:nvSpPr>
            <p:spPr>
              <a:xfrm rot="10800000">
                <a:off x="1949184" y="4648726"/>
                <a:ext cx="790232" cy="6635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200" dirty="0" smtClean="0"/>
                  <a:t>10</a:t>
                </a:r>
                <a:endParaRPr lang="fr-FR" sz="1200" dirty="0"/>
              </a:p>
            </p:txBody>
          </p:sp>
        </p:grpSp>
        <p:sp>
          <p:nvSpPr>
            <p:cNvPr id="16" name="Rectangle 15"/>
            <p:cNvSpPr/>
            <p:nvPr/>
          </p:nvSpPr>
          <p:spPr>
            <a:xfrm>
              <a:off x="1289902" y="3645024"/>
              <a:ext cx="936413" cy="45719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251520" y="3690744"/>
              <a:ext cx="1474384" cy="45844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835696" y="3693627"/>
              <a:ext cx="3464509" cy="45719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/>
            </a:p>
          </p:txBody>
        </p:sp>
        <p:grpSp>
          <p:nvGrpSpPr>
            <p:cNvPr id="19" name="Groupe 18"/>
            <p:cNvGrpSpPr/>
            <p:nvPr/>
          </p:nvGrpSpPr>
          <p:grpSpPr>
            <a:xfrm rot="1465134">
              <a:off x="4893326" y="1095500"/>
              <a:ext cx="256612" cy="3449735"/>
              <a:chOff x="11556776" y="-2488263"/>
              <a:chExt cx="256612" cy="3449735"/>
            </a:xfrm>
          </p:grpSpPr>
          <p:sp>
            <p:nvSpPr>
              <p:cNvPr id="28" name="Rectangle 27"/>
              <p:cNvSpPr/>
              <p:nvPr/>
            </p:nvSpPr>
            <p:spPr>
              <a:xfrm>
                <a:off x="11556776" y="-2488263"/>
                <a:ext cx="256612" cy="342383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200"/>
              </a:p>
            </p:txBody>
          </p:sp>
          <p:cxnSp>
            <p:nvCxnSpPr>
              <p:cNvPr id="29" name="Connecteur droit 28"/>
              <p:cNvCxnSpPr/>
              <p:nvPr/>
            </p:nvCxnSpPr>
            <p:spPr>
              <a:xfrm>
                <a:off x="11556776" y="-2331640"/>
                <a:ext cx="0" cy="3293112"/>
              </a:xfrm>
              <a:prstGeom prst="line">
                <a:avLst/>
              </a:prstGeom>
              <a:ln w="6350">
                <a:prstDash val="lg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Connecteur droit 29"/>
              <p:cNvCxnSpPr/>
              <p:nvPr/>
            </p:nvCxnSpPr>
            <p:spPr>
              <a:xfrm>
                <a:off x="11813388" y="-2331640"/>
                <a:ext cx="0" cy="3293112"/>
              </a:xfrm>
              <a:prstGeom prst="line">
                <a:avLst/>
              </a:prstGeom>
              <a:ln w="6350">
                <a:prstDash val="lg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" name="Rectangle 19"/>
            <p:cNvSpPr/>
            <p:nvPr/>
          </p:nvSpPr>
          <p:spPr>
            <a:xfrm>
              <a:off x="4872429" y="3645024"/>
              <a:ext cx="936413" cy="45719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/>
            </a:p>
          </p:txBody>
        </p:sp>
        <p:sp>
          <p:nvSpPr>
            <p:cNvPr id="21" name="Forme en L 20"/>
            <p:cNvSpPr/>
            <p:nvPr/>
          </p:nvSpPr>
          <p:spPr>
            <a:xfrm rot="10800000" flipH="1">
              <a:off x="7319368" y="3746234"/>
              <a:ext cx="500123" cy="1464334"/>
            </a:xfrm>
            <a:prstGeom prst="corner">
              <a:avLst>
                <a:gd name="adj1" fmla="val 7777"/>
                <a:gd name="adj2" fmla="val 7806"/>
              </a:avLst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/>
            </a:p>
          </p:txBody>
        </p:sp>
        <p:cxnSp>
          <p:nvCxnSpPr>
            <p:cNvPr id="22" name="Connecteur droit avec flèche 21"/>
            <p:cNvCxnSpPr>
              <a:stCxn id="23" idx="3"/>
            </p:cNvCxnSpPr>
            <p:nvPr/>
          </p:nvCxnSpPr>
          <p:spPr>
            <a:xfrm flipV="1">
              <a:off x="6636974" y="4589406"/>
              <a:ext cx="647179" cy="929826"/>
            </a:xfrm>
            <a:prstGeom prst="straightConnector1">
              <a:avLst/>
            </a:prstGeom>
            <a:ln w="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ZoneTexte 22"/>
            <p:cNvSpPr txBox="1"/>
            <p:nvPr/>
          </p:nvSpPr>
          <p:spPr>
            <a:xfrm>
              <a:off x="3699679" y="5210569"/>
              <a:ext cx="2937296" cy="6173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 smtClean="0"/>
                <a:t>µmétal + adhésif</a:t>
              </a:r>
              <a:endParaRPr lang="fr-FR" sz="120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6084167" y="3211793"/>
              <a:ext cx="1735323" cy="467654"/>
            </a:xfrm>
            <a:prstGeom prst="rect">
              <a:avLst/>
            </a:prstGeom>
            <a:solidFill>
              <a:srgbClr val="C965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6585449" y="2743546"/>
              <a:ext cx="1715798" cy="467654"/>
            </a:xfrm>
            <a:prstGeom prst="rect">
              <a:avLst/>
            </a:prstGeom>
            <a:solidFill>
              <a:srgbClr val="C965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7071092" y="2288628"/>
              <a:ext cx="1715798" cy="467654"/>
            </a:xfrm>
            <a:prstGeom prst="rect">
              <a:avLst/>
            </a:prstGeom>
            <a:solidFill>
              <a:srgbClr val="C965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5409997" y="3696797"/>
              <a:ext cx="2409493" cy="46078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/>
            </a:p>
          </p:txBody>
        </p:sp>
      </p:grp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Mise en place du blindage magnétique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21</a:t>
            </a:fld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19939"/>
            <a:ext cx="9144000" cy="6464808"/>
          </a:xfrm>
          <a:prstGeom prst="rect">
            <a:avLst/>
          </a:prstGeom>
          <a:ln>
            <a:noFill/>
          </a:ln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816" y="4324758"/>
            <a:ext cx="1639966" cy="2182557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1678" y="4347315"/>
            <a:ext cx="2901948" cy="2182557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53522" y="4347315"/>
            <a:ext cx="2901948" cy="2182557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417975" y="1486367"/>
            <a:ext cx="24339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accent6"/>
                </a:solidFill>
              </a:rPr>
              <a:t>Panneaux µmétal</a:t>
            </a:r>
            <a:endParaRPr lang="fr-FR" sz="1000" dirty="0" smtClean="0">
              <a:solidFill>
                <a:schemeClr val="accent6"/>
              </a:solidFill>
            </a:endParaRPr>
          </a:p>
        </p:txBody>
      </p:sp>
      <p:cxnSp>
        <p:nvCxnSpPr>
          <p:cNvPr id="10" name="Connecteur droit avec flèche 9"/>
          <p:cNvCxnSpPr/>
          <p:nvPr/>
        </p:nvCxnSpPr>
        <p:spPr>
          <a:xfrm>
            <a:off x="2459115" y="1700964"/>
            <a:ext cx="989264" cy="456307"/>
          </a:xfrm>
          <a:prstGeom prst="straightConnector1">
            <a:avLst/>
          </a:prstGeom>
          <a:ln>
            <a:solidFill>
              <a:schemeClr val="accent6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ZoneTexte 34"/>
          <p:cNvSpPr txBox="1"/>
          <p:nvPr/>
        </p:nvSpPr>
        <p:spPr>
          <a:xfrm>
            <a:off x="6196615" y="3213136"/>
            <a:ext cx="29473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>
                <a:solidFill>
                  <a:schemeClr val="accent6"/>
                </a:solidFill>
              </a:rPr>
              <a:t>Jeu pour dilatation thermique</a:t>
            </a:r>
            <a:endParaRPr lang="fr-FR" dirty="0">
              <a:solidFill>
                <a:schemeClr val="accent6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>
                <a:solidFill>
                  <a:schemeClr val="accent6"/>
                </a:solidFill>
              </a:rPr>
              <a:t>Continuité électrique</a:t>
            </a:r>
          </a:p>
        </p:txBody>
      </p:sp>
    </p:spTree>
    <p:extLst>
      <p:ext uri="{BB962C8B-B14F-4D97-AF65-F5344CB8AC3E}">
        <p14:creationId xmlns:p14="http://schemas.microsoft.com/office/powerpoint/2010/main" val="619213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Insertion détecteur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22</a:t>
            </a:fld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398"/>
          <a:stretch/>
        </p:blipFill>
        <p:spPr>
          <a:xfrm>
            <a:off x="0" y="958787"/>
            <a:ext cx="9144000" cy="5921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391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Insertion détecteur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23</a:t>
            </a:fld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19939"/>
            <a:ext cx="9144000" cy="6464808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19" y="4279456"/>
            <a:ext cx="2877561" cy="2158171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4023" y="1041638"/>
            <a:ext cx="2883658" cy="2164268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10572" y="4275188"/>
            <a:ext cx="2883658" cy="2158171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4023" y="4275187"/>
            <a:ext cx="2883658" cy="2158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872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Fin d’installation polyéthylène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24</a:t>
            </a:fld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15845"/>
            <a:ext cx="9144000" cy="6464808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5257" y="4334514"/>
            <a:ext cx="2877561" cy="2158171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597" y="4334515"/>
            <a:ext cx="2362088" cy="2158171"/>
          </a:xfrm>
          <a:prstGeom prst="rect">
            <a:avLst/>
          </a:prstGeom>
        </p:spPr>
      </p:pic>
      <p:pic>
        <p:nvPicPr>
          <p:cNvPr id="20" name="Imag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597" y="1269073"/>
            <a:ext cx="2359356" cy="1767993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6428158" y="2085881"/>
            <a:ext cx="24339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accent6"/>
                </a:solidFill>
              </a:rPr>
              <a:t>Panneaux µmétal</a:t>
            </a:r>
            <a:endParaRPr lang="fr-FR" sz="1000" dirty="0" smtClean="0">
              <a:solidFill>
                <a:schemeClr val="accent6"/>
              </a:solidFill>
            </a:endParaRPr>
          </a:p>
        </p:txBody>
      </p:sp>
      <p:cxnSp>
        <p:nvCxnSpPr>
          <p:cNvPr id="9" name="Connecteur droit avec flèche 8"/>
          <p:cNvCxnSpPr>
            <a:stCxn id="8" idx="1"/>
          </p:cNvCxnSpPr>
          <p:nvPr/>
        </p:nvCxnSpPr>
        <p:spPr>
          <a:xfrm flipH="1" flipV="1">
            <a:off x="5264458" y="2263806"/>
            <a:ext cx="1163700" cy="6741"/>
          </a:xfrm>
          <a:prstGeom prst="straightConnector1">
            <a:avLst/>
          </a:prstGeom>
          <a:ln>
            <a:solidFill>
              <a:schemeClr val="accent6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/>
          <p:cNvSpPr txBox="1"/>
          <p:nvPr/>
        </p:nvSpPr>
        <p:spPr>
          <a:xfrm>
            <a:off x="6428158" y="1315934"/>
            <a:ext cx="26181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accent6"/>
                </a:solidFill>
              </a:rPr>
              <a:t>Panneaux Polyéthylène 200mm</a:t>
            </a:r>
            <a:endParaRPr lang="fr-FR" sz="1000" dirty="0" smtClean="0">
              <a:solidFill>
                <a:schemeClr val="accent6"/>
              </a:solidFill>
            </a:endParaRPr>
          </a:p>
        </p:txBody>
      </p:sp>
      <p:cxnSp>
        <p:nvCxnSpPr>
          <p:cNvPr id="14" name="Connecteur droit avec flèche 13"/>
          <p:cNvCxnSpPr>
            <a:stCxn id="12" idx="1"/>
          </p:cNvCxnSpPr>
          <p:nvPr/>
        </p:nvCxnSpPr>
        <p:spPr>
          <a:xfrm flipH="1" flipV="1">
            <a:off x="5264458" y="988410"/>
            <a:ext cx="1163700" cy="650690"/>
          </a:xfrm>
          <a:prstGeom prst="straightConnector1">
            <a:avLst/>
          </a:prstGeom>
          <a:ln>
            <a:solidFill>
              <a:schemeClr val="accent6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9340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Fin d’installation polyéthylène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25</a:t>
            </a:fld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15845"/>
            <a:ext cx="9144000" cy="6464808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62907" y="4328418"/>
            <a:ext cx="3668814" cy="216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176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Fin d’installation du plomb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26</a:t>
            </a:fld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15845"/>
            <a:ext cx="9144000" cy="6464808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71" y="4361451"/>
            <a:ext cx="2883658" cy="2158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Fin mise en place plomb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27</a:t>
            </a:fld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15845"/>
            <a:ext cx="9144000" cy="6464808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7018" y="4248239"/>
            <a:ext cx="2883658" cy="2158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839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Mise en place Muon veto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28</a:t>
            </a:fld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15845"/>
            <a:ext cx="9144000" cy="6464808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623" y="3466610"/>
            <a:ext cx="2164268" cy="2871465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9904" y="3466610"/>
            <a:ext cx="2158171" cy="2877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091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Veto muons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29</a:t>
            </a:fld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15845"/>
            <a:ext cx="9144000" cy="6464808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095" y="2122586"/>
            <a:ext cx="2700762" cy="3596952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833" y="2119538"/>
            <a:ext cx="2505673" cy="3603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4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47664" y="52752"/>
            <a:ext cx="7236464" cy="908720"/>
          </a:xfrm>
        </p:spPr>
        <p:txBody>
          <a:bodyPr/>
          <a:lstStyle/>
          <a:p>
            <a:r>
              <a:rPr lang="fr-FR" dirty="0" smtClean="0"/>
              <a:t>Installation Blindage Fer doux/B4C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30</a:t>
            </a:fld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93192"/>
            <a:ext cx="9144000" cy="6464808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9644" y="1042071"/>
            <a:ext cx="2402032" cy="1798476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38" y="1042071"/>
            <a:ext cx="2408129" cy="1798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752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31</a:t>
            </a:fld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15845"/>
            <a:ext cx="9144000" cy="6464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997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Déplacement Détecteur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32</a:t>
            </a:fld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863" t="11412" r="45275" b="36238"/>
          <a:stretch/>
        </p:blipFill>
        <p:spPr>
          <a:xfrm>
            <a:off x="1907704" y="1124744"/>
            <a:ext cx="3096344" cy="3384376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9088" y="2745537"/>
            <a:ext cx="3792041" cy="2517866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6445930" y="1966630"/>
            <a:ext cx="19619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accent6"/>
                </a:solidFill>
              </a:rPr>
              <a:t>Rail de guidage</a:t>
            </a:r>
            <a:endParaRPr lang="fr-FR" sz="1000" dirty="0" smtClean="0">
              <a:solidFill>
                <a:schemeClr val="accent6"/>
              </a:solidFill>
            </a:endParaRPr>
          </a:p>
        </p:txBody>
      </p:sp>
      <p:cxnSp>
        <p:nvCxnSpPr>
          <p:cNvPr id="10" name="Connecteur droit avec flèche 9"/>
          <p:cNvCxnSpPr>
            <a:stCxn id="9" idx="2"/>
          </p:cNvCxnSpPr>
          <p:nvPr/>
        </p:nvCxnSpPr>
        <p:spPr>
          <a:xfrm flipH="1">
            <a:off x="7404533" y="2335962"/>
            <a:ext cx="22348" cy="2062379"/>
          </a:xfrm>
          <a:prstGeom prst="straightConnector1">
            <a:avLst/>
          </a:prstGeom>
          <a:ln>
            <a:solidFill>
              <a:schemeClr val="accent6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3742" y="3635964"/>
            <a:ext cx="2164268" cy="2883658"/>
          </a:xfrm>
          <a:prstGeom prst="rect">
            <a:avLst/>
          </a:prstGeom>
        </p:spPr>
      </p:pic>
      <p:pic>
        <p:nvPicPr>
          <p:cNvPr id="20" name="Imag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786" y="3799909"/>
            <a:ext cx="2158171" cy="2877561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>
          <a:xfrm>
            <a:off x="5163206" y="5669648"/>
            <a:ext cx="19619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accent6"/>
                </a:solidFill>
              </a:rPr>
              <a:t>Patin(s) à air</a:t>
            </a:r>
            <a:endParaRPr lang="fr-FR" sz="1000" dirty="0" smtClean="0">
              <a:solidFill>
                <a:schemeClr val="accent6"/>
              </a:solidFill>
            </a:endParaRPr>
          </a:p>
        </p:txBody>
      </p:sp>
      <p:cxnSp>
        <p:nvCxnSpPr>
          <p:cNvPr id="12" name="Connecteur droit avec flèche 11"/>
          <p:cNvCxnSpPr>
            <a:stCxn id="11" idx="1"/>
          </p:cNvCxnSpPr>
          <p:nvPr/>
        </p:nvCxnSpPr>
        <p:spPr>
          <a:xfrm flipH="1">
            <a:off x="3577701" y="5854314"/>
            <a:ext cx="1585505" cy="0"/>
          </a:xfrm>
          <a:prstGeom prst="straightConnector1">
            <a:avLst/>
          </a:prstGeom>
          <a:ln>
            <a:solidFill>
              <a:schemeClr val="accent6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783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262" t="30149" r="28338" b="9778"/>
          <a:stretch/>
        </p:blipFill>
        <p:spPr>
          <a:xfrm>
            <a:off x="5831632" y="4089308"/>
            <a:ext cx="3312368" cy="2791345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Vue </a:t>
            </a:r>
            <a:r>
              <a:rPr lang="fr-FR" dirty="0" smtClean="0"/>
              <a:t>d’ensemble </a:t>
            </a:r>
            <a:r>
              <a:rPr lang="fr-FR" dirty="0" err="1" smtClean="0"/>
              <a:t>stereo</a:t>
            </a:r>
            <a:r>
              <a:rPr lang="fr-FR" dirty="0" smtClean="0"/>
              <a:t> / </a:t>
            </a:r>
            <a:r>
              <a:rPr lang="fr-FR" dirty="0"/>
              <a:t>ILL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33</a:t>
            </a:fld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15845"/>
            <a:ext cx="9144000" cy="6464808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405" y="4204709"/>
            <a:ext cx="2511770" cy="2560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90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_powerpoint_CEA_Irfu">
  <a:themeElements>
    <a:clrScheme name="CEA">
      <a:dk1>
        <a:sysClr val="windowText" lastClr="000000"/>
      </a:dk1>
      <a:lt1>
        <a:sysClr val="window" lastClr="FFFFFF"/>
      </a:lt1>
      <a:dk2>
        <a:srgbClr val="DC0528"/>
      </a:dk2>
      <a:lt2>
        <a:srgbClr val="96C31E"/>
      </a:lt2>
      <a:accent1>
        <a:srgbClr val="781469"/>
      </a:accent1>
      <a:accent2>
        <a:srgbClr val="F08728"/>
      </a:accent2>
      <a:accent3>
        <a:srgbClr val="FAB45F"/>
      </a:accent3>
      <a:accent4>
        <a:srgbClr val="0091C3"/>
      </a:accent4>
      <a:accent5>
        <a:srgbClr val="006937"/>
      </a:accent5>
      <a:accent6>
        <a:srgbClr val="87000A"/>
      </a:accent6>
      <a:hlink>
        <a:srgbClr val="0000FF"/>
      </a:hlink>
      <a:folHlink>
        <a:srgbClr val="800080"/>
      </a:folHlink>
    </a:clrScheme>
    <a:fontScheme name="CE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CeSOX_modèle.pptx" id="{9FCFC842-5E37-438B-BF7F-D8B88AE3A94A}" vid="{5D66F05C-FE81-470B-8E6A-E19EE41DAB5B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1428</TotalTime>
  <Words>512</Words>
  <Application>Microsoft Office PowerPoint</Application>
  <PresentationFormat>Affichage à l'écran (4:3)</PresentationFormat>
  <Paragraphs>186</Paragraphs>
  <Slides>33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33</vt:i4>
      </vt:variant>
    </vt:vector>
  </HeadingPairs>
  <TitlesOfParts>
    <vt:vector size="36" baseType="lpstr">
      <vt:lpstr>Arial</vt:lpstr>
      <vt:lpstr>Calibri</vt:lpstr>
      <vt:lpstr>Mod_powerpoint_CEA_Irfu</vt:lpstr>
      <vt:lpstr>Stereo Café du SEDI </vt:lpstr>
      <vt:lpstr>Vue d’ensemble stereo / ILL</vt:lpstr>
      <vt:lpstr>Vue d’ensemble ILL - implantation</vt:lpstr>
      <vt:lpstr>Description générale du détecteur</vt:lpstr>
      <vt:lpstr>STEREO – Lots Mécanique  Irfu</vt:lpstr>
      <vt:lpstr>Cuve externe détecteur – double cuvelage</vt:lpstr>
      <vt:lpstr>Enceinte Cible et panneaux PMMA</vt:lpstr>
      <vt:lpstr>Enceinte Cible et panneaux PMMA</vt:lpstr>
      <vt:lpstr>Enceinte Cible et panneaux PMMA</vt:lpstr>
      <vt:lpstr>Enceinte Cible et panneaux PMMA</vt:lpstr>
      <vt:lpstr>Buffer(s)</vt:lpstr>
      <vt:lpstr>Buffers internes</vt:lpstr>
      <vt:lpstr>Buffers internes</vt:lpstr>
      <vt:lpstr>Mise en place des buffers</vt:lpstr>
      <vt:lpstr>Mise en place des buffers</vt:lpstr>
      <vt:lpstr>Fermeture du détecteur</vt:lpstr>
      <vt:lpstr>Systèmes de calibration</vt:lpstr>
      <vt:lpstr>Fermeture du detecteur &amp; cablage</vt:lpstr>
      <vt:lpstr>Assemblage plomb &amp; structure porteuse</vt:lpstr>
      <vt:lpstr>Assemblage Blindage polyéthylène</vt:lpstr>
      <vt:lpstr>Mise en place du blindage magnétique</vt:lpstr>
      <vt:lpstr>Insertion détecteur</vt:lpstr>
      <vt:lpstr>Insertion détecteur</vt:lpstr>
      <vt:lpstr>Fin d’installation polyéthylène</vt:lpstr>
      <vt:lpstr>Fin d’installation polyéthylène</vt:lpstr>
      <vt:lpstr>Fin d’installation du plomb</vt:lpstr>
      <vt:lpstr>Fin mise en place plomb</vt:lpstr>
      <vt:lpstr>Mise en place Muon veto</vt:lpstr>
      <vt:lpstr>Veto muons</vt:lpstr>
      <vt:lpstr>Installation Blindage Fer doux/B4C</vt:lpstr>
      <vt:lpstr>Présentation PowerPoint</vt:lpstr>
      <vt:lpstr>Déplacement Détecteur</vt:lpstr>
      <vt:lpstr>Vue d’ensemble stereo / ILL</vt:lpstr>
    </vt:vector>
  </TitlesOfParts>
  <Company>CEA Saclay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SCOLA Loris</dc:creator>
  <cp:lastModifiedBy>LAHONDE-HAMDOUN Caroline</cp:lastModifiedBy>
  <cp:revision>110</cp:revision>
  <dcterms:created xsi:type="dcterms:W3CDTF">2016-11-08T09:16:12Z</dcterms:created>
  <dcterms:modified xsi:type="dcterms:W3CDTF">2016-11-15T12:56:15Z</dcterms:modified>
</cp:coreProperties>
</file>