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avi" ContentType="video/x-msvide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"/>
  </p:notes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600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6090" autoAdjust="0"/>
    <p:restoredTop sz="94660"/>
  </p:normalViewPr>
  <p:slideViewPr>
    <p:cSldViewPr snapToGrid="0">
      <p:cViewPr varScale="1">
        <p:scale>
          <a:sx n="129" d="100"/>
          <a:sy n="129" d="100"/>
        </p:scale>
        <p:origin x="69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07D241-170B-48A9-BF6B-9F158B29739F}" type="datetimeFigureOut">
              <a:rPr lang="fr-FR" smtClean="0"/>
              <a:t>15/11/2016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D6D62B-4902-4ABD-BA12-F903DECBD9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95255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bandeau_titre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3310128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60000" y="1855288"/>
            <a:ext cx="4788464" cy="2653832"/>
          </a:xfrm>
        </p:spPr>
        <p:txBody>
          <a:bodyPr anchor="t" anchorCtr="0"/>
          <a:lstStyle>
            <a:lvl1pPr>
              <a:lnSpc>
                <a:spcPts val="3800"/>
              </a:lnSpc>
              <a:defRPr sz="2800" b="0" cap="all" baseline="0">
                <a:solidFill>
                  <a:srgbClr val="666666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60000" y="5805264"/>
            <a:ext cx="3060272" cy="504056"/>
          </a:xfrm>
        </p:spPr>
        <p:txBody>
          <a:bodyPr anchor="b" anchorCtr="0"/>
          <a:lstStyle>
            <a:lvl1pPr marL="0" indent="0" algn="l">
              <a:buNone/>
              <a:defRPr sz="1550" cap="all" baseline="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3960000" y="4509120"/>
            <a:ext cx="4788464" cy="1224136"/>
          </a:xfrm>
        </p:spPr>
        <p:txBody>
          <a:bodyPr anchor="b" anchorCtr="0"/>
          <a:lstStyle>
            <a:lvl1pPr marL="0" indent="0">
              <a:buFont typeface="Arial" pitchFamily="34" charset="0"/>
              <a:buNone/>
              <a:defRPr sz="850" b="0">
                <a:solidFill>
                  <a:srgbClr val="666666"/>
                </a:solidFill>
              </a:defRPr>
            </a:lvl1pPr>
          </a:lstStyle>
          <a:p>
            <a:pPr lvl="0"/>
            <a:r>
              <a:rPr lang="fr-FR" dirty="0" smtClean="0"/>
              <a:t>Nom événement | Prénom Nom</a:t>
            </a:r>
            <a:endParaRPr lang="fr-FR" dirty="0"/>
          </a:p>
        </p:txBody>
      </p:sp>
      <p:pic>
        <p:nvPicPr>
          <p:cNvPr id="1027" name="Picture 3" descr="C:\Users\eb137366\Downloads\logoirfu02quadri.jpg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70886" y="6008003"/>
            <a:ext cx="1305570" cy="589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66142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2000"/>
              </a:spcBef>
              <a:spcAft>
                <a:spcPts val="1500"/>
              </a:spcAft>
              <a:defRPr/>
            </a:lvl1pPr>
            <a:lvl2pPr marL="361950" indent="0">
              <a:lnSpc>
                <a:spcPts val="2800"/>
              </a:lnSpc>
              <a:buFont typeface="Arial" pitchFamily="34" charset="0"/>
              <a:buNone/>
              <a:tabLst>
                <a:tab pos="8077200" algn="r"/>
              </a:tabLst>
              <a:defRPr sz="2200"/>
            </a:lvl2pPr>
            <a:lvl3pPr marL="361950" indent="0">
              <a:lnSpc>
                <a:spcPts val="2800"/>
              </a:lnSpc>
              <a:buFont typeface="Arial" pitchFamily="34" charset="0"/>
              <a:buNone/>
              <a:tabLst>
                <a:tab pos="8077200" algn="r"/>
              </a:tabLst>
              <a:defRPr sz="2200"/>
            </a:lvl3pPr>
            <a:lvl4pPr marL="361950" indent="0">
              <a:lnSpc>
                <a:spcPts val="2800"/>
              </a:lnSpc>
              <a:buFont typeface="Arial" pitchFamily="34" charset="0"/>
              <a:buNone/>
              <a:tabLst>
                <a:tab pos="8077200" algn="r"/>
              </a:tabLst>
              <a:defRPr sz="2200"/>
            </a:lvl4pPr>
            <a:lvl5pPr marL="361950" indent="0">
              <a:lnSpc>
                <a:spcPts val="2800"/>
              </a:lnSpc>
              <a:buNone/>
              <a:tabLst>
                <a:tab pos="8077200" algn="r"/>
              </a:tabLst>
              <a:defRPr sz="2200"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dirty="0" smtClean="0"/>
              <a:t>|  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707547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bandeau_texte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955548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512000" y="52752"/>
            <a:ext cx="7236464" cy="90872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76000" y="1268760"/>
            <a:ext cx="8172464" cy="496855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025304" y="6519622"/>
            <a:ext cx="1118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rgbClr val="666666"/>
                </a:solidFill>
              </a:defRPr>
            </a:lvl1pPr>
          </a:lstStyle>
          <a:p>
            <a:r>
              <a:rPr lang="fr-FR" dirty="0" smtClean="0"/>
              <a:t>|  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2050" name="Picture 2" descr="C:\Users\eb137366\Downloads\irfu_signature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44408" y="155313"/>
            <a:ext cx="646061" cy="644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Espace réservé du pied de page 4"/>
          <p:cNvSpPr txBox="1">
            <a:spLocks/>
          </p:cNvSpPr>
          <p:nvPr userDrawn="1"/>
        </p:nvSpPr>
        <p:spPr>
          <a:xfrm>
            <a:off x="2051720" y="6520259"/>
            <a:ext cx="5939824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r" defTabSz="914400" rtl="0" eaLnBrk="1" latinLnBrk="0" hangingPunct="1">
              <a:defRPr sz="10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dirty="0" smtClean="0"/>
              <a:t>Loris Scola / Caroline </a:t>
            </a:r>
            <a:r>
              <a:rPr lang="fr-FR" sz="900" dirty="0" err="1" smtClean="0"/>
              <a:t>Lahonde-Hamdoun</a:t>
            </a:r>
            <a:r>
              <a:rPr lang="fr-FR" sz="900" dirty="0" smtClean="0"/>
              <a:t> – </a:t>
            </a:r>
            <a:r>
              <a:rPr lang="fr-FR" sz="900" dirty="0" err="1" smtClean="0"/>
              <a:t>Irfu</a:t>
            </a:r>
            <a:r>
              <a:rPr lang="fr-FR" sz="900" dirty="0" smtClean="0"/>
              <a:t>, </a:t>
            </a:r>
            <a:r>
              <a:rPr lang="fr-FR" sz="900" dirty="0" err="1" smtClean="0"/>
              <a:t>Stereo</a:t>
            </a:r>
            <a:r>
              <a:rPr lang="fr-FR" sz="900" dirty="0" smtClean="0"/>
              <a:t> | 15 novembre</a:t>
            </a:r>
            <a:r>
              <a:rPr lang="fr-FR" sz="900" baseline="0" dirty="0" smtClean="0"/>
              <a:t> 2016</a:t>
            </a:r>
            <a:r>
              <a:rPr lang="fr-FR" sz="900" dirty="0" smtClean="0"/>
              <a:t>, Café SEDI</a:t>
            </a:r>
            <a:endParaRPr lang="fr-FR" sz="900" dirty="0"/>
          </a:p>
        </p:txBody>
      </p:sp>
      <p:cxnSp>
        <p:nvCxnSpPr>
          <p:cNvPr id="5" name="Connecteur droit 4"/>
          <p:cNvCxnSpPr/>
          <p:nvPr userDrawn="1"/>
        </p:nvCxnSpPr>
        <p:spPr>
          <a:xfrm>
            <a:off x="3538654" y="6520259"/>
            <a:ext cx="560534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8528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spcBef>
          <a:spcPct val="0"/>
        </a:spcBef>
        <a:buNone/>
        <a:defRPr sz="22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923925" indent="0" algn="l" defTabSz="914400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Font typeface="Arial" pitchFamily="34" charset="0"/>
        <a:buNone/>
        <a:defRPr sz="2200" kern="1200">
          <a:solidFill>
            <a:schemeClr val="tx2"/>
          </a:solidFill>
          <a:latin typeface="+mn-lt"/>
          <a:ea typeface="+mn-ea"/>
          <a:cs typeface="+mn-cs"/>
        </a:defRPr>
      </a:lvl1pPr>
      <a:lvl2pPr marL="360363" indent="-360363" algn="l" defTabSz="914400" rtl="0" eaLnBrk="1" latinLnBrk="0" hangingPunct="1">
        <a:lnSpc>
          <a:spcPts val="2000"/>
        </a:lnSpc>
        <a:spcBef>
          <a:spcPts val="0"/>
        </a:spcBef>
        <a:buSzPct val="90000"/>
        <a:buFontTx/>
        <a:buBlip>
          <a:blip r:embed="rId6"/>
        </a:buBlip>
        <a:defRPr sz="1600" kern="1200">
          <a:solidFill>
            <a:srgbClr val="666666"/>
          </a:solidFill>
          <a:latin typeface="+mn-lt"/>
          <a:ea typeface="+mn-ea"/>
          <a:cs typeface="+mn-cs"/>
        </a:defRPr>
      </a:lvl2pPr>
      <a:lvl3pPr marL="361950" indent="0" algn="l" defTabSz="914400" rtl="0" eaLnBrk="1" latinLnBrk="0" hangingPunct="1">
        <a:lnSpc>
          <a:spcPts val="2000"/>
        </a:lnSpc>
        <a:spcBef>
          <a:spcPts val="0"/>
        </a:spcBef>
        <a:buSzPct val="36000"/>
        <a:buFont typeface="Arial" pitchFamily="34" charset="0"/>
        <a:buNone/>
        <a:defRPr sz="1600" kern="1200">
          <a:solidFill>
            <a:srgbClr val="666666"/>
          </a:solidFill>
          <a:latin typeface="+mn-lt"/>
          <a:ea typeface="+mn-ea"/>
          <a:cs typeface="+mn-cs"/>
        </a:defRPr>
      </a:lvl3pPr>
      <a:lvl4pPr marL="1009650" indent="-238125" algn="l" defTabSz="914400" rtl="0" eaLnBrk="1" latinLnBrk="0" hangingPunct="1">
        <a:lnSpc>
          <a:spcPts val="2000"/>
        </a:lnSpc>
        <a:spcBef>
          <a:spcPts val="0"/>
        </a:spcBef>
        <a:buClr>
          <a:srgbClr val="666666"/>
        </a:buClr>
        <a:buSzPct val="36000"/>
        <a:buFontTx/>
        <a:buBlip>
          <a:blip r:embed="rId7"/>
        </a:buBlip>
        <a:defRPr sz="1600" kern="1200">
          <a:solidFill>
            <a:srgbClr val="666666"/>
          </a:solidFill>
          <a:latin typeface="+mn-lt"/>
          <a:ea typeface="+mn-ea"/>
          <a:cs typeface="+mn-cs"/>
        </a:defRPr>
      </a:lvl4pPr>
      <a:lvl5pPr marL="1133475" indent="-114300" algn="l" defTabSz="914400" rtl="0" eaLnBrk="1" latinLnBrk="0" hangingPunct="1">
        <a:lnSpc>
          <a:spcPts val="2000"/>
        </a:lnSpc>
        <a:spcBef>
          <a:spcPts val="0"/>
        </a:spcBef>
        <a:buClr>
          <a:srgbClr val="666666"/>
        </a:buClr>
        <a:buFont typeface="Arial" pitchFamily="34" charset="0"/>
        <a:buChar char="-"/>
        <a:defRPr sz="1600" kern="1200">
          <a:solidFill>
            <a:srgbClr val="66666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avi"/><Relationship Id="rId1" Type="http://schemas.microsoft.com/office/2007/relationships/media" Target="../media/media2.avi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ous-titre 2"/>
          <p:cNvSpPr txBox="1">
            <a:spLocks/>
          </p:cNvSpPr>
          <p:nvPr/>
        </p:nvSpPr>
        <p:spPr>
          <a:xfrm>
            <a:off x="5302285" y="6021848"/>
            <a:ext cx="132606" cy="555894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pitchFamily="34" charset="0"/>
              <a:buNone/>
              <a:defRPr sz="1550" kern="1200" cap="all" baseline="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ts val="2000"/>
              </a:lnSpc>
              <a:spcBef>
                <a:spcPts val="0"/>
              </a:spcBef>
              <a:buSzPct val="90000"/>
              <a:buFontTx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ts val="2000"/>
              </a:lnSpc>
              <a:spcBef>
                <a:spcPts val="0"/>
              </a:spcBef>
              <a:buSzPct val="36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ts val="2000"/>
              </a:lnSpc>
              <a:spcBef>
                <a:spcPts val="0"/>
              </a:spcBef>
              <a:buClr>
                <a:srgbClr val="666666"/>
              </a:buClr>
              <a:buSzPct val="36000"/>
              <a:buFontTx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ts val="2000"/>
              </a:lnSpc>
              <a:spcBef>
                <a:spcPts val="0"/>
              </a:spcBef>
              <a:buClr>
                <a:srgbClr val="666666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dirty="0" smtClean="0"/>
              <a:t>S  </a:t>
            </a:r>
            <a:r>
              <a:rPr lang="fr-FR" dirty="0" smtClean="0">
                <a:solidFill>
                  <a:schemeClr val="bg1"/>
                </a:solidFill>
              </a:rPr>
              <a:t>I</a:t>
            </a:r>
            <a:r>
              <a:rPr lang="fr-FR" dirty="0" smtClean="0"/>
              <a:t>S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60000" y="1207216"/>
            <a:ext cx="4788464" cy="2653832"/>
          </a:xfrm>
        </p:spPr>
        <p:txBody>
          <a:bodyPr/>
          <a:lstStyle/>
          <a:p>
            <a:r>
              <a:rPr lang="en-US" sz="4800" dirty="0" smtClean="0"/>
              <a:t>Stereo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Café du SEDI</a:t>
            </a:r>
            <a:br>
              <a:rPr lang="en-US" dirty="0" smtClean="0"/>
            </a:br>
            <a:endParaRPr lang="en-US" sz="15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60000" y="5836931"/>
            <a:ext cx="3060272" cy="504056"/>
          </a:xfrm>
        </p:spPr>
        <p:txBody>
          <a:bodyPr/>
          <a:lstStyle/>
          <a:p>
            <a:r>
              <a:rPr lang="fr-FR" dirty="0" smtClean="0"/>
              <a:t>DRF/</a:t>
            </a:r>
            <a:r>
              <a:rPr lang="fr-FR" dirty="0" err="1" smtClean="0"/>
              <a:t>Irfu</a:t>
            </a:r>
            <a:r>
              <a:rPr lang="fr-FR" dirty="0" smtClean="0"/>
              <a:t>/SEDI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/>
          </p:nvPr>
        </p:nvSpPr>
        <p:spPr>
          <a:xfrm>
            <a:off x="3960000" y="4941168"/>
            <a:ext cx="4788464" cy="288032"/>
          </a:xfrm>
        </p:spPr>
        <p:txBody>
          <a:bodyPr/>
          <a:lstStyle/>
          <a:p>
            <a:r>
              <a:rPr lang="fr-FR" dirty="0" smtClean="0"/>
              <a:t>Caroline </a:t>
            </a:r>
            <a:r>
              <a:rPr lang="fr-FR" dirty="0" err="1" smtClean="0"/>
              <a:t>Lahonde-Hamdoun</a:t>
            </a:r>
            <a:r>
              <a:rPr lang="fr-FR" dirty="0" smtClean="0"/>
              <a:t>, Loris </a:t>
            </a:r>
            <a:r>
              <a:rPr lang="fr-FR" dirty="0" smtClean="0"/>
              <a:t>SCOLA</a:t>
            </a:r>
            <a:r>
              <a:rPr lang="fr-FR" dirty="0"/>
              <a:t> </a:t>
            </a:r>
            <a:r>
              <a:rPr lang="fr-FR" dirty="0" smtClean="0"/>
              <a:t>pour l’équipe stéréo</a:t>
            </a:r>
            <a:endParaRPr lang="fr-FR" dirty="0" smtClean="0"/>
          </a:p>
        </p:txBody>
      </p:sp>
      <p:pic>
        <p:nvPicPr>
          <p:cNvPr id="8" name="Image 7"/>
          <p:cNvPicPr/>
          <p:nvPr/>
        </p:nvPicPr>
        <p:blipFill rotWithShape="1"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789" b="8902"/>
          <a:stretch/>
        </p:blipFill>
        <p:spPr>
          <a:xfrm>
            <a:off x="5508104" y="5517232"/>
            <a:ext cx="1840746" cy="108012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6603" y="2277947"/>
            <a:ext cx="3273836" cy="2359356"/>
          </a:xfrm>
          <a:prstGeom prst="rect">
            <a:avLst/>
          </a:prstGeom>
        </p:spPr>
      </p:pic>
      <p:sp>
        <p:nvSpPr>
          <p:cNvPr id="6" name="Triangle rectangle 5"/>
          <p:cNvSpPr/>
          <p:nvPr/>
        </p:nvSpPr>
        <p:spPr>
          <a:xfrm flipH="1">
            <a:off x="4935479" y="5904042"/>
            <a:ext cx="330200" cy="184917"/>
          </a:xfrm>
          <a:prstGeom prst="rt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Triangle rectangle 8"/>
          <p:cNvSpPr/>
          <p:nvPr/>
        </p:nvSpPr>
        <p:spPr>
          <a:xfrm flipH="1" flipV="1">
            <a:off x="4935479" y="6366917"/>
            <a:ext cx="330200" cy="184917"/>
          </a:xfrm>
          <a:prstGeom prst="rt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4907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Mise en place des buffers</a:t>
            </a:r>
            <a:endParaRPr lang="fr-FR" dirty="0"/>
          </a:p>
        </p:txBody>
      </p:sp>
      <p:pic>
        <p:nvPicPr>
          <p:cNvPr id="5" name="X12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50963" y="1268413"/>
            <a:ext cx="6624637" cy="4968875"/>
          </a:xfrm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41410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Mise en place des buffers</a:t>
            </a:r>
            <a:endParaRPr lang="fr-FR" dirty="0"/>
          </a:p>
        </p:txBody>
      </p:sp>
      <p:pic>
        <p:nvPicPr>
          <p:cNvPr id="5" name="X2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50963" y="1268413"/>
            <a:ext cx="6624637" cy="4968875"/>
          </a:xfrm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365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Mod_powerpoint_CEA_Irfu">
  <a:themeElements>
    <a:clrScheme name="CEA">
      <a:dk1>
        <a:sysClr val="windowText" lastClr="000000"/>
      </a:dk1>
      <a:lt1>
        <a:sysClr val="window" lastClr="FFFFFF"/>
      </a:lt1>
      <a:dk2>
        <a:srgbClr val="DC0528"/>
      </a:dk2>
      <a:lt2>
        <a:srgbClr val="96C31E"/>
      </a:lt2>
      <a:accent1>
        <a:srgbClr val="781469"/>
      </a:accent1>
      <a:accent2>
        <a:srgbClr val="F08728"/>
      </a:accent2>
      <a:accent3>
        <a:srgbClr val="FAB45F"/>
      </a:accent3>
      <a:accent4>
        <a:srgbClr val="0091C3"/>
      </a:accent4>
      <a:accent5>
        <a:srgbClr val="006937"/>
      </a:accent5>
      <a:accent6>
        <a:srgbClr val="87000A"/>
      </a:accent6>
      <a:hlink>
        <a:srgbClr val="0000FF"/>
      </a:hlink>
      <a:folHlink>
        <a:srgbClr val="800080"/>
      </a:folHlink>
    </a:clrScheme>
    <a:fontScheme name="CE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CeSOX_modèle.pptx" id="{9FCFC842-5E37-438B-BF7F-D8B88AE3A94A}" vid="{5D66F05C-FE81-470B-8E6A-E19EE41DAB5B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1420</TotalTime>
  <Words>28</Words>
  <Application>Microsoft Office PowerPoint</Application>
  <PresentationFormat>Affichage à l'écran (4:3)</PresentationFormat>
  <Paragraphs>8</Paragraphs>
  <Slides>3</Slides>
  <Notes>0</Notes>
  <HiddenSlides>0</HiddenSlides>
  <MMClips>2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6" baseType="lpstr">
      <vt:lpstr>Arial</vt:lpstr>
      <vt:lpstr>Calibri</vt:lpstr>
      <vt:lpstr>Mod_powerpoint_CEA_Irfu</vt:lpstr>
      <vt:lpstr>Stereo Café du SEDI </vt:lpstr>
      <vt:lpstr>Mise en place des buffers</vt:lpstr>
      <vt:lpstr>Mise en place des buffers</vt:lpstr>
    </vt:vector>
  </TitlesOfParts>
  <Company>CEA Saclay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SCOLA Loris</dc:creator>
  <cp:lastModifiedBy>LAHONDE-HAMDOUN Caroline</cp:lastModifiedBy>
  <cp:revision>111</cp:revision>
  <dcterms:created xsi:type="dcterms:W3CDTF">2016-11-08T09:16:12Z</dcterms:created>
  <dcterms:modified xsi:type="dcterms:W3CDTF">2016-11-15T13:19:38Z</dcterms:modified>
</cp:coreProperties>
</file>